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545" r:id="rId2"/>
    <p:sldId id="566" r:id="rId3"/>
    <p:sldId id="561" r:id="rId4"/>
    <p:sldId id="257" r:id="rId5"/>
    <p:sldId id="309" r:id="rId6"/>
    <p:sldId id="488" r:id="rId7"/>
    <p:sldId id="489" r:id="rId8"/>
    <p:sldId id="500" r:id="rId9"/>
    <p:sldId id="548" r:id="rId10"/>
    <p:sldId id="512" r:id="rId11"/>
    <p:sldId id="492" r:id="rId12"/>
    <p:sldId id="505" r:id="rId13"/>
    <p:sldId id="506" r:id="rId14"/>
    <p:sldId id="324" r:id="rId15"/>
    <p:sldId id="546" r:id="rId16"/>
    <p:sldId id="511" r:id="rId17"/>
    <p:sldId id="567" r:id="rId18"/>
    <p:sldId id="271" r:id="rId19"/>
    <p:sldId id="330" r:id="rId20"/>
    <p:sldId id="331" r:id="rId21"/>
    <p:sldId id="517" r:id="rId22"/>
    <p:sldId id="568" r:id="rId23"/>
    <p:sldId id="5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3770" userDrawn="1">
          <p15:clr>
            <a:srgbClr val="A4A3A4"/>
          </p15:clr>
        </p15:guide>
        <p15:guide id="4" pos="51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E3E8"/>
    <a:srgbClr val="98C8CA"/>
    <a:srgbClr val="FFD3FF"/>
    <a:srgbClr val="EEACFA"/>
    <a:srgbClr val="F8F7E8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61"/>
    <p:restoredTop sz="94128"/>
  </p:normalViewPr>
  <p:slideViewPr>
    <p:cSldViewPr snapToGrid="0">
      <p:cViewPr varScale="1">
        <p:scale>
          <a:sx n="83" d="100"/>
          <a:sy n="83" d="100"/>
        </p:scale>
        <p:origin x="224" y="280"/>
      </p:cViewPr>
      <p:guideLst>
        <p:guide orient="horz" pos="3770"/>
        <p:guide pos="51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EE3843E4-680B-5F43-9102-1AB331F67328}"/>
    <pc:docChg chg="undo custSel addSld delSld modSld sldOrd">
      <pc:chgData name="Jorg Liebeherr" userId="4e70e616cda3882f" providerId="LiveId" clId="{EE3843E4-680B-5F43-9102-1AB331F67328}" dt="2021-05-25T19:32:10.655" v="156" actId="108"/>
      <pc:docMkLst>
        <pc:docMk/>
      </pc:docMkLst>
      <pc:sldChg chg="add">
        <pc:chgData name="Jorg Liebeherr" userId="4e70e616cda3882f" providerId="LiveId" clId="{EE3843E4-680B-5F43-9102-1AB331F67328}" dt="2021-05-25T14:17:49.691" v="146"/>
        <pc:sldMkLst>
          <pc:docMk/>
          <pc:sldMk cId="3645432528" sldId="271"/>
        </pc:sldMkLst>
      </pc:sldChg>
      <pc:sldChg chg="delSp modSp add ord">
        <pc:chgData name="Jorg Liebeherr" userId="4e70e616cda3882f" providerId="LiveId" clId="{EE3843E4-680B-5F43-9102-1AB331F67328}" dt="2021-05-25T14:18:45.841" v="150" actId="20577"/>
        <pc:sldMkLst>
          <pc:docMk/>
          <pc:sldMk cId="811844262" sldId="330"/>
        </pc:sldMkLst>
        <pc:spChg chg="mod">
          <ac:chgData name="Jorg Liebeherr" userId="4e70e616cda3882f" providerId="LiveId" clId="{EE3843E4-680B-5F43-9102-1AB331F67328}" dt="2021-05-25T14:18:45.841" v="150" actId="20577"/>
          <ac:spMkLst>
            <pc:docMk/>
            <pc:sldMk cId="811844262" sldId="330"/>
            <ac:spMk id="6" creationId="{E2399130-F257-4C43-A406-A624E6DFBBE4}"/>
          </ac:spMkLst>
        </pc:spChg>
        <pc:spChg chg="del">
          <ac:chgData name="Jorg Liebeherr" userId="4e70e616cda3882f" providerId="LiveId" clId="{EE3843E4-680B-5F43-9102-1AB331F67328}" dt="2021-05-25T14:18:35.889" v="149" actId="478"/>
          <ac:spMkLst>
            <pc:docMk/>
            <pc:sldMk cId="811844262" sldId="330"/>
            <ac:spMk id="12" creationId="{45A0415B-760D-BB4A-992B-5EF9D6728147}"/>
          </ac:spMkLst>
        </pc:spChg>
      </pc:sldChg>
      <pc:sldChg chg="add">
        <pc:chgData name="Jorg Liebeherr" userId="4e70e616cda3882f" providerId="LiveId" clId="{EE3843E4-680B-5F43-9102-1AB331F67328}" dt="2021-05-25T14:18:22.298" v="147"/>
        <pc:sldMkLst>
          <pc:docMk/>
          <pc:sldMk cId="2066055226" sldId="331"/>
        </pc:sldMkLst>
      </pc:sldChg>
      <pc:sldChg chg="add">
        <pc:chgData name="Jorg Liebeherr" userId="4e70e616cda3882f" providerId="LiveId" clId="{EE3843E4-680B-5F43-9102-1AB331F67328}" dt="2021-05-25T14:18:22.298" v="147"/>
        <pc:sldMkLst>
          <pc:docMk/>
          <pc:sldMk cId="2648344642" sldId="517"/>
        </pc:sldMkLst>
      </pc:sldChg>
      <pc:sldChg chg="addSp delSp modSp">
        <pc:chgData name="Jorg Liebeherr" userId="4e70e616cda3882f" providerId="LiveId" clId="{EE3843E4-680B-5F43-9102-1AB331F67328}" dt="2021-05-25T19:32:10.655" v="156" actId="108"/>
        <pc:sldMkLst>
          <pc:docMk/>
          <pc:sldMk cId="903444790" sldId="566"/>
        </pc:sldMkLst>
        <pc:spChg chg="mod">
          <ac:chgData name="Jorg Liebeherr" userId="4e70e616cda3882f" providerId="LiveId" clId="{EE3843E4-680B-5F43-9102-1AB331F67328}" dt="2021-05-25T19:32:08.865" v="154" actId="108"/>
          <ac:spMkLst>
            <pc:docMk/>
            <pc:sldMk cId="903444790" sldId="566"/>
            <ac:spMk id="7" creationId="{4BD3DE25-6AAF-4948-BD74-F5F7AED1F543}"/>
          </ac:spMkLst>
        </pc:spChg>
        <pc:spChg chg="mod">
          <ac:chgData name="Jorg Liebeherr" userId="4e70e616cda3882f" providerId="LiveId" clId="{EE3843E4-680B-5F43-9102-1AB331F67328}" dt="2021-05-25T14:15:48.913" v="131" actId="1035"/>
          <ac:spMkLst>
            <pc:docMk/>
            <pc:sldMk cId="903444790" sldId="566"/>
            <ac:spMk id="19" creationId="{AEF050AC-F919-AE4A-B1F8-FE7CFBBE641D}"/>
          </ac:spMkLst>
        </pc:spChg>
        <pc:spChg chg="mod">
          <ac:chgData name="Jorg Liebeherr" userId="4e70e616cda3882f" providerId="LiveId" clId="{EE3843E4-680B-5F43-9102-1AB331F67328}" dt="2021-05-25T14:16:02.679" v="144" actId="1036"/>
          <ac:spMkLst>
            <pc:docMk/>
            <pc:sldMk cId="903444790" sldId="566"/>
            <ac:spMk id="21" creationId="{C0BB2E89-BF64-A846-BA5B-52E151666E9E}"/>
          </ac:spMkLst>
        </pc:spChg>
        <pc:spChg chg="mod">
          <ac:chgData name="Jorg Liebeherr" userId="4e70e616cda3882f" providerId="LiveId" clId="{EE3843E4-680B-5F43-9102-1AB331F67328}" dt="2021-05-25T19:32:08.240" v="153" actId="108"/>
          <ac:spMkLst>
            <pc:docMk/>
            <pc:sldMk cId="903444790" sldId="566"/>
            <ac:spMk id="22" creationId="{AC8060E3-F26E-7F4A-A34D-956452050385}"/>
          </ac:spMkLst>
        </pc:spChg>
        <pc:spChg chg="mod">
          <ac:chgData name="Jorg Liebeherr" userId="4e70e616cda3882f" providerId="LiveId" clId="{EE3843E4-680B-5F43-9102-1AB331F67328}" dt="2021-05-25T19:32:07.308" v="152" actId="108"/>
          <ac:spMkLst>
            <pc:docMk/>
            <pc:sldMk cId="903444790" sldId="566"/>
            <ac:spMk id="23" creationId="{44E75EA1-5ED9-404A-A939-99E51606B238}"/>
          </ac:spMkLst>
        </pc:spChg>
        <pc:spChg chg="mod">
          <ac:chgData name="Jorg Liebeherr" userId="4e70e616cda3882f" providerId="LiveId" clId="{EE3843E4-680B-5F43-9102-1AB331F67328}" dt="2021-05-25T19:32:09.636" v="155" actId="108"/>
          <ac:spMkLst>
            <pc:docMk/>
            <pc:sldMk cId="903444790" sldId="566"/>
            <ac:spMk id="28" creationId="{36F53D61-CF8E-9548-95DE-DFAC198D7253}"/>
          </ac:spMkLst>
        </pc:spChg>
        <pc:spChg chg="mod">
          <ac:chgData name="Jorg Liebeherr" userId="4e70e616cda3882f" providerId="LiveId" clId="{EE3843E4-680B-5F43-9102-1AB331F67328}" dt="2021-05-25T19:32:10.655" v="156" actId="108"/>
          <ac:spMkLst>
            <pc:docMk/>
            <pc:sldMk cId="903444790" sldId="566"/>
            <ac:spMk id="29" creationId="{760F5F6C-80A2-AE44-85EE-28BF543D4C46}"/>
          </ac:spMkLst>
        </pc:spChg>
        <pc:spChg chg="add mod">
          <ac:chgData name="Jorg Liebeherr" userId="4e70e616cda3882f" providerId="LiveId" clId="{EE3843E4-680B-5F43-9102-1AB331F67328}" dt="2021-05-25T14:16:02.679" v="144" actId="1036"/>
          <ac:spMkLst>
            <pc:docMk/>
            <pc:sldMk cId="903444790" sldId="566"/>
            <ac:spMk id="30" creationId="{C33FDBA4-993A-9C40-87C9-6A4EBF51C177}"/>
          </ac:spMkLst>
        </pc:spChg>
        <pc:spChg chg="mod">
          <ac:chgData name="Jorg Liebeherr" userId="4e70e616cda3882f" providerId="LiveId" clId="{EE3843E4-680B-5F43-9102-1AB331F67328}" dt="2021-05-25T14:16:02.679" v="144" actId="1036"/>
          <ac:spMkLst>
            <pc:docMk/>
            <pc:sldMk cId="903444790" sldId="566"/>
            <ac:spMk id="32" creationId="{A549CB20-4BFF-CF43-9D36-9D74DD129847}"/>
          </ac:spMkLst>
        </pc:spChg>
        <pc:spChg chg="mod">
          <ac:chgData name="Jorg Liebeherr" userId="4e70e616cda3882f" providerId="LiveId" clId="{EE3843E4-680B-5F43-9102-1AB331F67328}" dt="2021-05-25T14:16:02.679" v="144" actId="1036"/>
          <ac:spMkLst>
            <pc:docMk/>
            <pc:sldMk cId="903444790" sldId="566"/>
            <ac:spMk id="34" creationId="{159ABB47-18A2-7940-9D63-70A37CBB7C8C}"/>
          </ac:spMkLst>
        </pc:spChg>
        <pc:spChg chg="mod">
          <ac:chgData name="Jorg Liebeherr" userId="4e70e616cda3882f" providerId="LiveId" clId="{EE3843E4-680B-5F43-9102-1AB331F67328}" dt="2021-05-25T14:16:02.679" v="144" actId="1036"/>
          <ac:spMkLst>
            <pc:docMk/>
            <pc:sldMk cId="903444790" sldId="566"/>
            <ac:spMk id="35" creationId="{1933FC4E-52F5-A843-B3FC-AC624F7F2E12}"/>
          </ac:spMkLst>
        </pc:spChg>
        <pc:spChg chg="mod">
          <ac:chgData name="Jorg Liebeherr" userId="4e70e616cda3882f" providerId="LiveId" clId="{EE3843E4-680B-5F43-9102-1AB331F67328}" dt="2021-05-25T14:14:49.580" v="114" actId="1076"/>
          <ac:spMkLst>
            <pc:docMk/>
            <pc:sldMk cId="903444790" sldId="566"/>
            <ac:spMk id="36" creationId="{32A2CF0C-D1B8-D648-9619-D1AFDEF66E7F}"/>
          </ac:spMkLst>
        </pc:spChg>
        <pc:spChg chg="del mod">
          <ac:chgData name="Jorg Liebeherr" userId="4e70e616cda3882f" providerId="LiveId" clId="{EE3843E4-680B-5F43-9102-1AB331F67328}" dt="2021-05-25T14:13:36.369" v="96" actId="478"/>
          <ac:spMkLst>
            <pc:docMk/>
            <pc:sldMk cId="903444790" sldId="566"/>
            <ac:spMk id="37" creationId="{07639045-F058-DC4F-A173-620674F78314}"/>
          </ac:spMkLst>
        </pc:spChg>
        <pc:spChg chg="mod">
          <ac:chgData name="Jorg Liebeherr" userId="4e70e616cda3882f" providerId="LiveId" clId="{EE3843E4-680B-5F43-9102-1AB331F67328}" dt="2021-05-25T14:16:02.679" v="144" actId="1036"/>
          <ac:spMkLst>
            <pc:docMk/>
            <pc:sldMk cId="903444790" sldId="566"/>
            <ac:spMk id="38" creationId="{6F50AC3E-3C17-874E-ADE5-DCD513AC57AB}"/>
          </ac:spMkLst>
        </pc:spChg>
        <pc:spChg chg="mod">
          <ac:chgData name="Jorg Liebeherr" userId="4e70e616cda3882f" providerId="LiveId" clId="{EE3843E4-680B-5F43-9102-1AB331F67328}" dt="2021-05-25T14:16:02.679" v="144" actId="1036"/>
          <ac:spMkLst>
            <pc:docMk/>
            <pc:sldMk cId="903444790" sldId="566"/>
            <ac:spMk id="39" creationId="{9CC26E8E-8FFA-0644-B9BC-079B90451B11}"/>
          </ac:spMkLst>
        </pc:spChg>
        <pc:grpChg chg="mod">
          <ac:chgData name="Jorg Liebeherr" userId="4e70e616cda3882f" providerId="LiveId" clId="{EE3843E4-680B-5F43-9102-1AB331F67328}" dt="2021-05-25T14:16:02.679" v="144" actId="1036"/>
          <ac:grpSpMkLst>
            <pc:docMk/>
            <pc:sldMk cId="903444790" sldId="566"/>
            <ac:grpSpMk id="8" creationId="{663D63C6-006F-1E48-B79C-2F106ECDFD02}"/>
          </ac:grpSpMkLst>
        </pc:grpChg>
        <pc:grpChg chg="mod">
          <ac:chgData name="Jorg Liebeherr" userId="4e70e616cda3882f" providerId="LiveId" clId="{EE3843E4-680B-5F43-9102-1AB331F67328}" dt="2021-05-25T14:16:02.679" v="144" actId="1036"/>
          <ac:grpSpMkLst>
            <pc:docMk/>
            <pc:sldMk cId="903444790" sldId="566"/>
            <ac:grpSpMk id="11" creationId="{D2F31E11-9F3D-834C-B10A-4DB4701F8F06}"/>
          </ac:grpSpMkLst>
        </pc:grpChg>
        <pc:grpChg chg="mod">
          <ac:chgData name="Jorg Liebeherr" userId="4e70e616cda3882f" providerId="LiveId" clId="{EE3843E4-680B-5F43-9102-1AB331F67328}" dt="2021-05-25T14:16:02.679" v="144" actId="1036"/>
          <ac:grpSpMkLst>
            <pc:docMk/>
            <pc:sldMk cId="903444790" sldId="566"/>
            <ac:grpSpMk id="24" creationId="{5063B300-7783-5844-A584-04267F6AC870}"/>
          </ac:grpSpMkLst>
        </pc:grpChg>
      </pc:sldChg>
      <pc:sldChg chg="modSp">
        <pc:chgData name="Jorg Liebeherr" userId="4e70e616cda3882f" providerId="LiveId" clId="{EE3843E4-680B-5F43-9102-1AB331F67328}" dt="2021-05-25T00:01:29.445" v="56" actId="20577"/>
        <pc:sldMkLst>
          <pc:docMk/>
          <pc:sldMk cId="3427047941" sldId="569"/>
        </pc:sldMkLst>
        <pc:spChg chg="mod">
          <ac:chgData name="Jorg Liebeherr" userId="4e70e616cda3882f" providerId="LiveId" clId="{EE3843E4-680B-5F43-9102-1AB331F67328}" dt="2021-05-25T00:01:29.445" v="56" actId="20577"/>
          <ac:spMkLst>
            <pc:docMk/>
            <pc:sldMk cId="3427047941" sldId="569"/>
            <ac:spMk id="2" creationId="{5255F6CA-CA62-1845-A29F-6C93CE244A13}"/>
          </ac:spMkLst>
        </pc:spChg>
      </pc:sldChg>
      <pc:sldChg chg="add del">
        <pc:chgData name="Jorg Liebeherr" userId="4e70e616cda3882f" providerId="LiveId" clId="{EE3843E4-680B-5F43-9102-1AB331F67328}" dt="2021-05-25T14:19:06.034" v="151" actId="2696"/>
        <pc:sldMkLst>
          <pc:docMk/>
          <pc:sldMk cId="507687744" sldId="570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5/25/21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24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18" charset="0"/>
                <a:ea typeface="ＭＳ Ｐゴシック" pitchFamily="34" charset="-128"/>
              </a:rPr>
              <a:t>RFC 3587</a:t>
            </a:r>
            <a:br>
              <a:rPr lang="en-US">
                <a:latin typeface="Times New Roman" pitchFamily="18" charset="0"/>
                <a:ea typeface="ＭＳ Ｐゴシック" pitchFamily="34" charset="-128"/>
              </a:rPr>
            </a:br>
            <a:r>
              <a:rPr lang="en-US">
                <a:latin typeface="Times New Roman" pitchFamily="18" charset="0"/>
                <a:ea typeface="ＭＳ Ｐゴシック" pitchFamily="34" charset="-128"/>
              </a:rPr>
              <a:t>(earlier allocation was defined in RFC 2374)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0D27B-6326-40FC-B1C4-CEC23A8220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6700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40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09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78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the ”flipped bit”? </a:t>
            </a:r>
          </a:p>
          <a:p>
            <a:r>
              <a:rPr lang="en-US" dirty="0"/>
              <a:t>The 7</a:t>
            </a:r>
            <a:r>
              <a:rPr lang="en-US" baseline="30000" dirty="0"/>
              <a:t>th</a:t>
            </a:r>
            <a:r>
              <a:rPr lang="en-US" dirty="0"/>
              <a:t> bit of the 1</a:t>
            </a:r>
            <a:r>
              <a:rPr lang="en-US" baseline="30000" dirty="0"/>
              <a:t>st</a:t>
            </a:r>
            <a:r>
              <a:rPr lang="en-US" dirty="0"/>
              <a:t> byte is designated as the U/L (Universal/Local) bit. If U/L=0, the address is globally unique. if U/L=1, the address is locally administered (possibly not globally unique). </a:t>
            </a:r>
          </a:p>
          <a:p>
            <a:r>
              <a:rPr lang="en-US" dirty="0"/>
              <a:t>MAC addresses of interface cards have U/L=0. So, when (locally) creating a EUI-64 for an IPv6 address, it makes sense to setting U/L=1. However, on a virtual machine the MAC addresses of the virtual interfaces are locally created, and, consequently, the MAC address has U/L=1. When creating an EUI-64 address, it would make sense to leave the value U/L=1. However, this is not what is happening. When creating an IPv6interface identifier, the EUI-64 address is set to U/L=0. This obviously does not make sense (since it declares a non-unique address to be globally unique). </a:t>
            </a:r>
          </a:p>
          <a:p>
            <a:r>
              <a:rPr lang="en-US" dirty="0"/>
              <a:t>It appears that no protocol ever makes a decision based on the U/L bit. So, this logical flaw has no impact.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43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74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61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77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5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25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31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55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81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52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RFC 3587</a:t>
            </a:r>
            <a:br>
              <a:rPr lang="en-US" dirty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(earlier allocation was defined in RFC 2374)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0D27B-6326-40FC-B1C4-CEC23A8220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9221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3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9A217-8CE7-9245-A107-1C21E414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08CA-D77C-804D-B298-ED2AF01167F8}" type="datetime1">
              <a:rPr lang="en-CA" smtClean="0"/>
              <a:t>2021-05-25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DCA61-7829-BB4B-B55B-46121F31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618D1-4E73-394C-AAEF-11452904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696F-498D-6141-B8CE-70A7FB568060}" type="datetime1">
              <a:rPr lang="en-CA" smtClean="0"/>
              <a:t>2021-05-25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F17D-51CB-A146-9187-B6DDEBA27259}" type="datetime1">
              <a:rPr lang="en-CA" smtClean="0"/>
              <a:t>2021-05-25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192-A66C-674B-B7A1-6B616791E9A9}" type="datetime1">
              <a:rPr lang="en-CA" smtClean="0"/>
              <a:t>2021-05-25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2356-CD23-9047-9788-34B9C0CAA6BF}" type="datetime1">
              <a:rPr lang="en-CA" smtClean="0"/>
              <a:t>2021-05-25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A60F-F4E7-0F41-A7D8-8F8D1A311F48}" type="datetime1">
              <a:rPr lang="en-CA" smtClean="0"/>
              <a:t>2021-05-25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E3E9-DD0E-5A45-82B2-88355EBA49A3}" type="datetime1">
              <a:rPr lang="en-CA" smtClean="0"/>
              <a:t>2021-05-25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BB16-C005-7A4F-B2E1-2C8D978D0FE9}" type="datetime1">
              <a:rPr lang="en-CA" smtClean="0"/>
              <a:t>2021-05-25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797C-548A-514A-B454-2E3698B25C0F}" type="datetime1">
              <a:rPr lang="en-CA" smtClean="0"/>
              <a:t>2021-05-25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937B-11AC-184C-8200-103934365EDC}" type="datetime1">
              <a:rPr lang="en-CA" smtClean="0"/>
              <a:t>2021-05-25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97C9-9527-EE44-ABBA-E9375EC22E49}" type="datetime1">
              <a:rPr lang="en-CA" smtClean="0"/>
              <a:t>2021-05-25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4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64F97-2617-CC48-ABC9-42A76CEFA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ED15D-4422-0540-8798-0A38EE358938}" type="datetime1">
              <a:rPr lang="en-CA" smtClean="0"/>
              <a:t>2021-05-25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93649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library.utoronto.ca/087f4a178531925fc4ef8d48be0c5efa" TargetMode="External"/><Relationship Id="rId7" Type="http://schemas.openxmlformats.org/officeDocument/2006/relationships/hyperlink" Target="https://play.library.utoronto.ca/f4aa88e3449a179c86d2984b43b08db5" TargetMode="External"/><Relationship Id="rId2" Type="http://schemas.openxmlformats.org/officeDocument/2006/relationships/hyperlink" Target="https://play.library.utoronto.ca/9fcb59b38bfceca1dcfcc70bedcbf34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y.library.utoronto.ca/0a61b99471aee07c211ab8af0a3b1570" TargetMode="External"/><Relationship Id="rId5" Type="http://schemas.openxmlformats.org/officeDocument/2006/relationships/hyperlink" Target="https://play.library.utoronto.ca/cdb6bac0eac670ebbd7789105f4d363f" TargetMode="External"/><Relationship Id="rId4" Type="http://schemas.openxmlformats.org/officeDocument/2006/relationships/hyperlink" Target="https://play.library.utoronto.ca/ef74fd2563ca0bd2b2f20093c0ae767b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377" y="1122363"/>
            <a:ext cx="11462994" cy="27204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IoT and IP protocols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104502" y="836613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AE40F-7CAC-3E44-9460-0D18377E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16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Types of IPv6 addresses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047999" y="1766210"/>
          <a:ext cx="6711688" cy="2194560"/>
        </p:xfrm>
        <a:graphic>
          <a:graphicData uri="http://schemas.openxmlformats.org/drawingml/2006/table">
            <a:tbl>
              <a:tblPr firstRow="1" firstCol="1">
                <a:tableStyleId>{9DCAF9ED-07DC-4A11-8D7F-57B35C25682E}</a:tableStyleId>
              </a:tblPr>
              <a:tblGrid>
                <a:gridCol w="4696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IPv6</a:t>
                      </a:r>
                      <a:r>
                        <a:rPr lang="en-US" baseline="0" dirty="0"/>
                        <a:t> Prefix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2400" dirty="0"/>
                        <a:t>Global </a:t>
                      </a:r>
                      <a:r>
                        <a:rPr lang="en-US" sz="2400" dirty="0" err="1"/>
                        <a:t>unicast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2000::/3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2400" dirty="0"/>
                        <a:t>Link-local unicast 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FE80::/10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02132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2400" dirty="0"/>
                        <a:t>Unique local unicast address (ULA)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FC00::/7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18316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2400" dirty="0"/>
                        <a:t>Multicast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FF00::/8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98229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EBA1ED-2ED3-4646-BAA3-27A19132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9214C13-571C-884B-BF25-434B251700DE}"/>
              </a:ext>
            </a:extLst>
          </p:cNvPr>
          <p:cNvSpPr txBox="1">
            <a:spLocks noChangeArrowheads="1"/>
          </p:cNvSpPr>
          <p:nvPr/>
        </p:nvSpPr>
        <p:spPr>
          <a:xfrm>
            <a:off x="1057274" y="4572333"/>
            <a:ext cx="9900249" cy="1809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687888" algn="l"/>
                <a:tab pos="4975225" algn="l"/>
              </a:tabLst>
            </a:pPr>
            <a:r>
              <a:rPr lang="en-CA" sz="2400" b="1" dirty="0"/>
              <a:t>Broadcast: </a:t>
            </a:r>
            <a:r>
              <a:rPr lang="en-CA" sz="2400" dirty="0"/>
              <a:t>No broadcast address in IPv6</a:t>
            </a:r>
          </a:p>
          <a:p>
            <a:pPr>
              <a:tabLst>
                <a:tab pos="4687888" algn="l"/>
                <a:tab pos="4975225" algn="l"/>
              </a:tabLst>
            </a:pPr>
            <a:r>
              <a:rPr lang="en-CA" sz="2400" b="1" dirty="0"/>
              <a:t>Anycast:  </a:t>
            </a:r>
            <a:r>
              <a:rPr lang="en-CA" sz="2400" dirty="0"/>
              <a:t>Any unicast address can be designated as an anycast address </a:t>
            </a:r>
            <a:endParaRPr lang="en-US" sz="2400" b="1" dirty="0">
              <a:latin typeface="Consolas" panose="020B0609020204030204" pitchFamily="49" charset="0"/>
              <a:ea typeface="ＭＳ Ｐゴシック" pitchFamily="-108" charset="-128"/>
              <a:cs typeface="Consolas" panose="020B0609020204030204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  <a:tabLst>
                <a:tab pos="4687888" algn="l"/>
                <a:tab pos="4975225" algn="l"/>
              </a:tabLst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2219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extLst/>
          </p:nvPr>
        </p:nvGraphicFramePr>
        <p:xfrm>
          <a:off x="1126524" y="1291281"/>
          <a:ext cx="1054735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4" imgW="8866271" imgH="3608550" progId="Visio.Drawing.11">
                  <p:embed/>
                </p:oleObj>
              </mc:Choice>
              <mc:Fallback>
                <p:oleObj name="Visio" r:id="rId4" imgW="8866271" imgH="3608550" progId="Visio.Drawing.11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6524" y="1291281"/>
                        <a:ext cx="1054735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10212388" algn="r"/>
              </a:tabLst>
            </a:pPr>
            <a:r>
              <a:rPr lang="en-US" dirty="0">
                <a:ea typeface="ＭＳ Ｐゴシック" pitchFamily="34" charset="-128"/>
              </a:rPr>
              <a:t>Global unicast address 	</a:t>
            </a:r>
            <a:r>
              <a:rPr lang="en-US" sz="3200" b="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en-US" sz="3200" b="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2000::/3</a:t>
            </a:r>
            <a:r>
              <a:rPr lang="en-US" sz="3200" b="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  <a:endParaRPr lang="en-US" b="0" dirty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3276600"/>
            <a:ext cx="8915400" cy="2971800"/>
          </a:xfrm>
        </p:spPr>
        <p:txBody>
          <a:bodyPr>
            <a:normAutofit/>
          </a:bodyPr>
          <a:lstStyle/>
          <a:p>
            <a:pPr>
              <a:tabLst>
                <a:tab pos="4687888" algn="l"/>
                <a:tab pos="4975225" algn="l"/>
              </a:tabLst>
            </a:pPr>
            <a:r>
              <a:rPr lang="en-US" dirty="0">
                <a:ea typeface="ＭＳ Ｐゴシック" pitchFamily="34" charset="-128"/>
              </a:rPr>
              <a:t>Global routing prefix</a:t>
            </a:r>
          </a:p>
          <a:p>
            <a:pPr lvl="1">
              <a:buNone/>
              <a:tabLst>
                <a:tab pos="4687888" algn="l"/>
                <a:tab pos="4975225" algn="l"/>
              </a:tabLst>
            </a:pPr>
            <a:r>
              <a:rPr lang="en-US" sz="2000" dirty="0">
                <a:ea typeface="ＭＳ Ｐゴシック" pitchFamily="34" charset="-128"/>
                <a:sym typeface="Wingdings" pitchFamily="2" charset="2"/>
              </a:rPr>
              <a:t> is allocated from an internet service provider (ISP) or registry (RIR)</a:t>
            </a:r>
          </a:p>
          <a:p>
            <a:pPr lvl="1">
              <a:buFont typeface="Wingdings" pitchFamily="2" charset="2"/>
              <a:buChar char="à"/>
              <a:tabLst>
                <a:tab pos="4687888" algn="l"/>
                <a:tab pos="4975225" algn="l"/>
              </a:tabLst>
            </a:pPr>
            <a:r>
              <a:rPr lang="en-US" sz="2000" dirty="0">
                <a:ea typeface="ＭＳ Ｐゴシック" pitchFamily="34" charset="-128"/>
                <a:sym typeface="Wingdings" pitchFamily="2" charset="2"/>
              </a:rPr>
              <a:t> Typically, 32 ≤ N ≤ 64</a:t>
            </a:r>
          </a:p>
          <a:p>
            <a:pPr>
              <a:tabLst>
                <a:tab pos="4687888" algn="l"/>
                <a:tab pos="4975225" algn="l"/>
              </a:tabLst>
            </a:pPr>
            <a:r>
              <a:rPr lang="en-US" dirty="0">
                <a:ea typeface="ＭＳ Ｐゴシック" pitchFamily="34" charset="-128"/>
              </a:rPr>
              <a:t>Subnet ID is determined locally </a:t>
            </a:r>
          </a:p>
          <a:p>
            <a:pPr>
              <a:tabLst>
                <a:tab pos="4687888" algn="l"/>
                <a:tab pos="4975225" algn="l"/>
              </a:tabLst>
            </a:pPr>
            <a:r>
              <a:rPr lang="en-US" dirty="0">
                <a:ea typeface="ＭＳ Ｐゴシック" pitchFamily="34" charset="-128"/>
              </a:rPr>
              <a:t>Interface ID</a:t>
            </a:r>
          </a:p>
          <a:p>
            <a:pPr lvl="1">
              <a:buNone/>
              <a:tabLst>
                <a:tab pos="4687888" algn="l"/>
                <a:tab pos="4975225" algn="l"/>
              </a:tabLst>
            </a:pPr>
            <a:r>
              <a:rPr lang="en-US" sz="2000" dirty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sz="2000" dirty="0">
                <a:ea typeface="ＭＳ Ｐゴシック" pitchFamily="34" charset="-128"/>
              </a:rPr>
              <a:t>has length 64 bits</a:t>
            </a:r>
            <a:endParaRPr lang="en-US" sz="2000" i="1" dirty="0">
              <a:ea typeface="ＭＳ Ｐゴシック" pitchFamily="34" charset="-128"/>
            </a:endParaRPr>
          </a:p>
          <a:p>
            <a:pPr lvl="1">
              <a:buNone/>
              <a:tabLst>
                <a:tab pos="4687888" algn="l"/>
                <a:tab pos="4975225" algn="l"/>
              </a:tabLst>
            </a:pPr>
            <a:r>
              <a:rPr lang="en-US" sz="2000" dirty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000" dirty="0">
                <a:ea typeface="ＭＳ Ｐゴシック" pitchFamily="34" charset="-128"/>
              </a:rPr>
              <a:t> is built using EUI-64 format (or alternative method)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2BB4FB-BE9F-FC4C-8C4A-1FEF06E3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73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extLst/>
          </p:nvPr>
        </p:nvGraphicFramePr>
        <p:xfrm>
          <a:off x="806450" y="1385207"/>
          <a:ext cx="1054735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4" imgW="8866238" imgH="3608550" progId="Visio.Drawing.11">
                  <p:embed/>
                </p:oleObj>
              </mc:Choice>
              <mc:Fallback>
                <p:oleObj name="Visio" r:id="rId4" imgW="8866238" imgH="3608550" progId="Visio.Drawing.11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1385207"/>
                        <a:ext cx="1054735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0212388" algn="r"/>
              </a:tabLst>
            </a:pPr>
            <a:r>
              <a:rPr lang="en-US" dirty="0">
                <a:ea typeface="ＭＳ Ｐゴシック" pitchFamily="34" charset="-128"/>
              </a:rPr>
              <a:t>Link-local unicast address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 	</a:t>
            </a:r>
            <a:r>
              <a:rPr lang="en-US" sz="3200" b="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en-US" sz="3200" b="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FE80::/10</a:t>
            </a:r>
            <a:r>
              <a:rPr lang="en-US" sz="3200" b="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911224" y="3303373"/>
            <a:ext cx="11061701" cy="3554627"/>
          </a:xfrm>
        </p:spPr>
        <p:txBody>
          <a:bodyPr>
            <a:normAutofit/>
          </a:bodyPr>
          <a:lstStyle/>
          <a:p>
            <a:pPr>
              <a:tabLst>
                <a:tab pos="1828800" algn="l"/>
                <a:tab pos="3543300" algn="l"/>
                <a:tab pos="5661025" algn="l"/>
              </a:tabLst>
            </a:pPr>
            <a:r>
              <a:rPr lang="en-US" dirty="0">
                <a:ea typeface="ＭＳ Ｐゴシック" pitchFamily="34" charset="-128"/>
              </a:rPr>
              <a:t>IPv6 requires that each interface has a link-local address, even it has a  global unicast address</a:t>
            </a:r>
          </a:p>
          <a:p>
            <a:pPr>
              <a:tabLst>
                <a:tab pos="1828800" algn="l"/>
                <a:tab pos="3543300" algn="l"/>
                <a:tab pos="5661025" algn="l"/>
              </a:tabLst>
            </a:pPr>
            <a:r>
              <a:rPr lang="en-US" dirty="0">
                <a:ea typeface="ＭＳ Ｐゴシック" pitchFamily="34" charset="-128"/>
              </a:rPr>
              <a:t>Link -local address is used whenever communicating with nodes on same subnet</a:t>
            </a:r>
          </a:p>
          <a:p>
            <a:pPr>
              <a:tabLst>
                <a:tab pos="1828800" algn="l"/>
                <a:tab pos="3543300" algn="l"/>
                <a:tab pos="5661025" algn="l"/>
              </a:tabLst>
            </a:pPr>
            <a:r>
              <a:rPr lang="en-US" dirty="0">
                <a:ea typeface="ＭＳ Ｐゴシック" pitchFamily="34" charset="-128"/>
              </a:rPr>
              <a:t>Packets with this address are local to a subnet (not forwarded by routers)</a:t>
            </a:r>
          </a:p>
          <a:p>
            <a:pPr>
              <a:tabLst>
                <a:tab pos="1828800" algn="l"/>
                <a:tab pos="3543300" algn="l"/>
                <a:tab pos="5661025" algn="l"/>
              </a:tabLst>
            </a:pPr>
            <a:r>
              <a:rPr lang="en-US" dirty="0">
                <a:ea typeface="ＭＳ Ｐゴシック" pitchFamily="34" charset="-128"/>
              </a:rPr>
              <a:t>Interface ID is generated automatically, e.g., with EUI-64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575930-86A7-584A-86B6-F550C0F0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21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644650" y="1295401"/>
          <a:ext cx="9023350" cy="338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4" imgW="8866173" imgH="3608421" progId="Visio.Drawing.11">
                  <p:embed/>
                </p:oleObj>
              </mc:Choice>
              <mc:Fallback>
                <p:oleObj name="Visio" r:id="rId4" imgW="8866173" imgH="3608421" progId="Visio.Drawing.11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1295401"/>
                        <a:ext cx="9023350" cy="338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34" charset="-128"/>
              </a:rPr>
              <a:t>Unique Local Unicast Address (ULA)       </a:t>
            </a:r>
            <a:r>
              <a:rPr lang="en-US" sz="3600" b="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en-US" sz="3600" b="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FC00::/7)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1676400" y="2895600"/>
            <a:ext cx="10191750" cy="335280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ULA addresses play the same role as private addresses in IPv4</a:t>
            </a:r>
          </a:p>
          <a:p>
            <a:r>
              <a:rPr lang="en-US" dirty="0">
                <a:ea typeface="ＭＳ Ｐゴシック" pitchFamily="34" charset="-128"/>
              </a:rPr>
              <a:t>ULA addresses are intended for communication within an organization</a:t>
            </a:r>
          </a:p>
          <a:p>
            <a:r>
              <a:rPr lang="en-US" dirty="0">
                <a:ea typeface="ＭＳ Ｐゴシック" pitchFamily="34" charset="-128"/>
              </a:rPr>
              <a:t>Packets with this address may be routed within an administrative domain, but are not globally routable</a:t>
            </a:r>
          </a:p>
          <a:p>
            <a:r>
              <a:rPr lang="en-US" dirty="0">
                <a:ea typeface="ＭＳ Ｐゴシック" pitchFamily="34" charset="-128"/>
              </a:rPr>
              <a:t>Global ID is randomly selected </a:t>
            </a:r>
            <a:endParaRPr lang="en-US" b="1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6213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addresses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0515600" cy="4915511"/>
          </a:xfrm>
        </p:spPr>
        <p:txBody>
          <a:bodyPr>
            <a:normAutofit/>
          </a:bodyPr>
          <a:lstStyle/>
          <a:p>
            <a:r>
              <a:rPr lang="en-US" dirty="0"/>
              <a:t>A MAC address is data link layer  address of a NIC</a:t>
            </a:r>
          </a:p>
          <a:p>
            <a:pPr lvl="1"/>
            <a:r>
              <a:rPr lang="en-US" dirty="0"/>
              <a:t>Also called “hardware address” or “physical address”</a:t>
            </a:r>
          </a:p>
          <a:p>
            <a:pPr lvl="1"/>
            <a:r>
              <a:rPr lang="en-US" dirty="0"/>
              <a:t>Length of a MAC address is typically 6 bytes</a:t>
            </a:r>
          </a:p>
          <a:p>
            <a:pPr lvl="1"/>
            <a:endParaRPr lang="en-US" dirty="0"/>
          </a:p>
          <a:p>
            <a:r>
              <a:rPr lang="en-US" dirty="0"/>
              <a:t>MAC addresses are in hexadecimal notation, using “:” or “-” for byte separation: 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c8:2a:14:04:0a:81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n-US" dirty="0"/>
              <a:t>Set by manufacturer of NIC </a:t>
            </a:r>
          </a:p>
          <a:p>
            <a:pPr lvl="2"/>
            <a:r>
              <a:rPr lang="en-US" dirty="0"/>
              <a:t>Intended to be permanent and globally unique </a:t>
            </a:r>
          </a:p>
          <a:p>
            <a:pPr lvl="2"/>
            <a:r>
              <a:rPr lang="en-US" dirty="0"/>
              <a:t>Today, most hardware allows to change MAC addresses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Broadcast MAC address: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ff:ff:ff:ff:ff:ff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55B943-D23D-3A49-9459-05714482D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CF428E-0DE5-0244-AD1D-64ABA7ACF1EA}"/>
              </a:ext>
            </a:extLst>
          </p:cNvPr>
          <p:cNvCxnSpPr/>
          <p:nvPr/>
        </p:nvCxnSpPr>
        <p:spPr>
          <a:xfrm>
            <a:off x="785875" y="5403122"/>
            <a:ext cx="1053296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685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432707" y="1706336"/>
            <a:ext cx="10159093" cy="5151663"/>
          </a:xfrm>
        </p:spPr>
        <p:txBody>
          <a:bodyPr>
            <a:normAutofit/>
          </a:bodyPr>
          <a:lstStyle/>
          <a:p>
            <a:r>
              <a:rPr lang="en-US" sz="2000" dirty="0">
                <a:ea typeface="ＭＳ Ｐゴシック" pitchFamily="34" charset="-128"/>
              </a:rPr>
              <a:t>In IPv6, the interface ID is often an EUI-64 address</a:t>
            </a:r>
          </a:p>
          <a:p>
            <a:r>
              <a:rPr lang="en-US" sz="2000" dirty="0">
                <a:ea typeface="ＭＳ Ｐゴシック" pitchFamily="34" charset="-128"/>
              </a:rPr>
              <a:t>IEEE EUI-64 is essentially a 8-byte MAC address</a:t>
            </a:r>
          </a:p>
          <a:p>
            <a:r>
              <a:rPr lang="en-US" sz="2000" dirty="0">
                <a:ea typeface="ＭＳ Ｐゴシック" pitchFamily="34" charset="-128"/>
              </a:rPr>
              <a:t>EUI-64 address  is created from a 48-bit MAC address</a:t>
            </a:r>
          </a:p>
          <a:p>
            <a:endParaRPr lang="en-US" sz="20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sz="2000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sz="20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EUI-64 address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D46800-02E6-584A-B3FC-74CAB11A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26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EUI-64 address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432707" y="1706336"/>
            <a:ext cx="10159093" cy="5151663"/>
          </a:xfrm>
        </p:spPr>
        <p:txBody>
          <a:bodyPr>
            <a:normAutofit/>
          </a:bodyPr>
          <a:lstStyle/>
          <a:p>
            <a:endParaRPr lang="en-US" sz="20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sz="2000" dirty="0">
              <a:ea typeface="ＭＳ Ｐゴシック" pitchFamily="34" charset="-128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23003"/>
              </p:ext>
            </p:extLst>
          </p:nvPr>
        </p:nvGraphicFramePr>
        <p:xfrm>
          <a:off x="4462048" y="2553197"/>
          <a:ext cx="8528050" cy="367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4" imgW="8866271" imgH="4075226" progId="Visio.Drawing.11">
                  <p:embed/>
                </p:oleObj>
              </mc:Choice>
              <mc:Fallback>
                <p:oleObj name="Visio" r:id="rId4" imgW="8866271" imgH="4075226" progId="Visio.Drawing.11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048" y="2553197"/>
                        <a:ext cx="8528050" cy="367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D46800-02E6-584A-B3FC-74CAB11A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5681F-5F6E-D94F-860E-9FED866234FA}"/>
              </a:ext>
            </a:extLst>
          </p:cNvPr>
          <p:cNvSpPr txBox="1"/>
          <p:nvPr/>
        </p:nvSpPr>
        <p:spPr>
          <a:xfrm>
            <a:off x="383822" y="3806242"/>
            <a:ext cx="3825639" cy="1015663"/>
          </a:xfrm>
          <a:prstGeom prst="rect">
            <a:avLst/>
          </a:prstGeom>
          <a:solidFill>
            <a:schemeClr val="accent5">
              <a:lumMod val="40000"/>
              <a:lumOff val="60000"/>
              <a:alpha val="22000"/>
            </a:schemeClr>
          </a:solidFill>
          <a:ln w="2222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Rules: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Insert: FF:FE after 3</a:t>
            </a:r>
            <a:r>
              <a:rPr lang="en-US" sz="2000" baseline="30000" dirty="0"/>
              <a:t>rd</a:t>
            </a:r>
            <a:r>
              <a:rPr lang="en-US" sz="2000" dirty="0"/>
              <a:t> byte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Invert 7</a:t>
            </a:r>
            <a:r>
              <a:rPr lang="en-US" sz="2000" baseline="30000" dirty="0"/>
              <a:t>th</a:t>
            </a:r>
            <a:r>
              <a:rPr lang="en-US" sz="2000" dirty="0"/>
              <a:t> bit of 1</a:t>
            </a:r>
            <a:r>
              <a:rPr lang="en-US" sz="2000" baseline="30000" dirty="0"/>
              <a:t>st</a:t>
            </a:r>
            <a:r>
              <a:rPr lang="en-US" sz="2000" dirty="0"/>
              <a:t> byte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CE42E2-ABBD-EF45-A2F8-2377C321E3F3}"/>
              </a:ext>
            </a:extLst>
          </p:cNvPr>
          <p:cNvSpPr txBox="1">
            <a:spLocks/>
          </p:cNvSpPr>
          <p:nvPr/>
        </p:nvSpPr>
        <p:spPr>
          <a:xfrm>
            <a:off x="442603" y="1431224"/>
            <a:ext cx="10159093" cy="515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ea typeface="ＭＳ Ｐゴシック" pitchFamily="34" charset="-128"/>
              </a:rPr>
              <a:t>In IPv6, the interface ID is often an EUI-64 address</a:t>
            </a:r>
          </a:p>
          <a:p>
            <a:r>
              <a:rPr lang="en-US" sz="2000">
                <a:ea typeface="ＭＳ Ｐゴシック" pitchFamily="34" charset="-128"/>
              </a:rPr>
              <a:t>IEEE EUI-64 is essentially a 8-byte MAC address</a:t>
            </a:r>
          </a:p>
          <a:p>
            <a:r>
              <a:rPr lang="en-US" sz="2000">
                <a:ea typeface="ＭＳ Ｐゴシック" pitchFamily="34" charset="-128"/>
              </a:rPr>
              <a:t>EUI-64 address  is created from a 48-bit MAC address</a:t>
            </a:r>
          </a:p>
          <a:p>
            <a:endParaRPr lang="en-US" sz="2000">
              <a:ea typeface="ＭＳ Ｐゴシック" pitchFamily="34" charset="-128"/>
            </a:endParaRPr>
          </a:p>
          <a:p>
            <a:endParaRPr lang="en-US" sz="2000">
              <a:ea typeface="ＭＳ Ｐゴシック" pitchFamily="34" charset="-128"/>
            </a:endParaRPr>
          </a:p>
          <a:p>
            <a:endParaRPr lang="en-US" sz="2000">
              <a:ea typeface="ＭＳ Ｐゴシック" pitchFamily="34" charset="-128"/>
            </a:endParaRPr>
          </a:p>
          <a:p>
            <a:endParaRPr lang="en-US" sz="2000">
              <a:ea typeface="ＭＳ Ｐゴシック" pitchFamily="34" charset="-128"/>
            </a:endParaRPr>
          </a:p>
          <a:p>
            <a:endParaRPr lang="en-US" sz="2000">
              <a:ea typeface="ＭＳ Ｐゴシック" pitchFamily="34" charset="-128"/>
            </a:endParaRPr>
          </a:p>
          <a:p>
            <a:endParaRPr lang="en-US" sz="2000">
              <a:ea typeface="ＭＳ Ｐゴシック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>
              <a:ea typeface="ＭＳ Ｐゴシック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0686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32252-149B-3942-8EB2-919473F48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of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A1E70-87AD-8048-9BD2-A34B03F23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9906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MAC address </a:t>
            </a:r>
            <a:r>
              <a:rPr lang="en-US" dirty="0"/>
              <a:t>is set by manufacturer of NIC</a:t>
            </a:r>
          </a:p>
          <a:p>
            <a:r>
              <a:rPr lang="en-US" dirty="0">
                <a:solidFill>
                  <a:srgbClr val="C00000"/>
                </a:solidFill>
              </a:rPr>
              <a:t>IPv4:</a:t>
            </a:r>
          </a:p>
          <a:p>
            <a:pPr lvl="1"/>
            <a:r>
              <a:rPr lang="en-US" dirty="0"/>
              <a:t>Manual configuration</a:t>
            </a:r>
          </a:p>
          <a:p>
            <a:pPr lvl="1"/>
            <a:r>
              <a:rPr lang="en-US" dirty="0"/>
              <a:t>DHCP (Dynamic Host Configuration Protocol)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sym typeface="Wingdings" pitchFamily="2" charset="2"/>
              </a:rPr>
              <a:t> DHCP server assigns addresses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IPv6:</a:t>
            </a:r>
          </a:p>
          <a:p>
            <a:pPr lvl="1"/>
            <a:r>
              <a:rPr lang="en-US" dirty="0"/>
              <a:t>Manual configuration</a:t>
            </a:r>
          </a:p>
          <a:p>
            <a:pPr lvl="1"/>
            <a:r>
              <a:rPr lang="en-US" dirty="0"/>
              <a:t>DHCPv6 	</a:t>
            </a:r>
            <a:r>
              <a:rPr lang="en-US" dirty="0">
                <a:sym typeface="Wingdings" pitchFamily="2" charset="2"/>
              </a:rPr>
              <a:t> DHCP server assigns addresses</a:t>
            </a:r>
          </a:p>
          <a:p>
            <a:pPr lvl="1"/>
            <a:r>
              <a:rPr lang="en-US" dirty="0">
                <a:sym typeface="Wingdings" pitchFamily="2" charset="2"/>
              </a:rPr>
              <a:t>Stateless autoconfiguration </a:t>
            </a:r>
          </a:p>
          <a:p>
            <a:pPr lvl="2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Router provides network prefix, host selects interface address</a:t>
            </a:r>
          </a:p>
          <a:p>
            <a:pPr lvl="2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No server is required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AA06C-9FE7-F34C-B46B-864F89030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44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130B8CE-A711-C145-91F0-BA1757E1A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59169" y="5896708"/>
            <a:ext cx="8915400" cy="762000"/>
          </a:xfrm>
        </p:spPr>
        <p:txBody>
          <a:bodyPr>
            <a:normAutofit lnSpcReduction="10000"/>
          </a:bodyPr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20 bytes </a:t>
            </a: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  <a:sym typeface="Math3" pitchFamily="2" charset="2"/>
              </a:rPr>
              <a:t>≤</a:t>
            </a:r>
            <a:r>
              <a:rPr lang="en-US" altLang="en-US" sz="2000" dirty="0">
                <a:ea typeface="ＭＳ Ｐゴシック" panose="020B0600070205080204" pitchFamily="34" charset="-128"/>
                <a:sym typeface="Math3" pitchFamily="2" charset="2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Header Size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  <a:sym typeface="Math3" pitchFamily="2" charset="2"/>
              </a:rPr>
              <a:t>≤</a:t>
            </a:r>
            <a:r>
              <a:rPr lang="en-US" altLang="en-US" sz="2000" dirty="0">
                <a:ea typeface="ＭＳ Ｐゴシック" panose="020B0600070205080204" pitchFamily="34" charset="-128"/>
                <a:sym typeface="Math3" pitchFamily="2" charset="2"/>
              </a:rPr>
              <a:t> (2</a:t>
            </a:r>
            <a:r>
              <a:rPr lang="en-US" altLang="en-US" sz="2000" baseline="30000" dirty="0">
                <a:ea typeface="ＭＳ Ｐゴシック" panose="020B0600070205080204" pitchFamily="34" charset="-128"/>
                <a:sym typeface="Math3" pitchFamily="2" charset="2"/>
              </a:rPr>
              <a:t>4</a:t>
            </a:r>
            <a:r>
              <a:rPr lang="en-US" altLang="en-US" sz="2000" dirty="0">
                <a:ea typeface="ＭＳ Ｐゴシック" panose="020B0600070205080204" pitchFamily="34" charset="-128"/>
                <a:sym typeface="Math3" pitchFamily="2" charset="2"/>
              </a:rPr>
              <a:t> -1) x 4 bytes = 60 bytes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  <a:sym typeface="Math3" pitchFamily="2" charset="2"/>
              </a:rPr>
              <a:t>20 bytes </a:t>
            </a: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  <a:sym typeface="Math3" pitchFamily="2" charset="2"/>
              </a:rPr>
              <a:t>≤</a:t>
            </a:r>
            <a:r>
              <a:rPr lang="en-US" altLang="en-US" sz="2000" dirty="0">
                <a:ea typeface="ＭＳ Ｐゴシック" panose="020B0600070205080204" pitchFamily="34" charset="-128"/>
                <a:sym typeface="Math3" pitchFamily="2" charset="2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ea typeface="ＭＳ Ｐゴシック" panose="020B0600070205080204" pitchFamily="34" charset="-128"/>
                <a:sym typeface="Math3" pitchFamily="2" charset="2"/>
              </a:rPr>
              <a:t>Total Length </a:t>
            </a: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  <a:sym typeface="Math3" pitchFamily="2" charset="2"/>
              </a:rPr>
              <a:t>≤</a:t>
            </a:r>
            <a:r>
              <a:rPr lang="en-US" altLang="en-US" sz="2000" dirty="0">
                <a:ea typeface="ＭＳ Ｐゴシック" panose="020B0600070205080204" pitchFamily="34" charset="-128"/>
                <a:sym typeface="Math3" pitchFamily="2" charset="2"/>
              </a:rPr>
              <a:t> 2</a:t>
            </a:r>
            <a:r>
              <a:rPr lang="en-US" altLang="en-US" sz="2000" baseline="30000" dirty="0">
                <a:ea typeface="ＭＳ Ｐゴシック" panose="020B0600070205080204" pitchFamily="34" charset="-128"/>
                <a:sym typeface="Math3" pitchFamily="2" charset="2"/>
              </a:rPr>
              <a:t>16 </a:t>
            </a:r>
            <a:r>
              <a:rPr lang="en-US" altLang="en-US" sz="2000" dirty="0">
                <a:ea typeface="ＭＳ Ｐゴシック" panose="020B0600070205080204" pitchFamily="34" charset="-128"/>
                <a:sym typeface="Math3" pitchFamily="2" charset="2"/>
              </a:rPr>
              <a:t>-1  bytes =  65,535 bytes</a:t>
            </a:r>
          </a:p>
          <a:p>
            <a:pPr lvl="3"/>
            <a:endParaRPr lang="en-US" altLang="en-US" dirty="0">
              <a:ea typeface="ＭＳ Ｐゴシック" panose="020B0600070205080204" pitchFamily="34" charset="-128"/>
              <a:sym typeface="Math3" pitchFamily="2" charset="2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54C6D22-0AED-5949-969F-9DC456FC3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IPv4 header format</a:t>
            </a:r>
          </a:p>
        </p:txBody>
      </p:sp>
      <p:sp>
        <p:nvSpPr>
          <p:cNvPr id="23556" name="Rectangle 1031">
            <a:extLst>
              <a:ext uri="{FF2B5EF4-FFF2-40B4-BE49-F238E27FC236}">
                <a16:creationId xmlns:a16="http://schemas.microsoft.com/office/drawing/2014/main" id="{F53BE9F0-01A6-E749-B791-0035FF93C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8218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23557" name="Object 1030">
            <a:extLst>
              <a:ext uri="{FF2B5EF4-FFF2-40B4-BE49-F238E27FC236}">
                <a16:creationId xmlns:a16="http://schemas.microsoft.com/office/drawing/2014/main" id="{E9353776-B000-BA4B-88D8-35EDF7B6F18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20509" y="1459523"/>
          <a:ext cx="8628062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4" imgW="7730088" imgH="3911220" progId="Visio.Drawing.11">
                  <p:embed/>
                </p:oleObj>
              </mc:Choice>
              <mc:Fallback>
                <p:oleObj name="Visio" r:id="rId4" imgW="7730088" imgH="3911220" progId="Visio.Drawing.11">
                  <p:embed/>
                  <p:pic>
                    <p:nvPicPr>
                      <p:cNvPr id="23557" name="Object 1030">
                        <a:extLst>
                          <a:ext uri="{FF2B5EF4-FFF2-40B4-BE49-F238E27FC236}">
                            <a16:creationId xmlns:a16="http://schemas.microsoft.com/office/drawing/2014/main" id="{E9353776-B000-BA4B-88D8-35EDF7B6F1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509" y="1459523"/>
                        <a:ext cx="8628062" cy="435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C168E2-3C52-B546-9DA4-164A76AC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32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5CB52A75-22E4-3946-B2A6-77D08A2DB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IPv6 header format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399130-F257-4C43-A406-A624E6DFB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13784" y="1825625"/>
            <a:ext cx="4056185" cy="4351338"/>
          </a:xfrm>
        </p:spPr>
        <p:txBody>
          <a:bodyPr/>
          <a:lstStyle/>
          <a:p>
            <a:pPr marL="0" indent="0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0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Note: </a:t>
            </a:r>
            <a:r>
              <a:rPr lang="en-US" altLang="en-US" sz="2000" dirty="0">
                <a:ea typeface="ＭＳ Ｐゴシック" panose="020B0600070205080204" pitchFamily="34" charset="-128"/>
              </a:rPr>
              <a:t>There is no header size field. Headers (not including header extensions) are always 40 bytes</a:t>
            </a:r>
          </a:p>
          <a:p>
            <a:endParaRPr lang="en-US" dirty="0"/>
          </a:p>
        </p:txBody>
      </p:sp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3660E102-682F-E645-A6C7-468191AE2DF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393574" y="1524857"/>
          <a:ext cx="8472487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Visio" r:id="rId3" imgW="8866238" imgH="4737150" progId="Visio.Drawing.11">
                  <p:embed/>
                </p:oleObj>
              </mc:Choice>
              <mc:Fallback>
                <p:oleObj name="Visio" r:id="rId3" imgW="8866238" imgH="4737150" progId="Visio.Drawing.11">
                  <p:embed/>
                  <p:pic>
                    <p:nvPicPr>
                      <p:cNvPr id="36866" name="Object 2">
                        <a:extLst>
                          <a:ext uri="{FF2B5EF4-FFF2-40B4-BE49-F238E27FC236}">
                            <a16:creationId xmlns:a16="http://schemas.microsoft.com/office/drawing/2014/main" id="{3660E102-682F-E645-A6C7-468191AE2D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3574" y="1524857"/>
                        <a:ext cx="8472487" cy="444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31330F-F5E1-4C4A-904F-76433867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4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B396F-924A-534F-BE3E-3BAD17241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protocol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2FA87-7EF4-1149-B8FB-F6FAEE71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  <p:grpSp>
        <p:nvGrpSpPr>
          <p:cNvPr id="8" name="Group 72">
            <a:extLst>
              <a:ext uri="{FF2B5EF4-FFF2-40B4-BE49-F238E27FC236}">
                <a16:creationId xmlns:a16="http://schemas.microsoft.com/office/drawing/2014/main" id="{663D63C6-006F-1E48-B79C-2F106ECDFD02}"/>
              </a:ext>
            </a:extLst>
          </p:cNvPr>
          <p:cNvGrpSpPr>
            <a:grpSpLocks/>
          </p:cNvGrpSpPr>
          <p:nvPr/>
        </p:nvGrpSpPr>
        <p:grpSpPr bwMode="auto">
          <a:xfrm>
            <a:off x="2375553" y="3947747"/>
            <a:ext cx="5838100" cy="533400"/>
            <a:chOff x="1104" y="2880"/>
            <a:chExt cx="2324" cy="336"/>
          </a:xfrm>
        </p:grpSpPr>
        <p:sp>
          <p:nvSpPr>
            <p:cNvPr id="9" name="Rectangle 60">
              <a:extLst>
                <a:ext uri="{FF2B5EF4-FFF2-40B4-BE49-F238E27FC236}">
                  <a16:creationId xmlns:a16="http://schemas.microsoft.com/office/drawing/2014/main" id="{04552838-4EA4-664C-82FA-8D9890704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880"/>
              <a:ext cx="1199" cy="33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 algn="ctr">
                <a:defRPr/>
              </a:pPr>
              <a:r>
                <a:rPr lang="en-US" b="1" dirty="0">
                  <a:latin typeface="Arial" charset="0"/>
                  <a:ea typeface="ＭＳ Ｐゴシック" charset="0"/>
                </a:rPr>
                <a:t>IPv4</a:t>
              </a:r>
            </a:p>
          </p:txBody>
        </p:sp>
        <p:sp>
          <p:nvSpPr>
            <p:cNvPr id="10" name="Rectangle 61">
              <a:extLst>
                <a:ext uri="{FF2B5EF4-FFF2-40B4-BE49-F238E27FC236}">
                  <a16:creationId xmlns:a16="http://schemas.microsoft.com/office/drawing/2014/main" id="{BA8AD1C8-733F-8343-9E65-9D330DF32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2880"/>
              <a:ext cx="1056" cy="33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 algn="ctr">
                <a:defRPr/>
              </a:pPr>
              <a:r>
                <a:rPr lang="en-US" b="1" dirty="0">
                  <a:latin typeface="Arial" charset="0"/>
                  <a:ea typeface="ＭＳ Ｐゴシック" charset="0"/>
                </a:rPr>
                <a:t>IPv6</a:t>
              </a:r>
            </a:p>
          </p:txBody>
        </p:sp>
      </p:grpSp>
      <p:grpSp>
        <p:nvGrpSpPr>
          <p:cNvPr id="11" name="Group 71">
            <a:extLst>
              <a:ext uri="{FF2B5EF4-FFF2-40B4-BE49-F238E27FC236}">
                <a16:creationId xmlns:a16="http://schemas.microsoft.com/office/drawing/2014/main" id="{D2F31E11-9F3D-834C-B10A-4DB4701F8F06}"/>
              </a:ext>
            </a:extLst>
          </p:cNvPr>
          <p:cNvGrpSpPr>
            <a:grpSpLocks/>
          </p:cNvGrpSpPr>
          <p:nvPr/>
        </p:nvGrpSpPr>
        <p:grpSpPr bwMode="auto">
          <a:xfrm>
            <a:off x="2375553" y="3283471"/>
            <a:ext cx="5838100" cy="533400"/>
            <a:chOff x="1104" y="2448"/>
            <a:chExt cx="3456" cy="336"/>
          </a:xfrm>
        </p:grpSpPr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24817DD0-2F22-B84C-8E94-2BFBBF5E5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2448"/>
              <a:ext cx="1818" cy="33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 algn="ctr">
                <a:defRPr/>
              </a:pPr>
              <a:r>
                <a:rPr lang="en-US" b="1" dirty="0">
                  <a:latin typeface="Arial" charset="0"/>
                  <a:ea typeface="ＭＳ Ｐゴシック" charset="0"/>
                </a:rPr>
                <a:t>TCP</a:t>
              </a:r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BC3ED2F9-8A58-5F4B-81E2-A61190E69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448"/>
              <a:ext cx="1563" cy="33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 algn="ctr">
                <a:defRPr/>
              </a:pPr>
              <a:r>
                <a:rPr lang="en-US" b="1" dirty="0">
                  <a:latin typeface="Arial" charset="0"/>
                  <a:ea typeface="ＭＳ Ｐゴシック" charset="0"/>
                </a:rPr>
                <a:t>UDP</a:t>
              </a:r>
            </a:p>
          </p:txBody>
        </p:sp>
      </p:grpSp>
      <p:sp>
        <p:nvSpPr>
          <p:cNvPr id="19" name="Rectangle 68">
            <a:extLst>
              <a:ext uri="{FF2B5EF4-FFF2-40B4-BE49-F238E27FC236}">
                <a16:creationId xmlns:a16="http://schemas.microsoft.com/office/drawing/2014/main" id="{AEF050AC-F919-AE4A-B1F8-FE7CFBBE6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552" y="1547669"/>
            <a:ext cx="8676752" cy="533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>
              <a:defRPr/>
            </a:pPr>
            <a:r>
              <a:rPr lang="en-US" b="1" dirty="0">
                <a:latin typeface="Arial" charset="0"/>
                <a:ea typeface="ＭＳ Ｐゴシック" charset="0"/>
              </a:rPr>
              <a:t>Application</a:t>
            </a:r>
          </a:p>
        </p:txBody>
      </p:sp>
      <p:sp>
        <p:nvSpPr>
          <p:cNvPr id="21" name="Rectangle 59">
            <a:extLst>
              <a:ext uri="{FF2B5EF4-FFF2-40B4-BE49-F238E27FC236}">
                <a16:creationId xmlns:a16="http://schemas.microsoft.com/office/drawing/2014/main" id="{C0BB2E89-BF64-A846-BA5B-52E151666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661" y="4926854"/>
            <a:ext cx="1507901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>
              <a:defRPr/>
            </a:pPr>
            <a:r>
              <a:rPr lang="en-US" b="1" dirty="0">
                <a:latin typeface="Arial" charset="0"/>
                <a:ea typeface="ＭＳ Ｐゴシック" charset="0"/>
              </a:rPr>
              <a:t>6LoWPAN</a:t>
            </a:r>
          </a:p>
        </p:txBody>
      </p:sp>
      <p:sp>
        <p:nvSpPr>
          <p:cNvPr id="22" name="Rectangle 59">
            <a:extLst>
              <a:ext uri="{FF2B5EF4-FFF2-40B4-BE49-F238E27FC236}">
                <a16:creationId xmlns:a16="http://schemas.microsoft.com/office/drawing/2014/main" id="{AC8060E3-F26E-7F4A-A34D-956452050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5739" y="6076515"/>
            <a:ext cx="2090057" cy="533400"/>
          </a:xfrm>
          <a:prstGeom prst="rect">
            <a:avLst/>
          </a:prstGeom>
          <a:solidFill>
            <a:srgbClr val="FFA8A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 b="1" dirty="0">
                <a:latin typeface="Arial" charset="0"/>
                <a:ea typeface="ＭＳ Ｐゴシック" charset="0"/>
              </a:rPr>
              <a:t>Bluetooth / BLE</a:t>
            </a:r>
          </a:p>
        </p:txBody>
      </p:sp>
      <p:sp>
        <p:nvSpPr>
          <p:cNvPr id="23" name="Rectangle 59">
            <a:extLst>
              <a:ext uri="{FF2B5EF4-FFF2-40B4-BE49-F238E27FC236}">
                <a16:creationId xmlns:a16="http://schemas.microsoft.com/office/drawing/2014/main" id="{44E75EA1-5ED9-404A-A939-99E51606B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831" y="6076515"/>
            <a:ext cx="1639277" cy="533400"/>
          </a:xfrm>
          <a:prstGeom prst="rect">
            <a:avLst/>
          </a:prstGeom>
          <a:solidFill>
            <a:srgbClr val="FFA8A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 b="1">
                <a:latin typeface="Arial" charset="0"/>
                <a:ea typeface="ＭＳ Ｐゴシック" charset="0"/>
              </a:rPr>
              <a:t>WiFi</a:t>
            </a:r>
            <a:endParaRPr lang="en-US" b="1" dirty="0">
              <a:latin typeface="Arial" charset="0"/>
              <a:ea typeface="ＭＳ Ｐゴシック" charset="0"/>
            </a:endParaRPr>
          </a:p>
        </p:txBody>
      </p:sp>
      <p:grpSp>
        <p:nvGrpSpPr>
          <p:cNvPr id="24" name="Group 71">
            <a:extLst>
              <a:ext uri="{FF2B5EF4-FFF2-40B4-BE49-F238E27FC236}">
                <a16:creationId xmlns:a16="http://schemas.microsoft.com/office/drawing/2014/main" id="{5063B300-7783-5844-A584-04267F6AC870}"/>
              </a:ext>
            </a:extLst>
          </p:cNvPr>
          <p:cNvGrpSpPr>
            <a:grpSpLocks/>
          </p:cNvGrpSpPr>
          <p:nvPr/>
        </p:nvGrpSpPr>
        <p:grpSpPr bwMode="auto">
          <a:xfrm>
            <a:off x="2372970" y="2557104"/>
            <a:ext cx="5810593" cy="539751"/>
            <a:chOff x="1104" y="2448"/>
            <a:chExt cx="2747" cy="340"/>
          </a:xfrm>
        </p:grpSpPr>
        <p:sp>
          <p:nvSpPr>
            <p:cNvPr id="25" name="Rectangle 63">
              <a:extLst>
                <a:ext uri="{FF2B5EF4-FFF2-40B4-BE49-F238E27FC236}">
                  <a16:creationId xmlns:a16="http://schemas.microsoft.com/office/drawing/2014/main" id="{80F80602-764E-EC4C-A107-8FE0BDEA7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" y="2448"/>
              <a:ext cx="604" cy="3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 algn="ctr">
                <a:defRPr/>
              </a:pPr>
              <a:r>
                <a:rPr lang="en-US" b="1" dirty="0">
                  <a:latin typeface="Arial" charset="0"/>
                  <a:ea typeface="ＭＳ Ｐゴシック" charset="0"/>
                </a:rPr>
                <a:t>COAP</a:t>
              </a:r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ACB91B27-5D1D-BF40-958C-7CCA5C843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448"/>
              <a:ext cx="682" cy="3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 algn="ctr">
                <a:defRPr/>
              </a:pPr>
              <a:r>
                <a:rPr lang="en-US" b="1" dirty="0">
                  <a:latin typeface="Arial" charset="0"/>
                  <a:ea typeface="ＭＳ Ｐゴシック" charset="0"/>
                </a:rPr>
                <a:t>MQTT</a:t>
              </a:r>
            </a:p>
          </p:txBody>
        </p:sp>
        <p:sp>
          <p:nvSpPr>
            <p:cNvPr id="27" name="Rectangle 63">
              <a:extLst>
                <a:ext uri="{FF2B5EF4-FFF2-40B4-BE49-F238E27FC236}">
                  <a16:creationId xmlns:a16="http://schemas.microsoft.com/office/drawing/2014/main" id="{24C50849-A859-0F4F-9789-C70123F3B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" y="2452"/>
              <a:ext cx="588" cy="3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 algn="ctr">
                <a:defRPr/>
              </a:pPr>
              <a:r>
                <a:rPr lang="en-US" b="1" dirty="0">
                  <a:latin typeface="Arial" charset="0"/>
                  <a:ea typeface="ＭＳ Ｐゴシック" charset="0"/>
                </a:rPr>
                <a:t>AMQP</a:t>
              </a:r>
            </a:p>
          </p:txBody>
        </p:sp>
        <p:sp>
          <p:nvSpPr>
            <p:cNvPr id="33" name="Rectangle 63">
              <a:extLst>
                <a:ext uri="{FF2B5EF4-FFF2-40B4-BE49-F238E27FC236}">
                  <a16:creationId xmlns:a16="http://schemas.microsoft.com/office/drawing/2014/main" id="{0A815305-3ED7-0949-A8C8-0C9FDB204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" y="2451"/>
              <a:ext cx="605" cy="3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 algn="ctr">
                <a:defRPr/>
              </a:pPr>
              <a:r>
                <a:rPr lang="en-US" b="1" dirty="0">
                  <a:latin typeface="Arial" charset="0"/>
                  <a:ea typeface="ＭＳ Ｐゴシック" charset="0"/>
                </a:rPr>
                <a:t>HTTP</a:t>
              </a:r>
            </a:p>
          </p:txBody>
        </p:sp>
      </p:grpSp>
      <p:sp>
        <p:nvSpPr>
          <p:cNvPr id="28" name="Rectangle 59">
            <a:extLst>
              <a:ext uri="{FF2B5EF4-FFF2-40B4-BE49-F238E27FC236}">
                <a16:creationId xmlns:a16="http://schemas.microsoft.com/office/drawing/2014/main" id="{36F53D61-CF8E-9548-95DE-DFAC198D7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4446" y="6076515"/>
            <a:ext cx="1798809" cy="533400"/>
          </a:xfrm>
          <a:prstGeom prst="rect">
            <a:avLst/>
          </a:prstGeom>
          <a:solidFill>
            <a:srgbClr val="FFA8A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 b="1">
                <a:latin typeface="Arial" charset="0"/>
                <a:ea typeface="ＭＳ Ｐゴシック" charset="0"/>
              </a:rPr>
              <a:t>LoRa</a:t>
            </a:r>
            <a:endParaRPr lang="en-US" b="1" dirty="0">
              <a:latin typeface="Arial" charset="0"/>
              <a:ea typeface="ＭＳ Ｐゴシック" charset="0"/>
            </a:endParaRPr>
          </a:p>
        </p:txBody>
      </p:sp>
      <p:sp>
        <p:nvSpPr>
          <p:cNvPr id="29" name="Rectangle 59">
            <a:extLst>
              <a:ext uri="{FF2B5EF4-FFF2-40B4-BE49-F238E27FC236}">
                <a16:creationId xmlns:a16="http://schemas.microsoft.com/office/drawing/2014/main" id="{760F5F6C-80A2-AE44-85EE-28BF543D4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925" y="5407231"/>
            <a:ext cx="1171889" cy="533400"/>
          </a:xfrm>
          <a:prstGeom prst="rect">
            <a:avLst/>
          </a:prstGeom>
          <a:solidFill>
            <a:srgbClr val="FFA8A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 b="1" dirty="0" err="1">
                <a:latin typeface="Arial" charset="0"/>
                <a:ea typeface="ＭＳ Ｐゴシック" charset="0"/>
              </a:rPr>
              <a:t>LoRaWAN</a:t>
            </a:r>
            <a:endParaRPr lang="en-US" b="1" dirty="0">
              <a:latin typeface="Arial" charset="0"/>
              <a:ea typeface="ＭＳ Ｐゴシック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49CB20-4BFF-CF43-9D36-9D74DD129847}"/>
              </a:ext>
            </a:extLst>
          </p:cNvPr>
          <p:cNvSpPr txBox="1"/>
          <p:nvPr/>
        </p:nvSpPr>
        <p:spPr>
          <a:xfrm>
            <a:off x="370138" y="2464671"/>
            <a:ext cx="1233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Messaging </a:t>
            </a:r>
            <a:br>
              <a:rPr lang="en-US" dirty="0"/>
            </a:br>
            <a:r>
              <a:rPr lang="en-US" dirty="0"/>
              <a:t>Protocols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9ABB47-18A2-7940-9D63-70A37CBB7C8C}"/>
              </a:ext>
            </a:extLst>
          </p:cNvPr>
          <p:cNvSpPr txBox="1"/>
          <p:nvPr/>
        </p:nvSpPr>
        <p:spPr>
          <a:xfrm>
            <a:off x="370138" y="3246463"/>
            <a:ext cx="1080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Transport</a:t>
            </a:r>
            <a:br>
              <a:rPr lang="en-US" dirty="0"/>
            </a:br>
            <a:r>
              <a:rPr lang="en-US" dirty="0"/>
              <a:t>Layer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33FC4E-52F5-A843-B3FC-AC624F7F2E12}"/>
              </a:ext>
            </a:extLst>
          </p:cNvPr>
          <p:cNvSpPr txBox="1"/>
          <p:nvPr/>
        </p:nvSpPr>
        <p:spPr>
          <a:xfrm>
            <a:off x="370138" y="4028255"/>
            <a:ext cx="1058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 </a:t>
            </a:r>
            <a:br>
              <a:rPr lang="en-US" dirty="0"/>
            </a:br>
            <a:r>
              <a:rPr lang="en-US" dirty="0"/>
              <a:t>Layer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A2CF0C-D1B8-D648-9619-D1AFDEF66E7F}"/>
              </a:ext>
            </a:extLst>
          </p:cNvPr>
          <p:cNvSpPr txBox="1"/>
          <p:nvPr/>
        </p:nvSpPr>
        <p:spPr>
          <a:xfrm>
            <a:off x="370138" y="5661709"/>
            <a:ext cx="1471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MAC and PHY</a:t>
            </a:r>
            <a:br>
              <a:rPr lang="en-US" dirty="0"/>
            </a:br>
            <a:r>
              <a:rPr lang="en-US" dirty="0"/>
              <a:t>Layer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F50AC3E-3C17-874E-ADE5-DCD513AC57AB}"/>
              </a:ext>
            </a:extLst>
          </p:cNvPr>
          <p:cNvSpPr/>
          <p:nvPr/>
        </p:nvSpPr>
        <p:spPr>
          <a:xfrm>
            <a:off x="2220687" y="2257753"/>
            <a:ext cx="6163896" cy="352064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C26E8E-8FFA-0644-B9BC-079B90451B11}"/>
              </a:ext>
            </a:extLst>
          </p:cNvPr>
          <p:cNvSpPr txBox="1"/>
          <p:nvPr/>
        </p:nvSpPr>
        <p:spPr>
          <a:xfrm>
            <a:off x="2832647" y="4695701"/>
            <a:ext cx="253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TCP/IP protocol</a:t>
            </a:r>
            <a:br>
              <a:rPr lang="en-US" dirty="0"/>
            </a:br>
            <a:r>
              <a:rPr lang="en-US" dirty="0"/>
              <a:t>stack</a:t>
            </a:r>
          </a:p>
        </p:txBody>
      </p:sp>
      <p:sp>
        <p:nvSpPr>
          <p:cNvPr id="30" name="Rectangle 59">
            <a:extLst>
              <a:ext uri="{FF2B5EF4-FFF2-40B4-BE49-F238E27FC236}">
                <a16:creationId xmlns:a16="http://schemas.microsoft.com/office/drawing/2014/main" id="{C33FDBA4-993A-9C40-87C9-6A4EBF51C17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254804" y="3821206"/>
            <a:ext cx="3489647" cy="660707"/>
          </a:xfrm>
          <a:prstGeom prst="rect">
            <a:avLst/>
          </a:prstGeom>
          <a:solidFill>
            <a:srgbClr val="ADE3E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>
              <a:defRPr/>
            </a:pPr>
            <a:r>
              <a:rPr lang="en-US" b="1" dirty="0">
                <a:latin typeface="Arial" charset="0"/>
                <a:ea typeface="ＭＳ Ｐゴシック" charset="0"/>
              </a:rPr>
              <a:t>Zigbee</a:t>
            </a:r>
          </a:p>
        </p:txBody>
      </p:sp>
      <p:sp>
        <p:nvSpPr>
          <p:cNvPr id="7" name="Rectangle 59">
            <a:extLst>
              <a:ext uri="{FF2B5EF4-FFF2-40B4-BE49-F238E27FC236}">
                <a16:creationId xmlns:a16="http://schemas.microsoft.com/office/drawing/2014/main" id="{4BD3DE25-6AAF-4948-BD74-F5F7AED1F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5904" y="6076515"/>
            <a:ext cx="2782564" cy="533400"/>
          </a:xfrm>
          <a:prstGeom prst="rect">
            <a:avLst/>
          </a:prstGeom>
          <a:solidFill>
            <a:srgbClr val="FFA8A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/>
            <a:r>
              <a:rPr lang="en-US" b="1" dirty="0">
                <a:latin typeface="Arial" charset="0"/>
                <a:ea typeface="ＭＳ Ｐゴシック" charset="0"/>
              </a:rPr>
              <a:t>IEEE 802.15.4</a:t>
            </a:r>
          </a:p>
        </p:txBody>
      </p:sp>
    </p:spTree>
    <p:extLst>
      <p:ext uri="{BB962C8B-B14F-4D97-AF65-F5344CB8AC3E}">
        <p14:creationId xmlns:p14="http://schemas.microsoft.com/office/powerpoint/2010/main" val="903444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D4216F44-A7B9-9544-8E50-9044C4556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IPv6 packet header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A240841-993C-3E46-89D5-B0BDC0AD55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35760"/>
            <a:ext cx="10515600" cy="5105009"/>
          </a:xfrm>
        </p:spPr>
        <p:txBody>
          <a:bodyPr>
            <a:normAutofit/>
          </a:bodyPr>
          <a:lstStyle/>
          <a:p>
            <a:pPr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IPv6 has a simplified header structure:</a:t>
            </a:r>
          </a:p>
          <a:p>
            <a:pPr lvl="1"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Headers have fixed size </a:t>
            </a:r>
          </a:p>
          <a:p>
            <a:pPr lvl="1"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No fragmentation (available as option)</a:t>
            </a:r>
          </a:p>
          <a:p>
            <a:pPr lvl="1"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No header checksum</a:t>
            </a:r>
          </a:p>
          <a:p>
            <a:pPr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Most fields play a similar role as in IPv4:</a:t>
            </a:r>
          </a:p>
          <a:p>
            <a:pPr lvl="1">
              <a:buNone/>
              <a:tabLst>
                <a:tab pos="914400" algn="l"/>
                <a:tab pos="1828800" algn="l"/>
                <a:tab pos="5661025" algn="l"/>
              </a:tabLst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>
              <a:tabLst>
                <a:tab pos="914400" algn="l"/>
                <a:tab pos="1828800" algn="l"/>
                <a:tab pos="5661025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tabLst>
                <a:tab pos="914400" algn="l"/>
                <a:tab pos="1828800" algn="l"/>
                <a:tab pos="5661025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tabLst>
                <a:tab pos="914400" algn="l"/>
                <a:tab pos="1828800" algn="l"/>
                <a:tab pos="5661025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tabLst>
                <a:tab pos="914400" algn="l"/>
                <a:tab pos="1828800" algn="l"/>
                <a:tab pos="5661025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Flow label: </a:t>
            </a:r>
            <a:r>
              <a:rPr lang="en-US" altLang="en-US" sz="2000" dirty="0">
                <a:ea typeface="ＭＳ Ｐゴシック" panose="020B0600070205080204" pitchFamily="34" charset="-128"/>
              </a:rPr>
              <a:t>Can be used by a source to label packets from the same flow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EF9DA9C-DF72-2343-82E0-A11A9EA33A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48708" y="3729649"/>
          <a:ext cx="5791200" cy="2228850"/>
        </p:xfrm>
        <a:graphic>
          <a:graphicData uri="http://schemas.openxmlformats.org/drawingml/2006/table">
            <a:tbl>
              <a:tblPr/>
              <a:tblGrid>
                <a:gridCol w="1930400">
                  <a:extLst>
                    <a:ext uri="{9D8B030D-6E8A-4147-A177-3AD203B41FA5}">
                      <a16:colId xmlns:a16="http://schemas.microsoft.com/office/drawing/2014/main" val="3568183572"/>
                    </a:ext>
                  </a:extLst>
                </a:gridCol>
                <a:gridCol w="2090738">
                  <a:extLst>
                    <a:ext uri="{9D8B030D-6E8A-4147-A177-3AD203B41FA5}">
                      <a16:colId xmlns:a16="http://schemas.microsoft.com/office/drawing/2014/main" val="1358339879"/>
                    </a:ext>
                  </a:extLst>
                </a:gridCol>
                <a:gridCol w="1770062">
                  <a:extLst>
                    <a:ext uri="{9D8B030D-6E8A-4147-A177-3AD203B41FA5}">
                      <a16:colId xmlns:a16="http://schemas.microsoft.com/office/drawing/2014/main" val="301005707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IPv6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DEB"/>
                    </a:solidFill>
                  </a:tcPr>
                </a:tc>
                <a:tc row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</a:b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</a:b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… similar to …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IPv4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072849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Version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36496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Traffic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DS</a:t>
                      </a: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24084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Payload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Total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43319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Next Header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Protocol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26723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Hop Limit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TTL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77199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3B5BDB-055C-9F48-9CCD-66CF1899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55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Extension Headers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Instead of header options, IPv6 allows to concatenate optional headers to the main header</a:t>
            </a:r>
          </a:p>
          <a:p>
            <a:r>
              <a:rPr lang="en-US">
                <a:ea typeface="ＭＳ Ｐゴシック" pitchFamily="34" charset="-128"/>
                <a:sym typeface="Wingdings" pitchFamily="2" charset="2"/>
              </a:rPr>
              <a:t>Extension Headers:</a:t>
            </a:r>
          </a:p>
          <a:p>
            <a:pPr lvl="2"/>
            <a:r>
              <a:rPr lang="en-US" sz="1600">
                <a:ea typeface="ＭＳ Ｐゴシック" pitchFamily="34" charset="-128"/>
                <a:sym typeface="Wingdings" pitchFamily="2" charset="2"/>
              </a:rPr>
              <a:t>Security: Authentication</a:t>
            </a:r>
          </a:p>
          <a:p>
            <a:pPr lvl="2"/>
            <a:r>
              <a:rPr lang="en-US" sz="1600">
                <a:ea typeface="ＭＳ Ｐゴシック" pitchFamily="34" charset="-128"/>
                <a:sym typeface="Wingdings" pitchFamily="2" charset="2"/>
              </a:rPr>
              <a:t>Fragmentation</a:t>
            </a:r>
          </a:p>
          <a:p>
            <a:pPr lvl="2"/>
            <a:r>
              <a:rPr lang="en-US" sz="1600">
                <a:ea typeface="ＭＳ Ｐゴシック" pitchFamily="34" charset="-128"/>
                <a:sym typeface="Wingdings" pitchFamily="2" charset="2"/>
              </a:rPr>
              <a:t>Routing</a:t>
            </a:r>
          </a:p>
          <a:p>
            <a:pPr lvl="2"/>
            <a:r>
              <a:rPr lang="en-US" sz="1600">
                <a:ea typeface="ＭＳ Ｐゴシック" pitchFamily="34" charset="-128"/>
                <a:sym typeface="Wingdings" pitchFamily="2" charset="2"/>
              </a:rPr>
              <a:t>Payload Header (TCP, UDP, …)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752600" y="3814764"/>
          <a:ext cx="8775700" cy="327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Visio" r:id="rId3" imgW="6794576" imgH="2344140" progId="Visio.Drawing.11">
                  <p:embed/>
                </p:oleObj>
              </mc:Choice>
              <mc:Fallback>
                <p:oleObj name="Visio" r:id="rId3" imgW="6794576" imgH="2344140" progId="Visio.Drawing.11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4764"/>
                        <a:ext cx="8775700" cy="327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AD66D8-FA79-E640-9265-C441B7B6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44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3222-2994-C044-A6A2-CCD1064F5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IP protocols for IoT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FA0E66-28AA-494A-A517-8B6E108CA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Benefits</a:t>
            </a:r>
          </a:p>
          <a:p>
            <a:r>
              <a:rPr lang="en-US" sz="2400" dirty="0"/>
              <a:t>IoT devices can be accessed from global IP network (“Internet”)</a:t>
            </a:r>
          </a:p>
          <a:p>
            <a:r>
              <a:rPr lang="en-US" sz="2400" dirty="0"/>
              <a:t>Easy interconnection to other IP networks</a:t>
            </a:r>
          </a:p>
          <a:p>
            <a:r>
              <a:rPr lang="en-US" sz="2400" dirty="0"/>
              <a:t>Socket API for IP network programming is well understood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23949-AFFC-194D-979E-AFBD8C284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Challenges</a:t>
            </a:r>
            <a:endParaRPr lang="en-US" dirty="0"/>
          </a:p>
          <a:p>
            <a:r>
              <a:rPr lang="en-US" dirty="0"/>
              <a:t>Packet size</a:t>
            </a:r>
          </a:p>
          <a:p>
            <a:pPr lvl="1"/>
            <a:r>
              <a:rPr lang="en-US" sz="2000" dirty="0"/>
              <a:t>MTU of IEEE 802.15.4: 127 bytes</a:t>
            </a:r>
          </a:p>
          <a:p>
            <a:pPr lvl="1"/>
            <a:r>
              <a:rPr lang="en-US" sz="2000" dirty="0"/>
              <a:t>Min. MTU of IPv6: 1280 bytes</a:t>
            </a:r>
          </a:p>
          <a:p>
            <a:r>
              <a:rPr lang="en-US" dirty="0"/>
              <a:t>Address sizes</a:t>
            </a:r>
          </a:p>
          <a:p>
            <a:r>
              <a:rPr lang="en-US" dirty="0"/>
              <a:t>IP assumes that devices on a subnet can be reached with a link layer message</a:t>
            </a:r>
          </a:p>
          <a:p>
            <a:pPr lvl="1"/>
            <a:r>
              <a:rPr lang="en-US" dirty="0"/>
              <a:t>Does not hold in </a:t>
            </a:r>
            <a:r>
              <a:rPr lang="en-US" dirty="0" err="1"/>
              <a:t>multihop</a:t>
            </a:r>
            <a:r>
              <a:rPr lang="en-US" dirty="0"/>
              <a:t> wireless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AB0E8-15DB-2E49-8FB6-548AD097A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16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F6CA-CA62-1845-A29F-6C93CE244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Videos with additional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C5BEE-B839-424C-A474-93CEABC17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IPv4 addresses</a:t>
            </a:r>
            <a:endParaRPr lang="en-US" dirty="0"/>
          </a:p>
          <a:p>
            <a:r>
              <a:rPr lang="en-US" dirty="0">
                <a:hlinkClick r:id="rId3"/>
              </a:rPr>
              <a:t>Subnetting</a:t>
            </a:r>
            <a:endParaRPr lang="en-US" dirty="0"/>
          </a:p>
          <a:p>
            <a:r>
              <a:rPr lang="en-US" dirty="0"/>
              <a:t>IPv6 addresses: </a:t>
            </a:r>
            <a:r>
              <a:rPr lang="en-US" dirty="0">
                <a:hlinkClick r:id="rId4"/>
              </a:rPr>
              <a:t>Part 1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Part 2</a:t>
            </a:r>
            <a:endParaRPr lang="en-US" dirty="0"/>
          </a:p>
          <a:p>
            <a:r>
              <a:rPr lang="en-US" dirty="0">
                <a:hlinkClick r:id="rId6"/>
              </a:rPr>
              <a:t>IPv4 Protocol</a:t>
            </a:r>
            <a:endParaRPr lang="en-US" dirty="0"/>
          </a:p>
          <a:p>
            <a:r>
              <a:rPr lang="en-US" dirty="0">
                <a:hlinkClick r:id="rId7"/>
              </a:rPr>
              <a:t>IPv6 Protocol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F2412-4C70-6440-A04F-4AA1528B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25BF-87E1-4A4A-B863-9C66D0A8C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on IP networking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5D727-5B21-2C4E-B920-DC5BB1AB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F32E442-4A7E-B340-90BC-FFDE1FB4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042" y="1523466"/>
            <a:ext cx="10515600" cy="4541203"/>
          </a:xfrm>
        </p:spPr>
        <p:txBody>
          <a:bodyPr>
            <a:normAutofit/>
          </a:bodyPr>
          <a:lstStyle/>
          <a:p>
            <a:r>
              <a:rPr lang="en-US" dirty="0"/>
              <a:t>There are two versions of IP: IPv4 and IPv6</a:t>
            </a:r>
          </a:p>
          <a:p>
            <a:r>
              <a:rPr lang="en-US" dirty="0"/>
              <a:t>An IP address …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… identifies a network interface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… contains information to locate the interface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… has 2 parts: network prefix and interface identifier</a:t>
            </a:r>
          </a:p>
          <a:p>
            <a:r>
              <a:rPr lang="en-US" dirty="0"/>
              <a:t>Dotted decimal notation of IPv4 addresses</a:t>
            </a:r>
          </a:p>
          <a:p>
            <a:r>
              <a:rPr lang="en-US" dirty="0"/>
              <a:t>CIDR notation of IP addresses</a:t>
            </a:r>
          </a:p>
        </p:txBody>
      </p:sp>
    </p:spTree>
    <p:extLst>
      <p:ext uri="{BB962C8B-B14F-4D97-AF65-F5344CB8AC3E}">
        <p14:creationId xmlns:p14="http://schemas.microsoft.com/office/powerpoint/2010/main" val="2623723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52352-4A13-BC41-8454-2D742A55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ＭＳ Ｐゴシック" pitchFamily="34" charset="-128"/>
              </a:rPr>
              <a:t>Internet Protocol: Which version?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C6485-65DC-F040-BD18-239F9826E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503817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</a:rPr>
              <a:t>There are currently two versions of the Internet Protocol in use today:</a:t>
            </a:r>
          </a:p>
          <a:p>
            <a:pPr>
              <a:buFontTx/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IPv4 (IP Version 4)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Specified in 1980/81 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Four byte addresses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Universally deployed</a:t>
            </a:r>
          </a:p>
          <a:p>
            <a:pPr lvl="2"/>
            <a:r>
              <a:rPr lang="en-US" b="1" dirty="0">
                <a:ea typeface="ＭＳ Ｐゴシック" pitchFamily="34" charset="-128"/>
              </a:rPr>
              <a:t>Problem</a:t>
            </a:r>
            <a:r>
              <a:rPr lang="en-US" dirty="0">
                <a:ea typeface="ＭＳ Ｐゴシック" pitchFamily="34" charset="-128"/>
              </a:rPr>
              <a:t>: Address space almost exhausted</a:t>
            </a:r>
          </a:p>
          <a:p>
            <a:pPr lvl="2"/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IPv6 (IP Version 6)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Specification from 1998 (RFC 2460)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16-byte addresses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Several differences to IPv4, but no fundamental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EEC64-DF08-5142-AA86-0CCFEFE00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12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Dotted decimal notation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>
              <a:tabLst>
                <a:tab pos="1828800" algn="l"/>
                <a:tab pos="3543300" algn="l"/>
                <a:tab pos="5661025" algn="l"/>
              </a:tabLst>
            </a:pPr>
            <a:r>
              <a:rPr lang="en-US" dirty="0">
                <a:ea typeface="ＭＳ Ｐゴシック" pitchFamily="34" charset="-128"/>
              </a:rPr>
              <a:t>IPv4 addresses are written using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dotted decimal notation</a:t>
            </a:r>
            <a:r>
              <a:rPr lang="en-US" b="1" dirty="0">
                <a:ea typeface="ＭＳ Ｐゴシック" pitchFamily="34" charset="-128"/>
              </a:rPr>
              <a:t>:</a:t>
            </a:r>
          </a:p>
          <a:p>
            <a:pPr lvl="3">
              <a:tabLst>
                <a:tab pos="1828800" algn="l"/>
                <a:tab pos="3543300" algn="l"/>
                <a:tab pos="5661025" algn="l"/>
              </a:tabLst>
            </a:pPr>
            <a:r>
              <a:rPr lang="en-US" sz="2400" dirty="0">
                <a:ea typeface="ＭＳ Ｐゴシック" pitchFamily="34" charset="-128"/>
              </a:rPr>
              <a:t>Each byte is written as a decimal number in the range [0..255], separated by periods (`dots</a:t>
            </a:r>
            <a:r>
              <a:rPr lang="ja-JP" altLang="en-US" sz="240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).</a:t>
            </a:r>
          </a:p>
          <a:p>
            <a:pPr>
              <a:tabLst>
                <a:tab pos="1828800" algn="l"/>
                <a:tab pos="3543300" algn="l"/>
                <a:tab pos="5661025" algn="l"/>
              </a:tabLst>
            </a:pPr>
            <a:endParaRPr lang="en-US" b="1" dirty="0">
              <a:solidFill>
                <a:srgbClr val="0000FF"/>
              </a:solidFill>
              <a:latin typeface="Courier New" pitchFamily="49" charset="0"/>
              <a:ea typeface="ＭＳ Ｐゴシック" pitchFamily="34" charset="-128"/>
            </a:endParaRPr>
          </a:p>
          <a:p>
            <a:pPr marL="0" indent="0">
              <a:buNone/>
              <a:tabLst>
                <a:tab pos="1828800" algn="l"/>
                <a:tab pos="3543300" algn="l"/>
                <a:tab pos="5661025" algn="l"/>
              </a:tabLst>
            </a:pPr>
            <a:endParaRPr lang="en-US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marL="0" indent="0">
              <a:buNone/>
              <a:tabLst>
                <a:tab pos="1828800" algn="l"/>
                <a:tab pos="3543300" algn="l"/>
                <a:tab pos="5661025" algn="l"/>
              </a:tabLst>
            </a:pP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Example:</a:t>
            </a:r>
            <a:r>
              <a:rPr lang="en-US" dirty="0">
                <a:ea typeface="ＭＳ Ｐゴシック" pitchFamily="34" charset="-128"/>
              </a:rPr>
              <a:t> 		      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905000" y="4267200"/>
            <a:ext cx="838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eaLnBrk="0" hangingPunct="0"/>
            <a:endParaRPr lang="en-US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4572000" y="3962400"/>
            <a:ext cx="18288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rgbClr val="0000FF"/>
                </a:solidFill>
                <a:latin typeface="Courier New" pitchFamily="49" charset="0"/>
              </a:rPr>
              <a:t>01100100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2743200" y="3962400"/>
            <a:ext cx="18288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Courier New" pitchFamily="49" charset="0"/>
              </a:rPr>
              <a:t>10000000</a:t>
            </a:r>
            <a:endParaRPr lang="en-US"/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6400800" y="3962400"/>
            <a:ext cx="18288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Courier New" pitchFamily="49" charset="0"/>
              </a:rPr>
              <a:t>00001011</a:t>
            </a:r>
            <a:endParaRPr lang="en-US" b="1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8229600" y="3962400"/>
            <a:ext cx="18288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00111100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A91FBE-5B87-BE4F-BCEA-224E5B3F1FA3}"/>
              </a:ext>
            </a:extLst>
          </p:cNvPr>
          <p:cNvGrpSpPr/>
          <p:nvPr/>
        </p:nvGrpSpPr>
        <p:grpSpPr>
          <a:xfrm>
            <a:off x="2928730" y="4343400"/>
            <a:ext cx="6858000" cy="369332"/>
            <a:chOff x="2971800" y="4343400"/>
            <a:chExt cx="6858000" cy="369332"/>
          </a:xfrm>
        </p:grpSpPr>
        <p:sp>
          <p:nvSpPr>
            <p:cNvPr id="26632" name="Text Box 9"/>
            <p:cNvSpPr txBox="1">
              <a:spLocks noChangeArrowheads="1"/>
            </p:cNvSpPr>
            <p:nvPr/>
          </p:nvSpPr>
          <p:spPr bwMode="auto">
            <a:xfrm>
              <a:off x="2971800" y="4343400"/>
              <a:ext cx="1295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</a:rPr>
                <a:t>1</a:t>
              </a:r>
              <a:r>
                <a:rPr lang="en-US" baseline="30000" dirty="0">
                  <a:latin typeface="Arial" pitchFamily="34" charset="0"/>
                </a:rPr>
                <a:t>st</a:t>
              </a:r>
              <a:r>
                <a:rPr lang="en-US" dirty="0">
                  <a:latin typeface="Arial" pitchFamily="34" charset="0"/>
                </a:rPr>
                <a:t> Byte</a:t>
              </a:r>
            </a:p>
          </p:txBody>
        </p:sp>
        <p:sp>
          <p:nvSpPr>
            <p:cNvPr id="26633" name="Text Box 10"/>
            <p:cNvSpPr txBox="1">
              <a:spLocks noChangeArrowheads="1"/>
            </p:cNvSpPr>
            <p:nvPr/>
          </p:nvSpPr>
          <p:spPr bwMode="auto">
            <a:xfrm>
              <a:off x="4800600" y="4343400"/>
              <a:ext cx="1295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</a:rPr>
                <a:t>2</a:t>
              </a:r>
              <a:r>
                <a:rPr lang="en-US" baseline="30000" dirty="0">
                  <a:latin typeface="Arial" pitchFamily="34" charset="0"/>
                </a:rPr>
                <a:t>nd</a:t>
              </a:r>
              <a:r>
                <a:rPr lang="en-US" dirty="0">
                  <a:latin typeface="Arial" pitchFamily="34" charset="0"/>
                </a:rPr>
                <a:t> Byte</a:t>
              </a:r>
            </a:p>
          </p:txBody>
        </p:sp>
        <p:sp>
          <p:nvSpPr>
            <p:cNvPr id="26634" name="Text Box 11"/>
            <p:cNvSpPr txBox="1">
              <a:spLocks noChangeArrowheads="1"/>
            </p:cNvSpPr>
            <p:nvPr/>
          </p:nvSpPr>
          <p:spPr bwMode="auto">
            <a:xfrm>
              <a:off x="6629400" y="4343400"/>
              <a:ext cx="1295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</a:rPr>
                <a:t>3</a:t>
              </a:r>
              <a:r>
                <a:rPr lang="en-US" baseline="30000" dirty="0">
                  <a:latin typeface="Arial" pitchFamily="34" charset="0"/>
                </a:rPr>
                <a:t>rd</a:t>
              </a:r>
              <a:r>
                <a:rPr lang="en-US" dirty="0">
                  <a:latin typeface="Arial" pitchFamily="34" charset="0"/>
                </a:rPr>
                <a:t> Byte</a:t>
              </a:r>
            </a:p>
          </p:txBody>
        </p:sp>
        <p:sp>
          <p:nvSpPr>
            <p:cNvPr id="26635" name="Text Box 12"/>
            <p:cNvSpPr txBox="1">
              <a:spLocks noChangeArrowheads="1"/>
            </p:cNvSpPr>
            <p:nvPr/>
          </p:nvSpPr>
          <p:spPr bwMode="auto">
            <a:xfrm>
              <a:off x="8534400" y="4343400"/>
              <a:ext cx="1295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</a:rPr>
                <a:t>4</a:t>
              </a:r>
              <a:r>
                <a:rPr lang="en-US" baseline="30000" dirty="0">
                  <a:latin typeface="Arial" pitchFamily="34" charset="0"/>
                </a:rPr>
                <a:t>th</a:t>
              </a:r>
              <a:r>
                <a:rPr lang="en-US" dirty="0">
                  <a:latin typeface="Arial" pitchFamily="34" charset="0"/>
                </a:rPr>
                <a:t> Byte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073FF12-9389-1A48-9ECA-FBFD93C16180}"/>
              </a:ext>
            </a:extLst>
          </p:cNvPr>
          <p:cNvGrpSpPr/>
          <p:nvPr/>
        </p:nvGrpSpPr>
        <p:grpSpPr>
          <a:xfrm>
            <a:off x="3886200" y="5334000"/>
            <a:ext cx="5105400" cy="1055132"/>
            <a:chOff x="3886200" y="5334000"/>
            <a:chExt cx="5105400" cy="1055132"/>
          </a:xfrm>
        </p:grpSpPr>
        <p:sp>
          <p:nvSpPr>
            <p:cNvPr id="26636" name="Text Box 13"/>
            <p:cNvSpPr txBox="1">
              <a:spLocks noChangeArrowheads="1"/>
            </p:cNvSpPr>
            <p:nvPr/>
          </p:nvSpPr>
          <p:spPr bwMode="auto">
            <a:xfrm>
              <a:off x="4572000" y="6019800"/>
              <a:ext cx="3276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latin typeface="Arial" pitchFamily="34" charset="0"/>
                </a:rPr>
                <a:t>128.100.11.60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637" name="Line 14"/>
            <p:cNvSpPr>
              <a:spLocks noChangeShapeType="1"/>
            </p:cNvSpPr>
            <p:nvPr/>
          </p:nvSpPr>
          <p:spPr bwMode="auto">
            <a:xfrm>
              <a:off x="3886200" y="5334000"/>
              <a:ext cx="129540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Line 15"/>
            <p:cNvSpPr>
              <a:spLocks noChangeShapeType="1"/>
            </p:cNvSpPr>
            <p:nvPr/>
          </p:nvSpPr>
          <p:spPr bwMode="auto">
            <a:xfrm>
              <a:off x="5562600" y="5334000"/>
              <a:ext cx="38100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Line 16"/>
            <p:cNvSpPr>
              <a:spLocks noChangeShapeType="1"/>
            </p:cNvSpPr>
            <p:nvPr/>
          </p:nvSpPr>
          <p:spPr bwMode="auto">
            <a:xfrm flipH="1">
              <a:off x="6553200" y="5334000"/>
              <a:ext cx="68580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Line 17"/>
            <p:cNvSpPr>
              <a:spLocks noChangeShapeType="1"/>
            </p:cNvSpPr>
            <p:nvPr/>
          </p:nvSpPr>
          <p:spPr bwMode="auto">
            <a:xfrm flipH="1">
              <a:off x="7239000" y="5334000"/>
              <a:ext cx="175260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Text Box 9">
            <a:extLst>
              <a:ext uri="{FF2B5EF4-FFF2-40B4-BE49-F238E27FC236}">
                <a16:creationId xmlns:a16="http://schemas.microsoft.com/office/drawing/2014/main" id="{E3995E33-8E3A-0747-9664-08D539505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730" y="4400384"/>
            <a:ext cx="1295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>
              <a:latin typeface="Arial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= 128</a:t>
            </a:r>
            <a:endParaRPr lang="en-US" dirty="0"/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50C55359-0F0A-BF44-BC41-967D345AA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530" y="4400384"/>
            <a:ext cx="1295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= 100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B08E7D93-F1ED-3C48-83C2-EBB995CF2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330" y="4400384"/>
            <a:ext cx="1295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= 11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C39D86E5-1C7E-6845-B6AD-03319EAF8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1330" y="4400384"/>
            <a:ext cx="1295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 = 60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64F04-D8D1-AE40-934D-ABD63DEF8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6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199" y="1484416"/>
            <a:ext cx="10850217" cy="50232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IP address consists of a network prefix and an interface identifier:</a:t>
            </a: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 marL="0" indent="0"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lvl="3">
              <a:defRPr/>
            </a:pPr>
            <a:endParaRPr lang="en-US" sz="2600" dirty="0">
              <a:ea typeface="ＭＳ Ｐゴシック" pitchFamily="34" charset="-128"/>
            </a:endParaRPr>
          </a:p>
          <a:p>
            <a:pPr lvl="3">
              <a:defRPr/>
            </a:pPr>
            <a:r>
              <a:rPr lang="en-US" sz="2400" dirty="0">
                <a:ea typeface="ＭＳ Ｐゴシック" pitchFamily="34" charset="-128"/>
              </a:rPr>
              <a:t>Network prefix determines an IP network 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subnet</a:t>
            </a:r>
            <a:r>
              <a:rPr lang="en-US" sz="2400" dirty="0">
                <a:ea typeface="ＭＳ Ｐゴシック" pitchFamily="34" charset="-128"/>
              </a:rPr>
              <a:t>)</a:t>
            </a:r>
          </a:p>
          <a:p>
            <a:pPr lvl="3">
              <a:defRPr/>
            </a:pPr>
            <a:r>
              <a:rPr lang="en-US" sz="2400" dirty="0">
                <a:ea typeface="ＭＳ Ｐゴシック" pitchFamily="34" charset="-128"/>
              </a:rPr>
              <a:t>Interface identifier determines a network interface on the subnet</a:t>
            </a:r>
            <a:br>
              <a:rPr lang="en-US" sz="2600" dirty="0">
                <a:ea typeface="ＭＳ Ｐゴシック" pitchFamily="34" charset="-128"/>
              </a:rPr>
            </a:br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The prefix length must be provided with an IP address</a:t>
            </a:r>
          </a:p>
          <a:p>
            <a:r>
              <a:rPr lang="en-US" dirty="0">
                <a:ea typeface="ＭＳ Ｐゴシック" pitchFamily="34" charset="-128"/>
              </a:rPr>
              <a:t>Two conventions for indicating the prefix length:</a:t>
            </a:r>
          </a:p>
          <a:p>
            <a:pPr marL="1314450" lvl="2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Add the prefix length measured in bits  (</a:t>
            </a:r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CIDR </a:t>
            </a:r>
            <a:r>
              <a:rPr lang="en-US" altLang="ja-JP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notation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,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prefix notation, 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slash notation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pPr marL="1314450" lvl="2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Provide a bitmask of the prefix length in dotted decimal notation (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netmask, </a:t>
            </a:r>
            <a:r>
              <a:rPr lang="en-CA" altLang="ja-JP" dirty="0" err="1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subnetmask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endParaRPr lang="en-US" baseline="30000" dirty="0">
              <a:ea typeface="ＭＳ Ｐゴシック" pitchFamily="34" charset="-128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Length of network prefix</a:t>
            </a: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3048000" y="2357291"/>
            <a:ext cx="3048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b="1" dirty="0">
                <a:latin typeface="Consolas" panose="020B0609020204030204" pitchFamily="49" charset="0"/>
                <a:ea typeface="ＭＳ Ｐゴシック" pitchFamily="-108" charset="-128"/>
                <a:cs typeface="Consolas" panose="020B0609020204030204" pitchFamily="49" charset="0"/>
              </a:rPr>
              <a:t>network prefix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6096000" y="2357291"/>
            <a:ext cx="3048000" cy="5334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A3D">
                <a:alpha val="74997"/>
              </a:srgb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interface identifier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8677" name="Straight Arrow Connector 6"/>
          <p:cNvCxnSpPr>
            <a:cxnSpLocks noChangeShapeType="1"/>
          </p:cNvCxnSpPr>
          <p:nvPr/>
        </p:nvCxnSpPr>
        <p:spPr bwMode="auto">
          <a:xfrm>
            <a:off x="3048000" y="2204891"/>
            <a:ext cx="6096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5715001" y="2052492"/>
            <a:ext cx="66877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</a:rPr>
              <a:t>32 bits</a:t>
            </a:r>
            <a:endParaRPr lang="en-US" dirty="0">
              <a:latin typeface="+mj-lt"/>
            </a:endParaRPr>
          </a:p>
        </p:txBody>
      </p:sp>
      <p:cxnSp>
        <p:nvCxnSpPr>
          <p:cNvPr id="28679" name="Straight Arrow Connector 10"/>
          <p:cNvCxnSpPr>
            <a:cxnSpLocks noChangeShapeType="1"/>
          </p:cNvCxnSpPr>
          <p:nvPr/>
        </p:nvCxnSpPr>
        <p:spPr bwMode="auto">
          <a:xfrm>
            <a:off x="3048000" y="3119291"/>
            <a:ext cx="3048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2" name="TextBox 11"/>
          <p:cNvSpPr txBox="1"/>
          <p:nvPr/>
        </p:nvSpPr>
        <p:spPr>
          <a:xfrm>
            <a:off x="3760968" y="2966891"/>
            <a:ext cx="149683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+mj-lt"/>
              </a:rPr>
              <a:t>Prefix  length</a:t>
            </a:r>
            <a:endParaRPr lang="en-US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7B34E6-64B9-0D4B-99B5-FFA2936F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12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9815-4F87-194E-B45F-76433660C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Notation of IPv4 addresses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2D017-6734-3448-9FBF-73ADBC065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tabLst>
                <a:tab pos="3262313" algn="l"/>
                <a:tab pos="5661025" algn="l"/>
              </a:tabLst>
            </a:pPr>
            <a:r>
              <a:rPr lang="en-US" sz="3000" b="1" dirty="0">
                <a:solidFill>
                  <a:srgbClr val="C00000"/>
                </a:solidFill>
                <a:ea typeface="ＭＳ Ｐゴシック" pitchFamily="34" charset="-128"/>
              </a:rPr>
              <a:t>Example</a:t>
            </a:r>
            <a:r>
              <a:rPr lang="en-US" sz="3000" dirty="0">
                <a:solidFill>
                  <a:srgbClr val="C00000"/>
                </a:solidFill>
                <a:ea typeface="ＭＳ Ｐゴシック" pitchFamily="34" charset="-128"/>
              </a:rPr>
              <a:t>: </a:t>
            </a:r>
            <a:r>
              <a:rPr lang="en-US" sz="3000" dirty="0">
                <a:ea typeface="ＭＳ Ｐゴシック" pitchFamily="34" charset="-128"/>
              </a:rPr>
              <a:t>Suppose the prefix length is 16 bits</a:t>
            </a:r>
          </a:p>
          <a:p>
            <a:pPr>
              <a:tabLst>
                <a:tab pos="3262313" algn="l"/>
                <a:tab pos="5661025" algn="l"/>
              </a:tabLst>
            </a:pPr>
            <a:endParaRPr lang="en-US" dirty="0">
              <a:ea typeface="ＭＳ Ｐゴシック" pitchFamily="34" charset="-128"/>
            </a:endParaRPr>
          </a:p>
          <a:p>
            <a:pPr>
              <a:tabLst>
                <a:tab pos="3262313" algn="l"/>
                <a:tab pos="5661025" algn="l"/>
              </a:tabLst>
            </a:pPr>
            <a:endParaRPr lang="en-US" dirty="0">
              <a:ea typeface="ＭＳ Ｐゴシック" pitchFamily="34" charset="-128"/>
            </a:endParaRPr>
          </a:p>
          <a:p>
            <a:pPr>
              <a:tabLst>
                <a:tab pos="3262313" algn="l"/>
                <a:tab pos="5661025" algn="l"/>
              </a:tabLst>
            </a:pPr>
            <a:endParaRPr lang="en-US" dirty="0">
              <a:ea typeface="ＭＳ Ｐゴシック" pitchFamily="34" charset="-128"/>
            </a:endParaRPr>
          </a:p>
          <a:p>
            <a:pPr>
              <a:tabLst>
                <a:tab pos="3262313" algn="l"/>
                <a:tab pos="5661025" algn="l"/>
              </a:tabLst>
            </a:pPr>
            <a:endParaRPr lang="en-US" dirty="0">
              <a:ea typeface="ＭＳ Ｐゴシック" pitchFamily="34" charset="-128"/>
            </a:endParaRPr>
          </a:p>
          <a:p>
            <a:pPr>
              <a:tabLst>
                <a:tab pos="3262313" algn="l"/>
                <a:tab pos="5661025" algn="l"/>
              </a:tabLst>
            </a:pPr>
            <a:endParaRPr lang="en-US" dirty="0">
              <a:ea typeface="ＭＳ Ｐゴシック" pitchFamily="34" charset="-128"/>
            </a:endParaRPr>
          </a:p>
          <a:p>
            <a:pPr>
              <a:tabLst>
                <a:tab pos="3262313" algn="l"/>
                <a:tab pos="5661025" algn="l"/>
              </a:tabLst>
            </a:pPr>
            <a:endParaRPr lang="en-US" dirty="0">
              <a:ea typeface="ＭＳ Ｐゴシック" pitchFamily="34" charset="-128"/>
            </a:endParaRPr>
          </a:p>
          <a:p>
            <a:pPr>
              <a:tabLst>
                <a:tab pos="3262313" algn="l"/>
                <a:tab pos="5661025" algn="l"/>
              </a:tabLst>
            </a:pPr>
            <a:endParaRPr lang="en-US" dirty="0">
              <a:ea typeface="ＭＳ Ｐゴシック" pitchFamily="34" charset="-128"/>
            </a:endParaRPr>
          </a:p>
          <a:p>
            <a:pPr>
              <a:tabLst>
                <a:tab pos="3262313" algn="l"/>
                <a:tab pos="5661025" algn="l"/>
              </a:tabLst>
            </a:pPr>
            <a:r>
              <a:rPr lang="en-US" dirty="0">
                <a:ea typeface="ＭＳ Ｐゴシック" pitchFamily="34" charset="-128"/>
              </a:rPr>
              <a:t>CIDR notation: 	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128.100.11.60/16</a:t>
            </a:r>
          </a:p>
          <a:p>
            <a:pPr>
              <a:tabLst>
                <a:tab pos="3262313" algn="l"/>
                <a:tab pos="5661025" algn="l"/>
              </a:tabLst>
            </a:pPr>
            <a:r>
              <a:rPr lang="en-US" dirty="0">
                <a:ea typeface="ＭＳ Ｐゴシック" pitchFamily="34" charset="-128"/>
              </a:rPr>
              <a:t>Netmask notation:	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128.100.11.60, 255.255.0.0</a:t>
            </a:r>
          </a:p>
          <a:p>
            <a:pPr>
              <a:tabLst>
                <a:tab pos="3262313" algn="l"/>
                <a:tab pos="5661025" algn="l"/>
              </a:tabLst>
            </a:pPr>
            <a:endParaRPr lang="en-US" sz="3200" dirty="0">
              <a:ea typeface="ＭＳ Ｐゴシック" pitchFamily="34" charset="-128"/>
            </a:endParaRPr>
          </a:p>
          <a:p>
            <a:endParaRPr lang="en-US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61C0CB4B-CE59-B04C-AF91-EAB2D2B5A8F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17725" y="2214563"/>
          <a:ext cx="6584950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4" imgW="6006960" imgH="2235140" progId="Visio.Drawing.11">
                  <p:embed/>
                </p:oleObj>
              </mc:Choice>
              <mc:Fallback>
                <p:oleObj name="Visio" r:id="rId4" imgW="6006960" imgH="2235140" progId="Visio.Drawing.11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61C0CB4B-CE59-B04C-AF91-EAB2D2B5A8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725" y="2214563"/>
                        <a:ext cx="6584950" cy="266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DF16F-8D38-9643-9DCD-8CD3AEE2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3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IPv6 addresses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838200" y="1635760"/>
            <a:ext cx="10870870" cy="4541203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IPv6 addresses are 16 bytes (128 bits) long</a:t>
            </a:r>
          </a:p>
          <a:p>
            <a:r>
              <a:rPr lang="en-US" dirty="0">
                <a:ea typeface="ＭＳ Ｐゴシック" pitchFamily="34" charset="-128"/>
              </a:rPr>
              <a:t>IPv6 addresses are written as hexadecimals</a:t>
            </a:r>
          </a:p>
          <a:p>
            <a:pPr marL="457200" lvl="1" indent="0">
              <a:buNone/>
            </a:pPr>
            <a:endParaRPr lang="en-US" sz="18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“Blocks” of 16 bits are separated by colons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Abbreviations: 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Leading zeros in a block can be omitted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One group of contiguous blocks with all zeros can be replaced by a double colon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b="1" dirty="0">
              <a:solidFill>
                <a:schemeClr val="accent2"/>
              </a:solidFill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753893"/>
              </p:ext>
            </p:extLst>
          </p:nvPr>
        </p:nvGraphicFramePr>
        <p:xfrm>
          <a:off x="1496486" y="3317582"/>
          <a:ext cx="990600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4" imgW="8866271" imgH="750870" progId="Visio.Drawing.11">
                  <p:embed/>
                </p:oleObj>
              </mc:Choice>
              <mc:Fallback>
                <p:oleObj name="Visio" r:id="rId4" imgW="8866271" imgH="750870" progId="Visio.Drawing.11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6486" y="3317582"/>
                        <a:ext cx="9906000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5090C7-DA76-1147-A710-E95C2778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C89547-F2A7-7248-9F2C-09BEBE78E048}"/>
              </a:ext>
            </a:extLst>
          </p:cNvPr>
          <p:cNvSpPr/>
          <p:nvPr/>
        </p:nvSpPr>
        <p:spPr>
          <a:xfrm>
            <a:off x="1864200" y="5890161"/>
            <a:ext cx="3411633" cy="5425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algn="ctr">
              <a:buNone/>
              <a:tabLst>
                <a:tab pos="1814513" algn="l"/>
                <a:tab pos="6932613" algn="l"/>
                <a:tab pos="10218738" algn="r"/>
              </a:tabLst>
            </a:pPr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  <a:ea typeface="ＭＳ Ｐゴシック" pitchFamily="34" charset="-128"/>
                <a:cs typeface="Consolas" panose="020B0609020204030204" pitchFamily="49" charset="0"/>
              </a:rPr>
              <a:t>FE80::2A:0:0:A81</a:t>
            </a:r>
          </a:p>
        </p:txBody>
      </p:sp>
    </p:spTree>
    <p:extLst>
      <p:ext uri="{BB962C8B-B14F-4D97-AF65-F5344CB8AC3E}">
        <p14:creationId xmlns:p14="http://schemas.microsoft.com/office/powerpoint/2010/main" val="53634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873" y="1693299"/>
            <a:ext cx="9900249" cy="5164701"/>
          </a:xfrm>
        </p:spPr>
        <p:txBody>
          <a:bodyPr>
            <a:normAutofit/>
          </a:bodyPr>
          <a:lstStyle/>
          <a:p>
            <a:pPr>
              <a:tabLst>
                <a:tab pos="4687888" algn="l"/>
                <a:tab pos="4975225" algn="l"/>
              </a:tabLst>
            </a:pPr>
            <a:r>
              <a:rPr lang="en-CA" dirty="0"/>
              <a:t>IPv6 addresses are written in CIDR notation</a:t>
            </a:r>
          </a:p>
          <a:p>
            <a:pPr marL="0" indent="0">
              <a:buNone/>
              <a:tabLst>
                <a:tab pos="877888" algn="l"/>
                <a:tab pos="4687888" algn="l"/>
                <a:tab pos="497522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2607:F2C0:92C7:4A00:1053:D1D:66E9:41EA/64	</a:t>
            </a:r>
          </a:p>
          <a:p>
            <a:pPr>
              <a:tabLst>
                <a:tab pos="4687888" algn="l"/>
                <a:tab pos="4975225" algn="l"/>
              </a:tabLst>
            </a:pPr>
            <a:endParaRPr lang="en-US" dirty="0"/>
          </a:p>
          <a:p>
            <a:pPr>
              <a:tabLst>
                <a:tab pos="4687888" algn="l"/>
                <a:tab pos="4975225" algn="l"/>
              </a:tabLst>
            </a:pPr>
            <a:r>
              <a:rPr lang="en-US" dirty="0"/>
              <a:t>The number after the slash (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dirty="0"/>
              <a:t>) is the prefix length, which identifies the network part (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network prefix</a:t>
            </a:r>
            <a:r>
              <a:rPr lang="en-US" dirty="0"/>
              <a:t>)</a:t>
            </a:r>
          </a:p>
          <a:p>
            <a:pPr>
              <a:tabLst>
                <a:tab pos="4687888" algn="l"/>
                <a:tab pos="4975225" algn="l"/>
              </a:tabLst>
            </a:pPr>
            <a:endParaRPr lang="en-US" dirty="0"/>
          </a:p>
          <a:p>
            <a:pPr>
              <a:tabLst>
                <a:tab pos="4687888" algn="l"/>
                <a:tab pos="4975225" algn="l"/>
              </a:tabLst>
            </a:pPr>
            <a:endParaRPr lang="en-US" dirty="0"/>
          </a:p>
          <a:p>
            <a:pPr>
              <a:tabLst>
                <a:tab pos="4687888" algn="l"/>
                <a:tab pos="4975225" algn="l"/>
              </a:tabLst>
            </a:pPr>
            <a:endParaRPr lang="en-US" dirty="0"/>
          </a:p>
          <a:p>
            <a:pPr marL="0" indent="0">
              <a:buNone/>
              <a:tabLst>
                <a:tab pos="4687888" algn="l"/>
                <a:tab pos="4975225" algn="l"/>
              </a:tabLst>
            </a:pPr>
            <a:endParaRPr lang="en-US" dirty="0"/>
          </a:p>
          <a:p>
            <a:pPr>
              <a:tabLst>
                <a:tab pos="4687888" algn="l"/>
                <a:tab pos="4975225" algn="l"/>
              </a:tabLst>
            </a:pPr>
            <a:r>
              <a:rPr lang="en-US" dirty="0"/>
              <a:t>All interfaces on the same subnet have the same network prefix</a:t>
            </a:r>
          </a:p>
          <a:p>
            <a:pPr marL="0" indent="0">
              <a:buNone/>
              <a:tabLst>
                <a:tab pos="4687888" algn="l"/>
                <a:tab pos="4975225" algn="l"/>
              </a:tabLst>
            </a:pPr>
            <a:endParaRPr lang="en-US" dirty="0"/>
          </a:p>
          <a:p>
            <a:pPr>
              <a:tabLst>
                <a:tab pos="4687888" algn="l"/>
                <a:tab pos="4975225" algn="l"/>
              </a:tabLst>
            </a:pPr>
            <a:endParaRPr lang="en-US" dirty="0"/>
          </a:p>
          <a:p>
            <a:pPr>
              <a:tabLst>
                <a:tab pos="4687888" algn="l"/>
                <a:tab pos="4975225" algn="l"/>
              </a:tabLst>
            </a:pPr>
            <a:endParaRPr lang="en-US" b="1" dirty="0">
              <a:latin typeface="Consolas" panose="020B0609020204030204" pitchFamily="49" charset="0"/>
              <a:ea typeface="ＭＳ Ｐゴシック" pitchFamily="-108" charset="-128"/>
              <a:cs typeface="Consolas" panose="020B0609020204030204" pitchFamily="49" charset="0"/>
            </a:endParaRPr>
          </a:p>
          <a:p>
            <a:pPr marL="457200" lvl="1" indent="0">
              <a:buNone/>
              <a:tabLst>
                <a:tab pos="4687888" algn="l"/>
                <a:tab pos="4975225" algn="l"/>
              </a:tabLst>
            </a:pPr>
            <a:endParaRPr lang="en-CA" dirty="0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FD508279-814D-514D-AD36-FAF8DDC6A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493" y="4846176"/>
            <a:ext cx="3046238" cy="524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1053:D1D:66E9:41EA</a:t>
            </a:r>
            <a:endParaRPr lang="en-US" b="1" dirty="0">
              <a:latin typeface="Consolas" panose="020B0609020204030204" pitchFamily="49" charset="0"/>
              <a:ea typeface="ＭＳ Ｐゴシック" pitchFamily="-108" charset="-128"/>
              <a:cs typeface="Consolas" panose="020B0609020204030204" pitchFamily="49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CIDR notation for IPv6 addresses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2BB4FB-BE9F-FC4C-8C4A-1FEF06E3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7F3FF1B-C7B9-1244-B217-B2062FD12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113" y="4848417"/>
            <a:ext cx="3067051" cy="5244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2607:F2C0:92C7:4A00</a:t>
            </a:r>
            <a:endParaRPr lang="en-US" b="1" dirty="0">
              <a:latin typeface="Consolas" panose="020B0609020204030204" pitchFamily="49" charset="0"/>
              <a:ea typeface="ＭＳ Ｐゴシック" pitchFamily="-108" charset="-128"/>
              <a:cs typeface="Consolas" panose="020B0609020204030204" pitchFamily="49" charset="0"/>
            </a:endParaRPr>
          </a:p>
        </p:txBody>
      </p:sp>
      <p:cxnSp>
        <p:nvCxnSpPr>
          <p:cNvPr id="9" name="Straight Arrow Connector 6">
            <a:extLst>
              <a:ext uri="{FF2B5EF4-FFF2-40B4-BE49-F238E27FC236}">
                <a16:creationId xmlns:a16="http://schemas.microsoft.com/office/drawing/2014/main" id="{6FA0BFAB-E38C-1B46-8FAD-1B46B90C55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04350" y="4385463"/>
            <a:ext cx="6096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0" name="Straight Arrow Connector 10">
            <a:extLst>
              <a:ext uri="{FF2B5EF4-FFF2-40B4-BE49-F238E27FC236}">
                <a16:creationId xmlns:a16="http://schemas.microsoft.com/office/drawing/2014/main" id="{B3B7C4FA-6547-624B-9671-983E660F4F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56114" y="5556896"/>
            <a:ext cx="3058886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FDA29AD-4DB9-4D43-BF2B-C7BB1EAF36E5}"/>
              </a:ext>
            </a:extLst>
          </p:cNvPr>
          <p:cNvSpPr txBox="1"/>
          <p:nvPr/>
        </p:nvSpPr>
        <p:spPr>
          <a:xfrm>
            <a:off x="3405265" y="5395659"/>
            <a:ext cx="149683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+mj-lt"/>
              </a:rPr>
              <a:t>prefix length</a:t>
            </a:r>
            <a:endParaRPr lang="en-US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55EF4D-1983-BC40-91BB-DF9C8C32E305}"/>
              </a:ext>
            </a:extLst>
          </p:cNvPr>
          <p:cNvSpPr txBox="1"/>
          <p:nvPr/>
        </p:nvSpPr>
        <p:spPr>
          <a:xfrm>
            <a:off x="5323115" y="4181305"/>
            <a:ext cx="76014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</a:rPr>
              <a:t>128 bits</a:t>
            </a:r>
            <a:endParaRPr lang="en-US" dirty="0">
              <a:latin typeface="+mj-lt"/>
            </a:endParaRPr>
          </a:p>
        </p:txBody>
      </p:sp>
      <p:cxnSp>
        <p:nvCxnSpPr>
          <p:cNvPr id="13" name="Straight Arrow Connector 10">
            <a:extLst>
              <a:ext uri="{FF2B5EF4-FFF2-40B4-BE49-F238E27FC236}">
                <a16:creationId xmlns:a16="http://schemas.microsoft.com/office/drawing/2014/main" id="{E04D4585-48BE-1B4A-AD6A-31D1069FBF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04350" y="4641384"/>
            <a:ext cx="311881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7A53D5A-F5B6-334A-A41C-DA72ACEB25DC}"/>
              </a:ext>
            </a:extLst>
          </p:cNvPr>
          <p:cNvSpPr txBox="1"/>
          <p:nvPr/>
        </p:nvSpPr>
        <p:spPr>
          <a:xfrm>
            <a:off x="3449091" y="4488984"/>
            <a:ext cx="149683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</a:rPr>
              <a:t>64 bits</a:t>
            </a:r>
            <a:endParaRPr lang="en-US" dirty="0">
              <a:latin typeface="+mj-lt"/>
            </a:endParaRPr>
          </a:p>
        </p:txBody>
      </p:sp>
      <p:cxnSp>
        <p:nvCxnSpPr>
          <p:cNvPr id="15" name="Straight Arrow Connector 10">
            <a:extLst>
              <a:ext uri="{FF2B5EF4-FFF2-40B4-BE49-F238E27FC236}">
                <a16:creationId xmlns:a16="http://schemas.microsoft.com/office/drawing/2014/main" id="{D57948A8-B7D2-6245-80F3-7F1B33948A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4638507"/>
            <a:ext cx="29853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87E03B1-FD0E-D74A-BB68-BDE26806220B}"/>
              </a:ext>
            </a:extLst>
          </p:cNvPr>
          <p:cNvSpPr txBox="1"/>
          <p:nvPr/>
        </p:nvSpPr>
        <p:spPr>
          <a:xfrm>
            <a:off x="6486089" y="4486107"/>
            <a:ext cx="149683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</a:rPr>
              <a:t>64 bits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577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2852</TotalTime>
  <Words>1272</Words>
  <Application>Microsoft Macintosh PowerPoint</Application>
  <PresentationFormat>Widescreen</PresentationFormat>
  <Paragraphs>319</Paragraphs>
  <Slides>23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Consolas</vt:lpstr>
      <vt:lpstr>Courier New</vt:lpstr>
      <vt:lpstr>Math3</vt:lpstr>
      <vt:lpstr>Times New Roman</vt:lpstr>
      <vt:lpstr>Wingdings</vt:lpstr>
      <vt:lpstr>Office Theme</vt:lpstr>
      <vt:lpstr>Visio</vt:lpstr>
      <vt:lpstr>IoT and IP protocols</vt:lpstr>
      <vt:lpstr>IoT protocol stack</vt:lpstr>
      <vt:lpstr>Background on IP networking</vt:lpstr>
      <vt:lpstr>Internet Protocol: Which version?</vt:lpstr>
      <vt:lpstr>Dotted decimal notation</vt:lpstr>
      <vt:lpstr>Length of network prefix</vt:lpstr>
      <vt:lpstr>Notation of IPv4 addresses</vt:lpstr>
      <vt:lpstr>IPv6 addresses</vt:lpstr>
      <vt:lpstr>CIDR notation for IPv6 addresses</vt:lpstr>
      <vt:lpstr>Types of IPv6 addresses</vt:lpstr>
      <vt:lpstr>Global unicast address  (2000::/3)</vt:lpstr>
      <vt:lpstr>Link-local unicast address  (FE80::/10)</vt:lpstr>
      <vt:lpstr>Unique Local Unicast Address (ULA)       (FC00::/7)</vt:lpstr>
      <vt:lpstr>MAC addresses</vt:lpstr>
      <vt:lpstr>EUI-64 address</vt:lpstr>
      <vt:lpstr>EUI-64 address</vt:lpstr>
      <vt:lpstr>Assignment of addresses</vt:lpstr>
      <vt:lpstr>IPv4 header format</vt:lpstr>
      <vt:lpstr>IPv6 header format</vt:lpstr>
      <vt:lpstr>IPv6 packet header</vt:lpstr>
      <vt:lpstr>Extension Headers</vt:lpstr>
      <vt:lpstr>Using IP protocols for IoT</vt:lpstr>
      <vt:lpstr>Videos with additional information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Microsoft Office User</cp:lastModifiedBy>
  <cp:revision>46</cp:revision>
  <dcterms:created xsi:type="dcterms:W3CDTF">2020-08-14T14:05:07Z</dcterms:created>
  <dcterms:modified xsi:type="dcterms:W3CDTF">2021-05-25T19:32:58Z</dcterms:modified>
</cp:coreProperties>
</file>