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306" r:id="rId6"/>
    <p:sldId id="307" r:id="rId7"/>
    <p:sldId id="308" r:id="rId8"/>
    <p:sldId id="305" r:id="rId9"/>
    <p:sldId id="260" r:id="rId10"/>
    <p:sldId id="309" r:id="rId11"/>
    <p:sldId id="487" r:id="rId12"/>
    <p:sldId id="488" r:id="rId13"/>
    <p:sldId id="489" r:id="rId14"/>
    <p:sldId id="490" r:id="rId15"/>
    <p:sldId id="468" r:id="rId16"/>
    <p:sldId id="470" r:id="rId17"/>
    <p:sldId id="4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3AA5A-C205-452F-BFA0-6800504F3128}" v="15" dt="2020-08-25T19:35:23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/>
    <p:restoredTop sz="90547"/>
  </p:normalViewPr>
  <p:slideViewPr>
    <p:cSldViewPr snapToGrid="0" snapToObjects="1" showGuides="1">
      <p:cViewPr varScale="1">
        <p:scale>
          <a:sx n="93" d="100"/>
          <a:sy n="93" d="100"/>
        </p:scale>
        <p:origin x="240" y="376"/>
      </p:cViewPr>
      <p:guideLst>
        <p:guide orient="horz" pos="1026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B543AA5A-C205-452F-BFA0-6800504F3128}"/>
    <pc:docChg chg="custSel modSld">
      <pc:chgData name="Jorg Liebeherr" userId="4e70e616cda3882f" providerId="LiveId" clId="{B543AA5A-C205-452F-BFA0-6800504F3128}" dt="2020-08-25T19:36:06.531" v="150" actId="27636"/>
      <pc:docMkLst>
        <pc:docMk/>
      </pc:docMkLst>
      <pc:sldChg chg="modSp mod">
        <pc:chgData name="Jorg Liebeherr" userId="4e70e616cda3882f" providerId="LiveId" clId="{B543AA5A-C205-452F-BFA0-6800504F3128}" dt="2020-08-25T19:36:06.531" v="150" actId="27636"/>
        <pc:sldMkLst>
          <pc:docMk/>
          <pc:sldMk cId="1825341004" sldId="305"/>
        </pc:sldMkLst>
        <pc:spChg chg="mod">
          <ac:chgData name="Jorg Liebeherr" userId="4e70e616cda3882f" providerId="LiveId" clId="{B543AA5A-C205-452F-BFA0-6800504F3128}" dt="2020-08-25T19:36:06.531" v="150" actId="27636"/>
          <ac:spMkLst>
            <pc:docMk/>
            <pc:sldMk cId="1825341004" sldId="305"/>
            <ac:spMk id="25602" creationId="{00000000-0000-0000-0000-000000000000}"/>
          </ac:spMkLst>
        </pc:spChg>
      </pc:sldChg>
      <pc:sldChg chg="modSp mod">
        <pc:chgData name="Jorg Liebeherr" userId="4e70e616cda3882f" providerId="LiveId" clId="{B543AA5A-C205-452F-BFA0-6800504F3128}" dt="2020-08-25T15:05:34.863" v="21" actId="20577"/>
        <pc:sldMkLst>
          <pc:docMk/>
          <pc:sldMk cId="389804301" sldId="468"/>
        </pc:sldMkLst>
        <pc:spChg chg="mod">
          <ac:chgData name="Jorg Liebeherr" userId="4e70e616cda3882f" providerId="LiveId" clId="{B543AA5A-C205-452F-BFA0-6800504F3128}" dt="2020-08-25T15:05:34.863" v="21" actId="20577"/>
          <ac:spMkLst>
            <pc:docMk/>
            <pc:sldMk cId="389804301" sldId="468"/>
            <ac:spMk id="31746" creationId="{00000000-0000-0000-0000-000000000000}"/>
          </ac:spMkLst>
        </pc:spChg>
      </pc:sldChg>
      <pc:sldChg chg="modSp">
        <pc:chgData name="Jorg Liebeherr" userId="4e70e616cda3882f" providerId="LiveId" clId="{B543AA5A-C205-452F-BFA0-6800504F3128}" dt="2020-08-25T19:35:13.350" v="26"/>
        <pc:sldMkLst>
          <pc:docMk/>
          <pc:sldMk cId="3785776041" sldId="489"/>
        </pc:sldMkLst>
        <pc:graphicFrameChg chg="mod">
          <ac:chgData name="Jorg Liebeherr" userId="4e70e616cda3882f" providerId="LiveId" clId="{B543AA5A-C205-452F-BFA0-6800504F3128}" dt="2020-08-25T19:35:13.350" v="26"/>
          <ac:graphicFrameMkLst>
            <pc:docMk/>
            <pc:sldMk cId="3785776041" sldId="489"/>
            <ac:graphicFrameMk id="4" creationId="{61C0CB4B-CE59-B04C-AF91-EAB2D2B5A8F6}"/>
          </ac:graphicFrameMkLst>
        </pc:graphicFrameChg>
      </pc:sldChg>
    </pc:docChg>
  </pc:docChgLst>
  <pc:docChgLst>
    <pc:chgData name="Jorg Liebeherr" userId="4e70e616cda3882f" providerId="LiveId" clId="{8CF8F374-F1A2-924E-A211-A099E65A3B62}"/>
    <pc:docChg chg="undo custSel modSld sldOrd">
      <pc:chgData name="Jorg Liebeherr" userId="4e70e616cda3882f" providerId="LiveId" clId="{8CF8F374-F1A2-924E-A211-A099E65A3B62}" dt="2020-08-25T21:40:01.504" v="962" actId="20577"/>
      <pc:docMkLst>
        <pc:docMk/>
      </pc:docMkLst>
      <pc:sldChg chg="modSp">
        <pc:chgData name="Jorg Liebeherr" userId="4e70e616cda3882f" providerId="LiveId" clId="{8CF8F374-F1A2-924E-A211-A099E65A3B62}" dt="2020-08-25T15:23:15.448" v="758" actId="20577"/>
        <pc:sldMkLst>
          <pc:docMk/>
          <pc:sldMk cId="767987974" sldId="258"/>
        </pc:sldMkLst>
        <pc:spChg chg="mod">
          <ac:chgData name="Jorg Liebeherr" userId="4e70e616cda3882f" providerId="LiveId" clId="{8CF8F374-F1A2-924E-A211-A099E65A3B62}" dt="2020-08-25T15:23:15.448" v="758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">
        <pc:chgData name="Jorg Liebeherr" userId="4e70e616cda3882f" providerId="LiveId" clId="{8CF8F374-F1A2-924E-A211-A099E65A3B62}" dt="2020-08-25T19:37:53.593" v="852" actId="1076"/>
        <pc:sldMkLst>
          <pc:docMk/>
          <pc:sldMk cId="3997471332" sldId="306"/>
        </pc:sldMkLst>
        <pc:spChg chg="mod">
          <ac:chgData name="Jorg Liebeherr" userId="4e70e616cda3882f" providerId="LiveId" clId="{8CF8F374-F1A2-924E-A211-A099E65A3B62}" dt="2020-08-25T19:37:53.593" v="852" actId="1076"/>
          <ac:spMkLst>
            <pc:docMk/>
            <pc:sldMk cId="3997471332" sldId="306"/>
            <ac:spMk id="25602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14:52:44.618" v="737" actId="20577"/>
        <pc:sldMkLst>
          <pc:docMk/>
          <pc:sldMk cId="4140638751" sldId="309"/>
        </pc:sldMkLst>
        <pc:spChg chg="mod">
          <ac:chgData name="Jorg Liebeherr" userId="4e70e616cda3882f" providerId="LiveId" clId="{8CF8F374-F1A2-924E-A211-A099E65A3B62}" dt="2020-08-25T14:52:44.618" v="737" actId="20577"/>
          <ac:spMkLst>
            <pc:docMk/>
            <pc:sldMk cId="4140638751" sldId="309"/>
            <ac:spMk id="26628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21:39:38.110" v="957" actId="20577"/>
        <pc:sldMkLst>
          <pc:docMk/>
          <pc:sldMk cId="389804301" sldId="468"/>
        </pc:sldMkLst>
        <pc:spChg chg="mod">
          <ac:chgData name="Jorg Liebeherr" userId="4e70e616cda3882f" providerId="LiveId" clId="{8CF8F374-F1A2-924E-A211-A099E65A3B62}" dt="2020-08-25T21:39:38.110" v="957" actId="20577"/>
          <ac:spMkLst>
            <pc:docMk/>
            <pc:sldMk cId="389804301" sldId="468"/>
            <ac:spMk id="31746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21:40:01.504" v="962" actId="20577"/>
        <pc:sldMkLst>
          <pc:docMk/>
          <pc:sldMk cId="19997292" sldId="470"/>
        </pc:sldMkLst>
        <pc:spChg chg="mod">
          <ac:chgData name="Jorg Liebeherr" userId="4e70e616cda3882f" providerId="LiveId" clId="{8CF8F374-F1A2-924E-A211-A099E65A3B62}" dt="2020-08-24T14:14:24.251" v="722" actId="20577"/>
          <ac:spMkLst>
            <pc:docMk/>
            <pc:sldMk cId="19997292" sldId="470"/>
            <ac:spMk id="32769" creationId="{00000000-0000-0000-0000-000000000000}"/>
          </ac:spMkLst>
        </pc:spChg>
        <pc:spChg chg="mod">
          <ac:chgData name="Jorg Liebeherr" userId="4e70e616cda3882f" providerId="LiveId" clId="{8CF8F374-F1A2-924E-A211-A099E65A3B62}" dt="2020-08-25T21:40:01.504" v="962" actId="20577"/>
          <ac:spMkLst>
            <pc:docMk/>
            <pc:sldMk cId="19997292" sldId="470"/>
            <ac:spMk id="32770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15:47:37.242" v="830" actId="20577"/>
        <pc:sldMkLst>
          <pc:docMk/>
          <pc:sldMk cId="3535421432" sldId="487"/>
        </pc:sldMkLst>
        <pc:spChg chg="mod">
          <ac:chgData name="Jorg Liebeherr" userId="4e70e616cda3882f" providerId="LiveId" clId="{8CF8F374-F1A2-924E-A211-A099E65A3B62}" dt="2020-08-25T15:47:37.242" v="830" actId="20577"/>
          <ac:spMkLst>
            <pc:docMk/>
            <pc:sldMk cId="3535421432" sldId="487"/>
            <ac:spMk id="20482" creationId="{00000000-0000-0000-0000-000000000000}"/>
          </ac:spMkLst>
        </pc:spChg>
        <pc:spChg chg="mod">
          <ac:chgData name="Jorg Liebeherr" userId="4e70e616cda3882f" providerId="LiveId" clId="{8CF8F374-F1A2-924E-A211-A099E65A3B62}" dt="2020-08-25T15:45:12.417" v="759"/>
          <ac:spMkLst>
            <pc:docMk/>
            <pc:sldMk cId="3535421432" sldId="487"/>
            <ac:spMk id="27652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47:26.871" v="120" actId="20577"/>
          <ac:spMkLst>
            <pc:docMk/>
            <pc:sldMk cId="3535421432" sldId="487"/>
            <ac:spMk id="198660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4T13:51:56.540" v="301"/>
        <pc:sldMkLst>
          <pc:docMk/>
          <pc:sldMk cId="2628018854" sldId="488"/>
        </pc:sldMkLst>
        <pc:spChg chg="mod">
          <ac:chgData name="Jorg Liebeherr" userId="4e70e616cda3882f" providerId="LiveId" clId="{8CF8F374-F1A2-924E-A211-A099E65A3B62}" dt="2020-08-24T13:49:55.113" v="219" actId="20577"/>
          <ac:spMkLst>
            <pc:docMk/>
            <pc:sldMk cId="2628018854" sldId="488"/>
            <ac:spMk id="12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51:56.540" v="301"/>
          <ac:spMkLst>
            <pc:docMk/>
            <pc:sldMk cId="2628018854" sldId="488"/>
            <ac:spMk id="28673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50:32.724" v="238" actId="20577"/>
          <ac:spMkLst>
            <pc:docMk/>
            <pc:sldMk cId="2628018854" sldId="488"/>
            <ac:spMk id="28674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47:57.088" v="132" actId="20577"/>
          <ac:spMkLst>
            <pc:docMk/>
            <pc:sldMk cId="2628018854" sldId="488"/>
            <ac:spMk id="198660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4T13:52:07.405" v="307" actId="20577"/>
        <pc:sldMkLst>
          <pc:docMk/>
          <pc:sldMk cId="3785776041" sldId="489"/>
        </pc:sldMkLst>
        <pc:spChg chg="mod">
          <ac:chgData name="Jorg Liebeherr" userId="4e70e616cda3882f" providerId="LiveId" clId="{8CF8F374-F1A2-924E-A211-A099E65A3B62}" dt="2020-08-24T13:52:07.405" v="307" actId="20577"/>
          <ac:spMkLst>
            <pc:docMk/>
            <pc:sldMk cId="3785776041" sldId="489"/>
            <ac:spMk id="3" creationId="{88D2D017-6734-3448-9FBF-73ADBC065818}"/>
          </ac:spMkLst>
        </pc:spChg>
      </pc:sldChg>
      <pc:sldChg chg="modSp">
        <pc:chgData name="Jorg Liebeherr" userId="4e70e616cda3882f" providerId="LiveId" clId="{8CF8F374-F1A2-924E-A211-A099E65A3B62}" dt="2020-08-25T19:54:34.775" v="871" actId="20577"/>
        <pc:sldMkLst>
          <pc:docMk/>
          <pc:sldMk cId="3493050133" sldId="490"/>
        </pc:sldMkLst>
        <pc:spChg chg="mod">
          <ac:chgData name="Jorg Liebeherr" userId="4e70e616cda3882f" providerId="LiveId" clId="{8CF8F374-F1A2-924E-A211-A099E65A3B62}" dt="2020-08-25T19:54:34.775" v="871" actId="20577"/>
          <ac:spMkLst>
            <pc:docMk/>
            <pc:sldMk cId="3493050133" sldId="490"/>
            <ac:spMk id="30722" creationId="{00000000-0000-0000-0000-000000000000}"/>
          </ac:spMkLst>
        </pc:spChg>
      </pc:sldChg>
      <pc:sldChg chg="modSp ord">
        <pc:chgData name="Jorg Liebeherr" userId="4e70e616cda3882f" providerId="LiveId" clId="{8CF8F374-F1A2-924E-A211-A099E65A3B62}" dt="2020-08-25T20:00:06.535" v="917"/>
        <pc:sldMkLst>
          <pc:docMk/>
          <pc:sldMk cId="651141941" sldId="494"/>
        </pc:sldMkLst>
        <pc:spChg chg="mod">
          <ac:chgData name="Jorg Liebeherr" userId="4e70e616cda3882f" providerId="LiveId" clId="{8CF8F374-F1A2-924E-A211-A099E65A3B62}" dt="2020-08-25T19:55:28.705" v="916" actId="20577"/>
          <ac:spMkLst>
            <pc:docMk/>
            <pc:sldMk cId="651141941" sldId="494"/>
            <ac:spMk id="49154" creationId="{00000000-0000-0000-0000-000000000000}"/>
          </ac:spMkLst>
        </pc:spChg>
      </pc:sldChg>
    </pc:docChg>
  </pc:docChgLst>
  <pc:docChgLst>
    <pc:chgData name="Jorg Liebeherr" userId="4e70e616cda3882f" providerId="LiveId" clId="{E1A7449E-9A8D-0349-8C10-A64DA700A17C}"/>
    <pc:docChg chg="custSel delSld modSld modMainMaster">
      <pc:chgData name="Jorg Liebeherr" userId="4e70e616cda3882f" providerId="LiveId" clId="{E1A7449E-9A8D-0349-8C10-A64DA700A17C}" dt="2020-08-19T22:20:44.642" v="244"/>
      <pc:docMkLst>
        <pc:docMk/>
      </pc:docMkLst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932342642" sldId="256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932342642" sldId="256"/>
            <ac:spMk id="6" creationId="{2DA15296-E2A4-4647-9647-C56518E27916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4158520913" sldId="257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4158520913" sldId="257"/>
            <ac:spMk id="4" creationId="{90AEEC64-DF08-5142-AA86-0CCFEFE008DE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767987974" sldId="258"/>
        </pc:sldMkLst>
        <pc:spChg chg="mod">
          <ac:chgData name="Jorg Liebeherr" userId="4e70e616cda3882f" providerId="LiveId" clId="{E1A7449E-9A8D-0349-8C10-A64DA700A17C}" dt="2020-08-19T22:13:46.297" v="0" actId="20577"/>
          <ac:spMkLst>
            <pc:docMk/>
            <pc:sldMk cId="767987974" sldId="258"/>
            <ac:spMk id="2" creationId="{760E1D2C-E98F-C743-B2E7-EEF104262ED3}"/>
          </ac:spMkLst>
        </pc:spChg>
        <pc:spChg chg="mod">
          <ac:chgData name="Jorg Liebeherr" userId="4e70e616cda3882f" providerId="LiveId" clId="{E1A7449E-9A8D-0349-8C10-A64DA700A17C}" dt="2020-08-19T22:17:37.331" v="224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767987974" sldId="258"/>
            <ac:spMk id="4" creationId="{1C426AA9-0556-164D-A80D-A1150A1E8B88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722521699" sldId="259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722521699" sldId="259"/>
            <ac:spMk id="19" creationId="{3B51B0B0-DE31-EF49-A3E1-9AA463D4A408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075065234" sldId="260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075065234" sldId="260"/>
            <ac:spMk id="3" creationId="{72D91647-BA14-2A49-8BD7-4BDBF567062A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1825341004" sldId="305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1825341004" sldId="305"/>
            <ac:spMk id="2" creationId="{67D9B49E-F41A-2D4A-AB9B-5D235F7F5AC4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997471332" sldId="306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997471332" sldId="306"/>
            <ac:spMk id="2" creationId="{8AE6F31C-5036-094D-B239-0F7247019D77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1170941760" sldId="307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1170941760" sldId="307"/>
            <ac:spMk id="2" creationId="{A4DB5C94-0AAF-414E-B1B8-8494A7908E8B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515066271" sldId="308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515066271" sldId="308"/>
            <ac:spMk id="2" creationId="{FEC8894D-0555-E144-B167-8FCC909F1D16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4140638751" sldId="309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4140638751" sldId="309"/>
            <ac:spMk id="4" creationId="{22A64F04-D8D1-AE40-934D-ABD63DEF864F}"/>
          </ac:spMkLst>
        </pc:spChg>
      </pc:sldChg>
      <pc:sldChg chg="del">
        <pc:chgData name="Jorg Liebeherr" userId="4e70e616cda3882f" providerId="LiveId" clId="{E1A7449E-9A8D-0349-8C10-A64DA700A17C}" dt="2020-08-19T22:18:41.139" v="228" actId="2696"/>
        <pc:sldMkLst>
          <pc:docMk/>
          <pc:sldMk cId="1869273137" sldId="456"/>
        </pc:sldMkLst>
      </pc:sldChg>
      <pc:sldChg chg="del">
        <pc:chgData name="Jorg Liebeherr" userId="4e70e616cda3882f" providerId="LiveId" clId="{E1A7449E-9A8D-0349-8C10-A64DA700A17C}" dt="2020-08-19T22:18:41.131" v="226" actId="2696"/>
        <pc:sldMkLst>
          <pc:docMk/>
          <pc:sldMk cId="1101715127" sldId="464"/>
        </pc:sldMkLst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89804301" sldId="468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89804301" sldId="468"/>
            <ac:spMk id="2" creationId="{F39AC1A8-1917-1545-A118-D16A3B4FD133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19997292" sldId="470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19997292" sldId="470"/>
            <ac:spMk id="2" creationId="{BCDA3F24-8C45-8B4E-BB54-AA0404CA3BA5}"/>
          </ac:spMkLst>
        </pc:spChg>
      </pc:sldChg>
      <pc:sldChg chg="del">
        <pc:chgData name="Jorg Liebeherr" userId="4e70e616cda3882f" providerId="LiveId" clId="{E1A7449E-9A8D-0349-8C10-A64DA700A17C}" dt="2020-08-19T22:18:41.135" v="227" actId="2696"/>
        <pc:sldMkLst>
          <pc:docMk/>
          <pc:sldMk cId="705473557" sldId="471"/>
        </pc:sldMkLst>
      </pc:sldChg>
      <pc:sldChg chg="del">
        <pc:chgData name="Jorg Liebeherr" userId="4e70e616cda3882f" providerId="LiveId" clId="{E1A7449E-9A8D-0349-8C10-A64DA700A17C}" dt="2020-08-19T22:18:41.148" v="229" actId="2696"/>
        <pc:sldMkLst>
          <pc:docMk/>
          <pc:sldMk cId="4288046182" sldId="473"/>
        </pc:sldMkLst>
      </pc:sldChg>
      <pc:sldChg chg="del">
        <pc:chgData name="Jorg Liebeherr" userId="4e70e616cda3882f" providerId="LiveId" clId="{E1A7449E-9A8D-0349-8C10-A64DA700A17C}" dt="2020-08-19T22:18:41.151" v="230" actId="2696"/>
        <pc:sldMkLst>
          <pc:docMk/>
          <pc:sldMk cId="2620909788" sldId="474"/>
        </pc:sldMkLst>
      </pc:sldChg>
      <pc:sldChg chg="del">
        <pc:chgData name="Jorg Liebeherr" userId="4e70e616cda3882f" providerId="LiveId" clId="{E1A7449E-9A8D-0349-8C10-A64DA700A17C}" dt="2020-08-19T22:18:41.174" v="239" actId="2696"/>
        <pc:sldMkLst>
          <pc:docMk/>
          <pc:sldMk cId="1240416669" sldId="478"/>
        </pc:sldMkLst>
      </pc:sldChg>
      <pc:sldChg chg="del">
        <pc:chgData name="Jorg Liebeherr" userId="4e70e616cda3882f" providerId="LiveId" clId="{E1A7449E-9A8D-0349-8C10-A64DA700A17C}" dt="2020-08-19T22:18:41.164" v="234" actId="2696"/>
        <pc:sldMkLst>
          <pc:docMk/>
          <pc:sldMk cId="2477932081" sldId="480"/>
        </pc:sldMkLst>
      </pc:sldChg>
      <pc:sldChg chg="del">
        <pc:chgData name="Jorg Liebeherr" userId="4e70e616cda3882f" providerId="LiveId" clId="{E1A7449E-9A8D-0349-8C10-A64DA700A17C}" dt="2020-08-19T22:18:41.168" v="235" actId="2696"/>
        <pc:sldMkLst>
          <pc:docMk/>
          <pc:sldMk cId="1136249284" sldId="481"/>
        </pc:sldMkLst>
      </pc:sldChg>
      <pc:sldChg chg="del">
        <pc:chgData name="Jorg Liebeherr" userId="4e70e616cda3882f" providerId="LiveId" clId="{E1A7449E-9A8D-0349-8C10-A64DA700A17C}" dt="2020-08-19T22:18:41.171" v="237" actId="2696"/>
        <pc:sldMkLst>
          <pc:docMk/>
          <pc:sldMk cId="1014774688" sldId="482"/>
        </pc:sldMkLst>
      </pc:sldChg>
      <pc:sldChg chg="del">
        <pc:chgData name="Jorg Liebeherr" userId="4e70e616cda3882f" providerId="LiveId" clId="{E1A7449E-9A8D-0349-8C10-A64DA700A17C}" dt="2020-08-19T22:18:41.173" v="238" actId="2696"/>
        <pc:sldMkLst>
          <pc:docMk/>
          <pc:sldMk cId="1423452844" sldId="483"/>
        </pc:sldMkLst>
      </pc:sldChg>
      <pc:sldChg chg="del">
        <pc:chgData name="Jorg Liebeherr" userId="4e70e616cda3882f" providerId="LiveId" clId="{E1A7449E-9A8D-0349-8C10-A64DA700A17C}" dt="2020-08-19T22:18:41.158" v="233" actId="2696"/>
        <pc:sldMkLst>
          <pc:docMk/>
          <pc:sldMk cId="3619239760" sldId="485"/>
        </pc:sldMkLst>
      </pc:sldChg>
      <pc:sldChg chg="del">
        <pc:chgData name="Jorg Liebeherr" userId="4e70e616cda3882f" providerId="LiveId" clId="{E1A7449E-9A8D-0349-8C10-A64DA700A17C}" dt="2020-08-19T22:18:41.156" v="232" actId="2696"/>
        <pc:sldMkLst>
          <pc:docMk/>
          <pc:sldMk cId="1015436470" sldId="486"/>
        </pc:sldMkLst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535421432" sldId="487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535421432" sldId="487"/>
            <ac:spMk id="2" creationId="{CEA0A3C8-02F3-9142-8425-BFF6DFDBD1E8}"/>
          </ac:spMkLst>
        </pc:spChg>
        <pc:spChg chg="mod">
          <ac:chgData name="Jorg Liebeherr" userId="4e70e616cda3882f" providerId="LiveId" clId="{E1A7449E-9A8D-0349-8C10-A64DA700A17C}" dt="2020-08-19T22:17:15.815" v="214" actId="20577"/>
          <ac:spMkLst>
            <pc:docMk/>
            <pc:sldMk cId="3535421432" sldId="487"/>
            <ac:spMk id="20482" creationId="{00000000-0000-0000-0000-000000000000}"/>
          </ac:spMkLst>
        </pc:spChg>
        <pc:spChg chg="mod">
          <ac:chgData name="Jorg Liebeherr" userId="4e70e616cda3882f" providerId="LiveId" clId="{E1A7449E-9A8D-0349-8C10-A64DA700A17C}" dt="2020-08-19T22:15:38.964" v="130" actId="20577"/>
          <ac:spMkLst>
            <pc:docMk/>
            <pc:sldMk cId="3535421432" sldId="487"/>
            <ac:spMk id="27652" creationId="{00000000-0000-0000-0000-000000000000}"/>
          </ac:spMkLst>
        </pc:spChg>
        <pc:spChg chg="mod">
          <ac:chgData name="Jorg Liebeherr" userId="4e70e616cda3882f" providerId="LiveId" clId="{E1A7449E-9A8D-0349-8C10-A64DA700A17C}" dt="2020-08-19T22:15:35.660" v="120" actId="20577"/>
          <ac:spMkLst>
            <pc:docMk/>
            <pc:sldMk cId="3535421432" sldId="487"/>
            <ac:spMk id="198660" creationId="{00000000-0000-0000-0000-000000000000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628018854" sldId="488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628018854" sldId="488"/>
            <ac:spMk id="2" creationId="{507B34E6-64B9-0D4B-99B5-FFA2936F8589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785776041" sldId="489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785776041" sldId="489"/>
            <ac:spMk id="5" creationId="{6F6DF16F-8D38-9643-9DCD-8CD3AEE2FB43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493050133" sldId="490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493050133" sldId="490"/>
            <ac:spMk id="2" creationId="{28B6EE78-FB16-1E41-8269-F41B8E6DB417}"/>
          </ac:spMkLst>
        </pc:spChg>
      </pc:sldChg>
      <pc:sldChg chg="del">
        <pc:chgData name="Jorg Liebeherr" userId="4e70e616cda3882f" providerId="LiveId" clId="{E1A7449E-9A8D-0349-8C10-A64DA700A17C}" dt="2020-08-19T22:18:41.170" v="236" actId="2696"/>
        <pc:sldMkLst>
          <pc:docMk/>
          <pc:sldMk cId="1707839504" sldId="491"/>
        </pc:sldMkLst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651141941" sldId="494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651141941" sldId="494"/>
            <ac:spMk id="2" creationId="{2D167F8F-B29C-3741-8DC2-855AC8973CF3}"/>
          </ac:spMkLst>
        </pc:spChg>
      </pc:sldChg>
      <pc:sldChg chg="del">
        <pc:chgData name="Jorg Liebeherr" userId="4e70e616cda3882f" providerId="LiveId" clId="{E1A7449E-9A8D-0349-8C10-A64DA700A17C}" dt="2020-08-19T22:18:41.175" v="240" actId="2696"/>
        <pc:sldMkLst>
          <pc:docMk/>
          <pc:sldMk cId="3003088861" sldId="495"/>
        </pc:sldMkLst>
      </pc:sldChg>
      <pc:sldChg chg="del">
        <pc:chgData name="Jorg Liebeherr" userId="4e70e616cda3882f" providerId="LiveId" clId="{E1A7449E-9A8D-0349-8C10-A64DA700A17C}" dt="2020-08-19T22:18:41.126" v="225" actId="2696"/>
        <pc:sldMkLst>
          <pc:docMk/>
          <pc:sldMk cId="4229235840" sldId="498"/>
        </pc:sldMkLst>
      </pc:sldChg>
      <pc:sldChg chg="del">
        <pc:chgData name="Jorg Liebeherr" userId="4e70e616cda3882f" providerId="LiveId" clId="{E1A7449E-9A8D-0349-8C10-A64DA700A17C}" dt="2020-08-19T22:18:41.153" v="231" actId="2696"/>
        <pc:sldMkLst>
          <pc:docMk/>
          <pc:sldMk cId="1431383998" sldId="499"/>
        </pc:sldMkLst>
      </pc:sldChg>
      <pc:sldMasterChg chg="delSp modSldLayout">
        <pc:chgData name="Jorg Liebeherr" userId="4e70e616cda3882f" providerId="LiveId" clId="{E1A7449E-9A8D-0349-8C10-A64DA700A17C}" dt="2020-08-19T22:19:52.543" v="243" actId="478"/>
        <pc:sldMasterMkLst>
          <pc:docMk/>
          <pc:sldMasterMk cId="862253850" sldId="2147483648"/>
        </pc:sldMasterMkLst>
        <pc:spChg chg="del">
          <ac:chgData name="Jorg Liebeherr" userId="4e70e616cda3882f" providerId="LiveId" clId="{E1A7449E-9A8D-0349-8C10-A64DA700A17C}" dt="2020-08-19T22:19:52.543" v="243" actId="478"/>
          <ac:spMkLst>
            <pc:docMk/>
            <pc:sldMasterMk cId="862253850" sldId="2147483648"/>
            <ac:spMk id="4" creationId="{C8464F97-2617-CC48-ABC9-42A76CEFA62B}"/>
          </ac:spMkLst>
        </pc:spChg>
        <pc:sldLayoutChg chg="addSp delSp modSp">
          <pc:chgData name="Jorg Liebeherr" userId="4e70e616cda3882f" providerId="LiveId" clId="{E1A7449E-9A8D-0349-8C10-A64DA700A17C}" dt="2020-08-19T22:19:39.572" v="242"/>
          <pc:sldLayoutMkLst>
            <pc:docMk/>
            <pc:sldMasterMk cId="862253850" sldId="2147483648"/>
            <pc:sldLayoutMk cId="1318665933" sldId="2147483649"/>
          </pc:sldLayoutMkLst>
          <pc:spChg chg="del">
            <ac:chgData name="Jorg Liebeherr" userId="4e70e616cda3882f" providerId="LiveId" clId="{E1A7449E-9A8D-0349-8C10-A64DA700A17C}" dt="2020-08-19T22:19:37.948" v="241"/>
            <ac:spMkLst>
              <pc:docMk/>
              <pc:sldMasterMk cId="862253850" sldId="2147483648"/>
              <pc:sldLayoutMk cId="1318665933" sldId="2147483649"/>
              <ac:spMk id="4" creationId="{4DD9A217-8CE7-9245-A107-1C21E414E13D}"/>
            </ac:spMkLst>
          </pc:spChg>
          <pc:spChg chg="del">
            <ac:chgData name="Jorg Liebeherr" userId="4e70e616cda3882f" providerId="LiveId" clId="{E1A7449E-9A8D-0349-8C10-A64DA700A17C}" dt="2020-08-19T22:19:37.948" v="241"/>
            <ac:spMkLst>
              <pc:docMk/>
              <pc:sldMasterMk cId="862253850" sldId="2147483648"/>
              <pc:sldLayoutMk cId="1318665933" sldId="2147483649"/>
              <ac:spMk id="5" creationId="{3BDDCA61-7829-BB4B-B55B-46121F31B51A}"/>
            </ac:spMkLst>
          </pc:spChg>
          <pc:spChg chg="del">
            <ac:chgData name="Jorg Liebeherr" userId="4e70e616cda3882f" providerId="LiveId" clId="{E1A7449E-9A8D-0349-8C10-A64DA700A17C}" dt="2020-08-19T22:19:37.948" v="241"/>
            <ac:spMkLst>
              <pc:docMk/>
              <pc:sldMasterMk cId="862253850" sldId="2147483648"/>
              <pc:sldLayoutMk cId="1318665933" sldId="2147483649"/>
              <ac:spMk id="6" creationId="{FE7618D1-4E73-394C-AAEF-114529042FD3}"/>
            </ac:spMkLst>
          </pc:spChg>
          <pc:spChg chg="add mod">
            <ac:chgData name="Jorg Liebeherr" userId="4e70e616cda3882f" providerId="LiveId" clId="{E1A7449E-9A8D-0349-8C10-A64DA700A17C}" dt="2020-08-19T22:19:39.572" v="242"/>
            <ac:spMkLst>
              <pc:docMk/>
              <pc:sldMasterMk cId="862253850" sldId="2147483648"/>
              <pc:sldLayoutMk cId="1318665933" sldId="2147483649"/>
              <ac:spMk id="7" creationId="{98AC37B3-1136-2044-BC6F-C20AAFBB2F48}"/>
            </ac:spMkLst>
          </pc:spChg>
          <pc:spChg chg="add mod">
            <ac:chgData name="Jorg Liebeherr" userId="4e70e616cda3882f" providerId="LiveId" clId="{E1A7449E-9A8D-0349-8C10-A64DA700A17C}" dt="2020-08-19T22:19:39.572" v="242"/>
            <ac:spMkLst>
              <pc:docMk/>
              <pc:sldMasterMk cId="862253850" sldId="2147483648"/>
              <pc:sldLayoutMk cId="1318665933" sldId="2147483649"/>
              <ac:spMk id="8" creationId="{59B7E08D-604D-0A4A-8931-C62D00EDE45E}"/>
            </ac:spMkLst>
          </pc:spChg>
          <pc:spChg chg="add mod">
            <ac:chgData name="Jorg Liebeherr" userId="4e70e616cda3882f" providerId="LiveId" clId="{E1A7449E-9A8D-0349-8C10-A64DA700A17C}" dt="2020-08-19T22:19:39.572" v="242"/>
            <ac:spMkLst>
              <pc:docMk/>
              <pc:sldMasterMk cId="862253850" sldId="2147483648"/>
              <pc:sldLayoutMk cId="1318665933" sldId="2147483649"/>
              <ac:spMk id="9" creationId="{5A3D76D0-09BA-0D45-90FA-FEE79847904A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ams-ix.net/sflow/index.html?type=;interval=yearly;counter=bp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0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list is at: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Reserved_IP_addresses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E902C-916D-459E-9A58-F464A6030E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7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3"/>
              </a:rPr>
              <a:t>https://stats.ams-ix.net/sflow/index.html?type=;interval=yearly;counter=bps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7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7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IP Addresses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5296-E2A4-4647-9647-C56518E2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Dotted decimal notation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IPv4 addresses are written using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dotted decimal notation</a:t>
            </a:r>
            <a:r>
              <a:rPr lang="en-US" b="1" dirty="0">
                <a:ea typeface="ＭＳ Ｐゴシック" pitchFamily="34" charset="-128"/>
              </a:rPr>
              <a:t>:</a:t>
            </a:r>
          </a:p>
          <a:p>
            <a:pPr lvl="3">
              <a:tabLst>
                <a:tab pos="1828800" algn="l"/>
                <a:tab pos="3543300" algn="l"/>
                <a:tab pos="5661025" algn="l"/>
              </a:tabLst>
            </a:pPr>
            <a:r>
              <a:rPr lang="en-US" sz="2400" dirty="0">
                <a:ea typeface="ＭＳ Ｐゴシック" pitchFamily="34" charset="-128"/>
              </a:rPr>
              <a:t>Each byte is written as a decimal number in the range [0..255], separated by periods (`dots</a:t>
            </a:r>
            <a:r>
              <a:rPr lang="ja-JP" altLang="en-US" sz="240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).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b="1" dirty="0">
              <a:solidFill>
                <a:srgbClr val="0000FF"/>
              </a:solidFill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buNone/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buNone/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Example:</a:t>
            </a:r>
            <a:r>
              <a:rPr lang="en-US" dirty="0">
                <a:ea typeface="ＭＳ Ｐゴシック" pitchFamily="34" charset="-128"/>
              </a:rPr>
              <a:t> 		     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905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eaLnBrk="0" hangingPunct="0"/>
            <a:endParaRPr 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5720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01100100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7432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Courier New" pitchFamily="49" charset="0"/>
              </a:rPr>
              <a:t>10000000</a:t>
            </a:r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4008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Courier New" pitchFamily="49" charset="0"/>
              </a:rPr>
              <a:t>00001011</a:t>
            </a:r>
            <a:endParaRPr lang="en-US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82296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00111100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91FBE-5B87-BE4F-BCEA-224E5B3F1FA3}"/>
              </a:ext>
            </a:extLst>
          </p:cNvPr>
          <p:cNvGrpSpPr/>
          <p:nvPr/>
        </p:nvGrpSpPr>
        <p:grpSpPr>
          <a:xfrm>
            <a:off x="2928730" y="4343400"/>
            <a:ext cx="6858000" cy="369332"/>
            <a:chOff x="2971800" y="4343400"/>
            <a:chExt cx="6858000" cy="369332"/>
          </a:xfrm>
        </p:grpSpPr>
        <p:sp>
          <p:nvSpPr>
            <p:cNvPr id="26632" name="Text Box 9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1</a:t>
              </a:r>
              <a:r>
                <a:rPr lang="en-US" baseline="30000" dirty="0">
                  <a:latin typeface="Arial" pitchFamily="34" charset="0"/>
                </a:rPr>
                <a:t>st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48006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2</a:t>
              </a:r>
              <a:r>
                <a:rPr lang="en-US" baseline="30000" dirty="0">
                  <a:latin typeface="Arial" pitchFamily="34" charset="0"/>
                </a:rPr>
                <a:t>nd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66294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3</a:t>
              </a:r>
              <a:r>
                <a:rPr lang="en-US" baseline="30000" dirty="0">
                  <a:latin typeface="Arial" pitchFamily="34" charset="0"/>
                </a:rPr>
                <a:t>rd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85344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4</a:t>
              </a:r>
              <a:r>
                <a:rPr lang="en-US" baseline="30000" dirty="0">
                  <a:latin typeface="Arial" pitchFamily="34" charset="0"/>
                </a:rPr>
                <a:t>th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73FF12-9389-1A48-9ECA-FBFD93C16180}"/>
              </a:ext>
            </a:extLst>
          </p:cNvPr>
          <p:cNvGrpSpPr/>
          <p:nvPr/>
        </p:nvGrpSpPr>
        <p:grpSpPr>
          <a:xfrm>
            <a:off x="3886200" y="5334000"/>
            <a:ext cx="5105400" cy="1055132"/>
            <a:chOff x="3886200" y="5334000"/>
            <a:chExt cx="5105400" cy="1055132"/>
          </a:xfrm>
        </p:grpSpPr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4572000" y="6019800"/>
              <a:ext cx="327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128.100.11.60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3886200" y="5334000"/>
              <a:ext cx="12954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>
              <a:off x="5562600" y="5334000"/>
              <a:ext cx="3810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16"/>
            <p:cNvSpPr>
              <a:spLocks noChangeShapeType="1"/>
            </p:cNvSpPr>
            <p:nvPr/>
          </p:nvSpPr>
          <p:spPr bwMode="auto">
            <a:xfrm flipH="1">
              <a:off x="6553200" y="5334000"/>
              <a:ext cx="6858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17"/>
            <p:cNvSpPr>
              <a:spLocks noChangeShapeType="1"/>
            </p:cNvSpPr>
            <p:nvPr/>
          </p:nvSpPr>
          <p:spPr bwMode="auto">
            <a:xfrm flipH="1">
              <a:off x="7239000" y="5334000"/>
              <a:ext cx="17526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">
            <a:extLst>
              <a:ext uri="{FF2B5EF4-FFF2-40B4-BE49-F238E27FC236}">
                <a16:creationId xmlns:a16="http://schemas.microsoft.com/office/drawing/2014/main" id="{E3995E33-8E3A-0747-9664-08D539505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7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128</a:t>
            </a:r>
            <a:endParaRPr lang="en-US" dirty="0"/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50C55359-0F0A-BF44-BC41-967D345A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5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100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B08E7D93-F1ED-3C48-83C2-EBB995CF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3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11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C39D86E5-1C7E-6845-B6AD-03319EAF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3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60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64F04-D8D1-AE40-934D-ABD63DEF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10880035" cy="486443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IP address consists of a network prefix and an interface identifier: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 lvl="3">
              <a:defRPr/>
            </a:pPr>
            <a:r>
              <a:rPr lang="en-US" sz="2600" dirty="0">
                <a:ea typeface="ＭＳ Ｐゴシック" pitchFamily="34" charset="-128"/>
              </a:rPr>
              <a:t>Network prefix determines an IP network (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subnet</a:t>
            </a:r>
            <a:r>
              <a:rPr lang="en-US" sz="2600" dirty="0">
                <a:ea typeface="ＭＳ Ｐゴシック" pitchFamily="34" charset="-128"/>
              </a:rPr>
              <a:t>)</a:t>
            </a:r>
          </a:p>
          <a:p>
            <a:pPr lvl="3">
              <a:defRPr/>
            </a:pPr>
            <a:r>
              <a:rPr lang="en-US" sz="2600" dirty="0">
                <a:ea typeface="ＭＳ Ｐゴシック" pitchFamily="34" charset="-128"/>
              </a:rPr>
              <a:t>Interface identifier determines a network interface</a:t>
            </a:r>
          </a:p>
          <a:p>
            <a:pPr lvl="3"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The delivery of a packet proceeds in 2 steps:</a:t>
            </a:r>
          </a:p>
          <a:p>
            <a:pPr lvl="3" indent="-457200">
              <a:buFontTx/>
              <a:buAutoNum type="arabicPeriod"/>
              <a:defRPr/>
            </a:pPr>
            <a:r>
              <a:rPr lang="en-US" sz="2600" dirty="0">
                <a:ea typeface="ＭＳ Ｐゴシック" pitchFamily="34" charset="-128"/>
              </a:rPr>
              <a:t>Use network prefix to deliver packet to the right subnet</a:t>
            </a:r>
          </a:p>
          <a:p>
            <a:pPr lvl="3" indent="-457200">
              <a:buFontTx/>
              <a:buAutoNum type="arabicPeriod"/>
              <a:defRPr/>
            </a:pPr>
            <a:r>
              <a:rPr lang="en-US" sz="2600" dirty="0">
                <a:ea typeface="ＭＳ Ｐゴシック" pitchFamily="34" charset="-128"/>
              </a:rPr>
              <a:t>Once the subnet is found, use the interface identifier to deliver packet to the right interface</a:t>
            </a:r>
          </a:p>
          <a:p>
            <a:pPr lvl="3" indent="-457200">
              <a:buFontTx/>
              <a:buAutoNum type="arabicPeriod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Issue: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How to determine the length of the network prefix?</a:t>
            </a:r>
          </a:p>
          <a:p>
            <a:pPr marL="0" indent="0">
              <a:buNone/>
              <a:defRPr/>
            </a:pPr>
            <a:endParaRPr lang="en-US" baseline="30000" dirty="0">
              <a:ea typeface="ＭＳ Ｐゴシック" pitchFamily="34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of an IPv4 address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232993" y="2150163"/>
            <a:ext cx="3048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latin typeface="Consolas" panose="020B0609020204030204" pitchFamily="49" charset="0"/>
                <a:ea typeface="ＭＳ Ｐゴシック" pitchFamily="-108" charset="-128"/>
                <a:cs typeface="Consolas" panose="020B0609020204030204" pitchFamily="49" charset="0"/>
              </a:rPr>
              <a:t>network prefix</a:t>
            </a:r>
            <a:endParaRPr lang="en-US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280993" y="2150163"/>
            <a:ext cx="3048000" cy="5334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3D">
                <a:alpha val="74997"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interface identifier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A0A3C8-02F3-9142-8425-BFF6DFDB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10850217" cy="45412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The prefix length must be provided with an IP address</a:t>
            </a:r>
          </a:p>
          <a:p>
            <a:r>
              <a:rPr lang="en-US" dirty="0">
                <a:ea typeface="ＭＳ Ｐゴシック" pitchFamily="34" charset="-128"/>
              </a:rPr>
              <a:t>There are two conventions for indicating the prefix length: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Add the prefix length measured in bits  (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CIDR </a:t>
            </a:r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notation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prefix notation,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slash notation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Provide a bitmask of the prefix length in dotted decimal notation (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netmask, </a:t>
            </a:r>
            <a:r>
              <a:rPr lang="en-CA" altLang="ja-JP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subnetmask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endParaRPr lang="en-US" baseline="30000" dirty="0">
              <a:ea typeface="ＭＳ Ｐゴシック" pitchFamily="3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Length of network prefix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048000" y="2143536"/>
            <a:ext cx="3048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ea typeface="ＭＳ Ｐゴシック" pitchFamily="-108" charset="-128"/>
                <a:cs typeface="Consolas" panose="020B0609020204030204" pitchFamily="49" charset="0"/>
              </a:rPr>
              <a:t>network prefix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096000" y="2143536"/>
            <a:ext cx="3048000" cy="5334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3D">
                <a:alpha val="74997"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interface identifier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8677" name="Straight Arrow Connector 6"/>
          <p:cNvCxnSpPr>
            <a:cxnSpLocks noChangeShapeType="1"/>
          </p:cNvCxnSpPr>
          <p:nvPr/>
        </p:nvCxnSpPr>
        <p:spPr bwMode="auto">
          <a:xfrm>
            <a:off x="3048000" y="1991136"/>
            <a:ext cx="609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715001" y="1838737"/>
            <a:ext cx="66877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32 bits</a:t>
            </a:r>
            <a:endParaRPr lang="en-US" dirty="0">
              <a:latin typeface="+mj-lt"/>
            </a:endParaRPr>
          </a:p>
        </p:txBody>
      </p:sp>
      <p:cxnSp>
        <p:nvCxnSpPr>
          <p:cNvPr id="28679" name="Straight Arrow Connector 10"/>
          <p:cNvCxnSpPr>
            <a:cxnSpLocks noChangeShapeType="1"/>
          </p:cNvCxnSpPr>
          <p:nvPr/>
        </p:nvCxnSpPr>
        <p:spPr bwMode="auto">
          <a:xfrm>
            <a:off x="3048000" y="2905536"/>
            <a:ext cx="3048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3760968" y="2753136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Prefix  length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B34E6-64B9-0D4B-99B5-FFA2936F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1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9815-4F87-194E-B45F-76433660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Notation of IP address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D017-6734-3448-9FBF-73ADBC06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3262313" algn="l"/>
                <a:tab pos="5661025" algn="l"/>
              </a:tabLst>
            </a:pPr>
            <a:r>
              <a:rPr lang="en-US" sz="3000" b="1" dirty="0">
                <a:solidFill>
                  <a:srgbClr val="FF0000"/>
                </a:solidFill>
                <a:ea typeface="ＭＳ Ｐゴシック" pitchFamily="34" charset="-128"/>
              </a:rPr>
              <a:t>Example</a:t>
            </a:r>
            <a:r>
              <a:rPr lang="en-US" sz="3000" dirty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n-US" sz="3000" dirty="0">
                <a:ea typeface="ＭＳ Ｐゴシック" pitchFamily="34" charset="-128"/>
              </a:rPr>
              <a:t>Suppose the prefix length is 16 bits</a:t>
            </a: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CIDR notation: 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128.100.11.60/16</a:t>
            </a:r>
            <a:endParaRPr lang="en-US" b="1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>
              <a:tabLst>
                <a:tab pos="3262313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Netmask notation: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128.100.11.60, 255.255.0.0</a:t>
            </a:r>
          </a:p>
          <a:p>
            <a:pPr>
              <a:tabLst>
                <a:tab pos="3262313" algn="l"/>
                <a:tab pos="5661025" algn="l"/>
              </a:tabLst>
            </a:pPr>
            <a:endParaRPr lang="en-US" sz="3200" dirty="0">
              <a:ea typeface="ＭＳ Ｐゴシック" pitchFamily="34" charset="-128"/>
            </a:endParaRPr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1C0CB4B-CE59-B04C-AF91-EAB2D2B5A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104607"/>
              </p:ext>
            </p:extLst>
          </p:nvPr>
        </p:nvGraphicFramePr>
        <p:xfrm>
          <a:off x="2117725" y="2214563"/>
          <a:ext cx="65849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6006960" imgH="2235140" progId="Visio.Drawing.11">
                  <p:embed/>
                </p:oleObj>
              </mc:Choice>
              <mc:Fallback>
                <p:oleObj name="Visio" r:id="rId4" imgW="6006960" imgH="2235140" progId="Visio.Drawing.1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1C0CB4B-CE59-B04C-AF91-EAB2D2B5A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2214563"/>
                        <a:ext cx="6584950" cy="266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DF16F-8D38-9643-9DCD-8CD3AEE2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Special IP addresses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7724"/>
            <a:ext cx="8915400" cy="44944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IP address of a subnet </a:t>
            </a:r>
          </a:p>
          <a:p>
            <a:pPr lvl="3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Interface identifier set to all zeros</a:t>
            </a:r>
          </a:p>
          <a:p>
            <a:pPr lvl="3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128.100.0.0 is the IP address of the subnet for 128.100.11.60/16</a:t>
            </a:r>
          </a:p>
          <a:p>
            <a:pPr lvl="3">
              <a:lnSpc>
                <a:spcPct val="80000"/>
              </a:lnSpc>
            </a:pPr>
            <a:endParaRPr 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Broadcast address</a:t>
            </a:r>
          </a:p>
          <a:p>
            <a:pPr lvl="3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Interface identifier is set to all ones, e.g., 128.100.255.255</a:t>
            </a:r>
          </a:p>
          <a:p>
            <a:pPr lvl="3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Broadcast goes to all interfaces on the subnet </a:t>
            </a:r>
          </a:p>
          <a:p>
            <a:pPr lvl="3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address 255.255.255.255 is a broadcast on the local network</a:t>
            </a:r>
          </a:p>
          <a:p>
            <a:pPr lvl="3">
              <a:lnSpc>
                <a:spcPct val="80000"/>
              </a:lnSpc>
            </a:pPr>
            <a:endParaRPr 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Convention for default gateway  </a:t>
            </a:r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(but not a reserved address): </a:t>
            </a:r>
            <a:endParaRPr 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Default gateway has interface identifier set to </a:t>
            </a:r>
            <a:r>
              <a:rPr lang="ja-JP" altLang="en-US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‘</a:t>
            </a:r>
            <a:r>
              <a:rPr lang="en-US" altLang="ja-JP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</a:t>
            </a:r>
            <a:r>
              <a:rPr lang="ja-JP" altLang="en-US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’</a:t>
            </a:r>
            <a:r>
              <a:rPr lang="en-US" altLang="ja-JP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, e.g., 128.100.0.1</a:t>
            </a:r>
            <a:endParaRPr 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B6EE78-FB16-1E41-8269-F41B8E6D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5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Network prefix and address block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The IP address of a subnet has the interface identifier set to 0:</a:t>
            </a:r>
          </a:p>
          <a:p>
            <a:pPr lvl="3"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128.100.0.0</a:t>
            </a:r>
          </a:p>
          <a:p>
            <a:pPr lvl="3">
              <a:buFontTx/>
              <a:buNone/>
            </a:pPr>
            <a:endParaRPr lang="en-US" sz="2000" dirty="0">
              <a:solidFill>
                <a:srgbClr val="FF0000"/>
              </a:solidFill>
              <a:latin typeface="Consolas" panose="020B0609020204030204" pitchFamily="49" charset="0"/>
              <a:ea typeface="ＭＳ Ｐゴシック" pitchFamily="34" charset="-128"/>
              <a:cs typeface="Consolas" panose="020B0609020204030204" pitchFamily="49" charset="0"/>
            </a:endParaRPr>
          </a:p>
          <a:p>
            <a:r>
              <a:rPr lang="en-US" dirty="0">
                <a:ea typeface="ＭＳ Ｐゴシック" pitchFamily="34" charset="-128"/>
              </a:rPr>
              <a:t>A subnet IP address with prefix length designates an address block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:</a:t>
            </a:r>
            <a:endParaRPr lang="en-US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        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128.100.0.0/16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  </a:t>
            </a:r>
            <a:r>
              <a:rPr lang="en-US" sz="2000" dirty="0">
                <a:ea typeface="ＭＳ Ｐゴシック" pitchFamily="34" charset="-128"/>
              </a:rPr>
              <a:t>or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128.100/16</a:t>
            </a:r>
          </a:p>
          <a:p>
            <a:pPr lvl="1"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An address block is a set of contiguous network addresses:</a:t>
            </a:r>
          </a:p>
          <a:p>
            <a:pPr lvl="3"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ea typeface="ＭＳ Ｐゴシック" pitchFamily="34" charset="-128"/>
              </a:rPr>
              <a:t>128.100.0.0/16    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ea typeface="ＭＳ Ｐゴシック" pitchFamily="34" charset="-128"/>
                <a:sym typeface="Wingdings" pitchFamily="2" charset="2"/>
              </a:rPr>
              <a:t>     128.100.0.0–128.100.255.255</a:t>
            </a:r>
          </a:p>
          <a:p>
            <a:pPr lvl="3"/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Address block is also called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sym typeface="Wingdings" pitchFamily="2" charset="2"/>
              </a:rPr>
              <a:t>CIDR block </a:t>
            </a: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sym typeface="Wingdings" pitchFamily="2" charset="2"/>
              </a:rPr>
              <a:t>network prefix (!) </a:t>
            </a: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or just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sym typeface="Wingdings" pitchFamily="2" charset="2"/>
              </a:rPr>
              <a:t>prefix</a:t>
            </a:r>
          </a:p>
          <a:p>
            <a:pPr lvl="3"/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It provides the range of addresses allowed on a subnet</a:t>
            </a:r>
          </a:p>
          <a:p>
            <a:pPr lvl="3"/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The shorter the prefix, the larger the address block</a:t>
            </a:r>
          </a:p>
          <a:p>
            <a:pPr>
              <a:buFontTx/>
              <a:buNone/>
            </a:pPr>
            <a:endParaRPr lang="en-US" sz="2000" dirty="0">
              <a:solidFill>
                <a:srgbClr val="FF0000"/>
              </a:solidFill>
              <a:latin typeface="Consolas" panose="020B0609020204030204" pitchFamily="49" charset="0"/>
              <a:ea typeface="ＭＳ Ｐゴシック" pitchFamily="34" charset="-128"/>
              <a:cs typeface="Consolas" panose="020B0609020204030204" pitchFamily="49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AC1A8-1917-1545-A118-D16A3B4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Prefix length and address block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1905000"/>
            <a:ext cx="7467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tabLst>
                <a:tab pos="4800600" algn="r"/>
                <a:tab pos="5661025" algn="l"/>
              </a:tabLst>
            </a:pPr>
            <a:endParaRPr lang="en-US" sz="1600" b="1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None/>
              <a:tabLst>
                <a:tab pos="4800600" algn="r"/>
                <a:tab pos="5661025" algn="l"/>
              </a:tabLst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Prefix length           # of IP Addresses</a:t>
            </a:r>
            <a:endParaRPr lang="en-US" sz="16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/31	2 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/30	4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…	…  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/24	256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/23	512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…	…   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/16	65,536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 …	…             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/8	16,777,216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…	…   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/2	1,073,741,824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/1	2,147,483,648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r>
              <a:rPr lang="en-US" sz="1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/0	4,294,967,296</a:t>
            </a:r>
          </a:p>
          <a:p>
            <a:pPr>
              <a:lnSpc>
                <a:spcPct val="80000"/>
              </a:lnSpc>
              <a:buNone/>
              <a:tabLst>
                <a:tab pos="2841625" algn="r"/>
                <a:tab pos="4800600" algn="r"/>
                <a:tab pos="5661025" algn="l"/>
              </a:tabLst>
            </a:pPr>
            <a:endParaRPr lang="en-US" sz="1400" b="1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419" y="1573696"/>
            <a:ext cx="11672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tabLst>
                <a:tab pos="5661025" algn="l"/>
              </a:tabLst>
              <a:defRPr/>
            </a:pPr>
            <a:r>
              <a:rPr lang="en-US" sz="2000" dirty="0">
                <a:cs typeface="ＭＳ Ｐゴシック" pitchFamily="-110" charset="-128"/>
              </a:rPr>
              <a:t>To set up a network of a given size, one needs to acquire a address block with a sufficient number of addresses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A3F24-8C45-8B4E-BB54-AA0404CA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Reserved network prefixes (subset)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8206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tabLst>
                <a:tab pos="10310813" algn="r"/>
              </a:tabLst>
            </a:pPr>
            <a:r>
              <a:rPr lang="en-US" sz="2200" b="1" dirty="0">
                <a:ea typeface="ＭＳ Ｐゴシック" pitchFamily="34" charset="-128"/>
              </a:rPr>
              <a:t>Loopback interfaces:	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127.0.0.0/8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Most systems use 127.0.0.1 as loopback address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A host can send a packet to itself by sending it to address 127.0.0.1</a:t>
            </a:r>
          </a:p>
          <a:p>
            <a:pPr marL="228600" lvl="3">
              <a:lnSpc>
                <a:spcPct val="80000"/>
              </a:lnSpc>
              <a:tabLst>
                <a:tab pos="10310813" algn="r"/>
              </a:tabLst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tabLst>
                <a:tab pos="10310813" algn="r"/>
              </a:tabLst>
            </a:pPr>
            <a:r>
              <a:rPr lang="en-US" sz="2200" b="1" dirty="0">
                <a:ea typeface="ＭＳ Ｐゴシック" pitchFamily="34" charset="-128"/>
              </a:rPr>
              <a:t>Link Local Addresses: 	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169.254.0.0/16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Also referred to as auto-configuration</a:t>
            </a:r>
          </a:p>
          <a:p>
            <a:pPr marL="685800" lvl="2"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When a host cannot acquire an IP address, it selects a random address from the range (it tests whether the address is in use)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Packets from this address are not forwarded to other subnets</a:t>
            </a:r>
          </a:p>
          <a:p>
            <a:pPr marL="228600" lvl="1">
              <a:lnSpc>
                <a:spcPct val="80000"/>
              </a:lnSpc>
              <a:tabLst>
                <a:tab pos="10310813" algn="r"/>
              </a:tabLst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tabLst>
                <a:tab pos="10310813" algn="r"/>
              </a:tabLst>
            </a:pPr>
            <a:r>
              <a:rPr lang="en-US" sz="2200" b="1" dirty="0">
                <a:ea typeface="ＭＳ Ｐゴシック" pitchFamily="34" charset="-128"/>
              </a:rPr>
              <a:t>Private networks:	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10.0.0.0/8, 172.16.0.0/12, 192.168.0.0/16, 100.64.0.0/10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Private networks are subnets that are not part of the public Internet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IP addresses need to be unique only within the same private network</a:t>
            </a:r>
          </a:p>
          <a:p>
            <a:pPr marL="685800" lvl="3">
              <a:lnSpc>
                <a:spcPct val="80000"/>
              </a:lnSpc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Devices on different private networks can re-use addresses</a:t>
            </a:r>
          </a:p>
          <a:p>
            <a:pPr marL="685800" lvl="2">
              <a:tabLst>
                <a:tab pos="10310813" algn="r"/>
              </a:tabLst>
            </a:pPr>
            <a:r>
              <a:rPr lang="en-US" sz="2200" dirty="0">
                <a:ea typeface="ＭＳ Ｐゴシック" pitchFamily="34" charset="-128"/>
              </a:rPr>
              <a:t>When packets cross between private network and public Internet, IP addresses in header must be modified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67F8F-B29C-3741-8DC2-855AC897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4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two versions of IP: IPv4 and IPv6</a:t>
            </a:r>
          </a:p>
          <a:p>
            <a:r>
              <a:rPr lang="en-US" dirty="0"/>
              <a:t>An IP address …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… identifies a network interface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… contains information to locate the interface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… has 2 parts: network prefix and interface identifier</a:t>
            </a:r>
          </a:p>
          <a:p>
            <a:r>
              <a:rPr lang="en-US" dirty="0"/>
              <a:t>Dotted decimal notation of IPv4 addresses</a:t>
            </a:r>
          </a:p>
          <a:p>
            <a:r>
              <a:rPr lang="en-US" dirty="0"/>
              <a:t>CIDR notation of IP addresses</a:t>
            </a:r>
          </a:p>
          <a:p>
            <a:r>
              <a:rPr lang="en-US" dirty="0"/>
              <a:t>Network prefix +  prefix length describe an address block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26AA9-0556-164D-A80D-A1150A1E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2352-4A13-BC41-8454-2D742A5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Internet Protocol: Which version?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C6485-65DC-F040-BD18-239F9826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There are currently two versions of the Internet Protocol in use today: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IPv4 (IP Version 4)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Specified in 1980/81 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Four byte addresses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Universally deployed</a:t>
            </a:r>
          </a:p>
          <a:p>
            <a:pPr lvl="2"/>
            <a:r>
              <a:rPr lang="en-US" b="1" dirty="0">
                <a:ea typeface="ＭＳ Ｐゴシック" pitchFamily="34" charset="-128"/>
              </a:rPr>
              <a:t>Problem</a:t>
            </a:r>
            <a:r>
              <a:rPr lang="en-US" dirty="0">
                <a:ea typeface="ＭＳ Ｐゴシック" pitchFamily="34" charset="-128"/>
              </a:rPr>
              <a:t>: Address space almost exhausted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IPv6 (IP Version 6)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Specification from 1998 (RFC 2460)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16-byte addresses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Several differences to IPv4, but no fundamental changes</a:t>
            </a:r>
          </a:p>
          <a:p>
            <a:pPr lvl="2"/>
            <a:r>
              <a:rPr lang="en-US" b="1" dirty="0">
                <a:ea typeface="ＭＳ Ｐゴシック" pitchFamily="34" charset="-128"/>
              </a:rPr>
              <a:t>Problem</a:t>
            </a:r>
            <a:r>
              <a:rPr lang="en-US" dirty="0">
                <a:ea typeface="ＭＳ Ｐゴシック" pitchFamily="34" charset="-128"/>
              </a:rPr>
              <a:t>: Not widely used (yet?)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EEC64-DF08-5142-AA86-0CCFEFE0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2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9E94-3405-614E-986D-793C29A9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Slow adoption of IPv6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F077-D2BF-1B4E-9FC8-772BAABF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50236" cy="454120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IPv6 is available since &gt;20 years and is supported on almost all devices</a:t>
            </a:r>
          </a:p>
          <a:p>
            <a:r>
              <a:rPr lang="en-US" dirty="0">
                <a:ea typeface="ＭＳ Ｐゴシック" pitchFamily="34" charset="-128"/>
              </a:rPr>
              <a:t>But IPv6 is still a small fraction of the total Internet traffic</a:t>
            </a:r>
          </a:p>
          <a:p>
            <a:r>
              <a:rPr lang="en-US" dirty="0">
                <a:ea typeface="ＭＳ Ｐゴシック" pitchFamily="34" charset="-128"/>
              </a:rPr>
              <a:t>Measurements at an Internet Exchange Point in Amsterdam: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B7291-35A3-7244-9D79-F32EB0552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9" y="3721994"/>
            <a:ext cx="4005772" cy="2489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BDAB8-F782-7042-8F8E-29AC4017A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189" y="3696236"/>
            <a:ext cx="4069272" cy="2528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FB5C1-A20F-4B4D-87AF-38BB9285F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061" y="3696236"/>
            <a:ext cx="4094226" cy="254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A4797-3486-BF4B-BA0F-BCC0CE00D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841" y="3721994"/>
            <a:ext cx="4020950" cy="2498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E2A5A5-85DD-6B42-80D9-EBE78569C3E7}"/>
              </a:ext>
            </a:extLst>
          </p:cNvPr>
          <p:cNvSpPr txBox="1"/>
          <p:nvPr/>
        </p:nvSpPr>
        <p:spPr>
          <a:xfrm>
            <a:off x="1518735" y="6236594"/>
            <a:ext cx="330225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IPv6 traffic as a percentage</a:t>
            </a:r>
            <a:endParaRPr lang="en-US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D4F94-C0F2-584F-852B-57D71D233302}"/>
              </a:ext>
            </a:extLst>
          </p:cNvPr>
          <p:cNvSpPr txBox="1"/>
          <p:nvPr/>
        </p:nvSpPr>
        <p:spPr>
          <a:xfrm>
            <a:off x="7140261" y="6236594"/>
            <a:ext cx="30164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IPv6 traffic (total volume)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CA839C-EF4E-0C45-9E7D-4C00211ED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061" y="3696236"/>
            <a:ext cx="4095750" cy="2545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07CB7-8BD4-CE47-BA36-7D45E3D93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841" y="3721994"/>
            <a:ext cx="4020950" cy="2498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3E9BF-6D6C-2542-9737-64A4AED9A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537" y="3693132"/>
            <a:ext cx="4090924" cy="2539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1BA0B5-B114-EE41-8D0E-6852EDE8E3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492" y="3721994"/>
            <a:ext cx="4039111" cy="25075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80E4D0-78D5-5046-A528-72B5E65B0F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174" y="3721994"/>
            <a:ext cx="4018407" cy="2497201"/>
          </a:xfrm>
          <a:prstGeom prst="rect">
            <a:avLst/>
          </a:prstGeom>
        </p:spPr>
      </p:pic>
      <p:cxnSp>
        <p:nvCxnSpPr>
          <p:cNvPr id="15" name="Straight Arrow Connector 9">
            <a:extLst>
              <a:ext uri="{FF2B5EF4-FFF2-40B4-BE49-F238E27FC236}">
                <a16:creationId xmlns:a16="http://schemas.microsoft.com/office/drawing/2014/main" id="{DDE1D6B9-8644-4A4C-9543-324A41F0F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239" y="6113172"/>
            <a:ext cx="381000" cy="0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02CAB48-62E9-5940-A3C3-9BD9594FE86E}"/>
              </a:ext>
            </a:extLst>
          </p:cNvPr>
          <p:cNvSpPr/>
          <p:nvPr/>
        </p:nvSpPr>
        <p:spPr bwMode="auto">
          <a:xfrm>
            <a:off x="3601791" y="6007994"/>
            <a:ext cx="6858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B69502-3273-BC4C-8994-61648A07F7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062" y="3696235"/>
            <a:ext cx="4096556" cy="255001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5E0360E-EB81-CA4B-AED5-553128F0BD1F}"/>
              </a:ext>
            </a:extLst>
          </p:cNvPr>
          <p:cNvSpPr/>
          <p:nvPr/>
        </p:nvSpPr>
        <p:spPr bwMode="auto">
          <a:xfrm>
            <a:off x="9197661" y="6058436"/>
            <a:ext cx="6858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51B0B0-DE31-EF49-A3E1-9AA463D4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Terminology 1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7164" y="2316797"/>
            <a:ext cx="4653023" cy="4541203"/>
          </a:xfrm>
        </p:spPr>
        <p:txBody>
          <a:bodyPr>
            <a:normAutofit/>
          </a:bodyPr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CA" sz="2400" dirty="0">
                <a:ea typeface="ＭＳ Ｐゴシック" pitchFamily="34" charset="-128"/>
              </a:rPr>
              <a:t>End systems  are senders and receivers of data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CA" altLang="ja-JP" sz="2400" dirty="0">
                <a:ea typeface="ＭＳ Ｐゴシック" pitchFamily="34" charset="-128"/>
              </a:rPr>
              <a:t>Switches relay data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CA" altLang="ja-JP" sz="2400" dirty="0">
              <a:ea typeface="ＭＳ Ｐゴシック" pitchFamily="34" charset="-128"/>
            </a:endParaRP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CA" altLang="ja-JP" sz="2400" dirty="0">
                <a:ea typeface="ＭＳ Ｐゴシック" pitchFamily="34" charset="-128"/>
              </a:rPr>
              <a:t>Internet terminology:</a:t>
            </a:r>
          </a:p>
          <a:p>
            <a:pPr marL="457200" lvl="1" indent="0">
              <a:buNone/>
              <a:tabLst>
                <a:tab pos="1828800" algn="l"/>
                <a:tab pos="3543300" algn="l"/>
                <a:tab pos="5661025" algn="l"/>
              </a:tabLst>
            </a:pPr>
            <a:r>
              <a:rPr lang="en-CA" altLang="ja-JP" dirty="0">
                <a:ea typeface="ＭＳ Ｐゴシック" pitchFamily="34" charset="-128"/>
              </a:rPr>
              <a:t>“</a:t>
            </a:r>
            <a:r>
              <a:rPr lang="en-CA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Host</a:t>
            </a:r>
            <a:r>
              <a:rPr lang="en-CA" altLang="ja-JP" dirty="0">
                <a:ea typeface="ＭＳ Ｐゴシック" pitchFamily="34" charset="-128"/>
              </a:rPr>
              <a:t>” = end system</a:t>
            </a:r>
          </a:p>
          <a:p>
            <a:pPr marL="457200" lvl="1" indent="0">
              <a:buNone/>
              <a:tabLst>
                <a:tab pos="1828800" algn="l"/>
                <a:tab pos="3543300" algn="l"/>
                <a:tab pos="5661025" algn="l"/>
              </a:tabLst>
            </a:pPr>
            <a:r>
              <a:rPr lang="en-CA" altLang="ja-JP" dirty="0">
                <a:ea typeface="ＭＳ Ｐゴシック" pitchFamily="34" charset="-128"/>
              </a:rPr>
              <a:t>“</a:t>
            </a:r>
            <a:r>
              <a:rPr lang="en-CA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Router</a:t>
            </a:r>
            <a:r>
              <a:rPr lang="en-CA" altLang="ja-JP" dirty="0">
                <a:ea typeface="ＭＳ Ｐゴシック" pitchFamily="34" charset="-128"/>
              </a:rPr>
              <a:t>” = “</a:t>
            </a:r>
            <a:r>
              <a:rPr lang="en-CA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Gateway</a:t>
            </a:r>
            <a:r>
              <a:rPr lang="en-CA" altLang="ja-JP" dirty="0">
                <a:ea typeface="ＭＳ Ｐゴシック" pitchFamily="34" charset="-128"/>
              </a:rPr>
              <a:t>” = switch 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CA" altLang="ja-JP" sz="2400" dirty="0">
                <a:ea typeface="ＭＳ Ｐゴシック" pitchFamily="34" charset="-128"/>
              </a:rPr>
              <a:t>Convention:</a:t>
            </a:r>
            <a:br>
              <a:rPr lang="en-CA" altLang="ja-JP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Device</a:t>
            </a:r>
            <a:r>
              <a:rPr lang="en-US" sz="2400" dirty="0">
                <a:ea typeface="ＭＳ Ｐゴシック" pitchFamily="34" charset="-128"/>
              </a:rPr>
              <a:t>” = host or router</a:t>
            </a:r>
            <a:endParaRPr lang="zh-TW" altLang="en-US" sz="2400" dirty="0">
              <a:ea typeface="ＭＳ Ｐゴシック" pitchFamily="34" charset="-128"/>
            </a:endParaRPr>
          </a:p>
          <a:p>
            <a:pPr marL="0" indent="0">
              <a:buNone/>
              <a:tabLst>
                <a:tab pos="1828800" algn="l"/>
                <a:tab pos="3543300" algn="l"/>
                <a:tab pos="5661025" algn="l"/>
              </a:tabLst>
            </a:pPr>
            <a:endParaRPr lang="en-US" altLang="ja-JP" sz="2400" dirty="0">
              <a:ea typeface="ＭＳ Ｐゴシック" pitchFamily="34" charset="-128"/>
            </a:endParaRP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938866" y="4690533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eaLnBrk="0" hangingPunct="0"/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6A2C1C2-EC91-F444-8E6D-BF6B04AED93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769534" y="2912534"/>
            <a:ext cx="4876801" cy="2895599"/>
            <a:chOff x="1344" y="1441"/>
            <a:chExt cx="2691" cy="14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817CF3F-D05C-9F46-8AC5-C9A75EB95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" name="Arc 4">
              <a:extLst>
                <a:ext uri="{FF2B5EF4-FFF2-40B4-BE49-F238E27FC236}">
                  <a16:creationId xmlns:a16="http://schemas.microsoft.com/office/drawing/2014/main" id="{3F59D8B6-AE46-E541-9344-066C37131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lnTo>
                    <a:pt x="-1" y="182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8" name="Arc 5">
              <a:extLst>
                <a:ext uri="{FF2B5EF4-FFF2-40B4-BE49-F238E27FC236}">
                  <a16:creationId xmlns:a16="http://schemas.microsoft.com/office/drawing/2014/main" id="{5AD8A10D-06D2-EE44-BBBB-2C86C281B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9" name="Arc 6">
              <a:extLst>
                <a:ext uri="{FF2B5EF4-FFF2-40B4-BE49-F238E27FC236}">
                  <a16:creationId xmlns:a16="http://schemas.microsoft.com/office/drawing/2014/main" id="{188E405E-87D2-2041-A21A-7FAC1789C1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0" name="Arc 7">
              <a:extLst>
                <a:ext uri="{FF2B5EF4-FFF2-40B4-BE49-F238E27FC236}">
                  <a16:creationId xmlns:a16="http://schemas.microsoft.com/office/drawing/2014/main" id="{FFDC31A7-DC4A-374E-8B49-CE40CC63EB75}"/>
                </a:ext>
              </a:extLst>
            </p:cNvPr>
            <p:cNvSpPr>
              <a:spLocks/>
            </p:cNvSpPr>
            <p:nvPr/>
          </p:nvSpPr>
          <p:spPr bwMode="auto">
            <a:xfrm rot="12611021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1" name="Arc 8">
              <a:extLst>
                <a:ext uri="{FF2B5EF4-FFF2-40B4-BE49-F238E27FC236}">
                  <a16:creationId xmlns:a16="http://schemas.microsoft.com/office/drawing/2014/main" id="{E25C8C19-6606-E643-9BF9-F344B7C804E1}"/>
                </a:ext>
              </a:extLst>
            </p:cNvPr>
            <p:cNvSpPr>
              <a:spLocks/>
            </p:cNvSpPr>
            <p:nvPr/>
          </p:nvSpPr>
          <p:spPr bwMode="auto">
            <a:xfrm rot="11016758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2" name="Arc 9">
              <a:extLst>
                <a:ext uri="{FF2B5EF4-FFF2-40B4-BE49-F238E27FC236}">
                  <a16:creationId xmlns:a16="http://schemas.microsoft.com/office/drawing/2014/main" id="{4B9F31CB-ED38-E542-9D26-FFC4983AFB42}"/>
                </a:ext>
              </a:extLst>
            </p:cNvPr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577F7E1-71D7-264A-8D5C-F8688BD67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1728" cy="6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D2BC5A72-1439-8846-8CF4-6021DCEF91D9}"/>
              </a:ext>
            </a:extLst>
          </p:cNvPr>
          <p:cNvSpPr txBox="1">
            <a:spLocks noChangeArrowheads="1"/>
          </p:cNvSpPr>
          <p:nvPr/>
        </p:nvSpPr>
        <p:spPr>
          <a:xfrm>
            <a:off x="186265" y="1659467"/>
            <a:ext cx="11819468" cy="6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communication network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has two types of devices: end systems and switches</a:t>
            </a:r>
            <a:endParaRPr lang="zh-TW" altLang="en-US" dirty="0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81E567-EA12-6548-B212-E97A0AAD4C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622800"/>
            <a:ext cx="29718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55490B5B-0239-7542-B668-55B7610F5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403600"/>
            <a:ext cx="5334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438B9D-90B3-C644-80E5-C3B004EB3D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632200"/>
            <a:ext cx="12192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A0158519-BF13-0941-8C4B-90FB5869F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479800"/>
            <a:ext cx="10668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ACC5720F-2916-384F-90FE-3F17C3835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165600"/>
            <a:ext cx="13716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982CC3E-C260-2D4A-99AF-7AF3E9556D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479800"/>
            <a:ext cx="21336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E97BAF-6DD9-E847-A8BD-91F4CAF57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370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398835-887C-804E-B319-F229BC46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470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CE2CA27E-ABB7-5B44-A42F-2BFB46E2D1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3327400"/>
            <a:ext cx="1600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11E67AA6-314A-5D47-830B-D3F01FCCBF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2794000"/>
            <a:ext cx="1676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5825F925-6A6A-C04E-9762-A578A11A0C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4089400"/>
            <a:ext cx="16764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5E109DB7-57EF-BD4D-8695-F141E54089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4622800"/>
            <a:ext cx="15240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E4030-649E-C34B-BE69-896B4CAA0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1750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527DAA-ED88-604E-9A07-39EB1E69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3180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74E66B-0699-414D-B53D-4C92A1E10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32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81FC85-CA54-3B4D-89DA-BCCC1ED2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226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08D78D-9E85-1942-BFCF-F0280280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654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68416B-BB21-C74B-A4AC-62C8DCAC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7846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14D6AF-4A51-8448-8F12-9B649400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9276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BECBF004-4E98-5340-A9E1-0416DE56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75200"/>
            <a:ext cx="251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Communication</a:t>
            </a:r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AFC3419C-208B-864B-9454-4DD49228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89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End system</a:t>
            </a:r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AC8E72C4-A154-0542-B30B-B78DA7B2F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708400"/>
            <a:ext cx="304800" cy="4572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accent5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CFA3E0DE-6313-074E-85F8-D46434A67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34" y="49784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Switch</a:t>
            </a:r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03AD7075-3A94-A643-8F41-6F7102A78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51400"/>
            <a:ext cx="1143000" cy="3048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9B5F8C0E-0CA9-7843-B437-637955DCE53D}"/>
              </a:ext>
            </a:extLst>
          </p:cNvPr>
          <p:cNvSpPr txBox="1">
            <a:spLocks noChangeArrowheads="1"/>
          </p:cNvSpPr>
          <p:nvPr/>
        </p:nvSpPr>
        <p:spPr>
          <a:xfrm>
            <a:off x="186266" y="6237288"/>
            <a:ext cx="11819468" cy="6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zh-TW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6F31C-5036-094D-B239-0F724701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E040E-5417-174F-BBF6-C77778FF1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Network interface </a:t>
            </a:r>
            <a:r>
              <a:rPr lang="en-US" dirty="0"/>
              <a:t>is an attachment point to a network</a:t>
            </a:r>
          </a:p>
          <a:p>
            <a:r>
              <a:rPr lang="en-US" dirty="0"/>
              <a:t>It is convenient to think about a network interface as a port where a network cable is connected</a:t>
            </a:r>
          </a:p>
          <a:p>
            <a:r>
              <a:rPr lang="en-US" dirty="0"/>
              <a:t>But: </a:t>
            </a:r>
          </a:p>
          <a:p>
            <a:pPr lvl="1"/>
            <a:r>
              <a:rPr lang="en-US" dirty="0"/>
              <a:t>There are wireless network interfaces, e.g.,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Network interfaces can be logical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9145499-8932-BE4B-ADCB-487BC940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C1E15D-4A6C-1245-A6AC-BE45DBFC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970" y="1761066"/>
            <a:ext cx="3854830" cy="4109725"/>
          </a:xfrm>
          <a:prstGeom prst="rect">
            <a:avLst/>
          </a:prstGeom>
        </p:spPr>
      </p:pic>
      <p:sp>
        <p:nvSpPr>
          <p:cNvPr id="10" name="Text Box 36">
            <a:extLst>
              <a:ext uri="{FF2B5EF4-FFF2-40B4-BE49-F238E27FC236}">
                <a16:creationId xmlns:a16="http://schemas.microsoft.com/office/drawing/2014/main" id="{3FC37170-D34D-8F45-AEFA-537A4F26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34" y="5975681"/>
            <a:ext cx="2819400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PC</a:t>
            </a: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7986C5B2-EDF3-0C40-99FD-6031703D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1" y="3589866"/>
            <a:ext cx="1481665" cy="5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Network interfaces</a:t>
            </a:r>
          </a:p>
        </p:txBody>
      </p:sp>
      <p:sp>
        <p:nvSpPr>
          <p:cNvPr id="12" name="Line 37">
            <a:extLst>
              <a:ext uri="{FF2B5EF4-FFF2-40B4-BE49-F238E27FC236}">
                <a16:creationId xmlns:a16="http://schemas.microsoft.com/office/drawing/2014/main" id="{4DAE7F2C-73ED-9649-B325-06A2DEDE7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521" y="3906547"/>
            <a:ext cx="809077" cy="114898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Line 37">
            <a:extLst>
              <a:ext uri="{FF2B5EF4-FFF2-40B4-BE49-F238E27FC236}">
                <a16:creationId xmlns:a16="http://schemas.microsoft.com/office/drawing/2014/main" id="{EDE1D67D-86E4-CB45-A408-ED1964164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2095" y="3911334"/>
            <a:ext cx="952701" cy="105802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37">
            <a:extLst>
              <a:ext uri="{FF2B5EF4-FFF2-40B4-BE49-F238E27FC236}">
                <a16:creationId xmlns:a16="http://schemas.microsoft.com/office/drawing/2014/main" id="{7B659AC2-3B50-7247-ADC4-D85942DD7A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02521" y="3863460"/>
            <a:ext cx="608006" cy="4787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F852C79-E4BD-9F42-B70A-40E051B54F35}"/>
              </a:ext>
            </a:extLst>
          </p:cNvPr>
          <p:cNvSpPr txBox="1">
            <a:spLocks noChangeArrowheads="1"/>
          </p:cNvSpPr>
          <p:nvPr/>
        </p:nvSpPr>
        <p:spPr>
          <a:xfrm>
            <a:off x="186266" y="6237288"/>
            <a:ext cx="11819468" cy="6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Convention: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network interface</a:t>
            </a:r>
            <a:r>
              <a:rPr lang="en-US" dirty="0"/>
              <a:t>” =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interface</a:t>
            </a:r>
            <a:r>
              <a:rPr lang="en-US" dirty="0"/>
              <a:t>”</a:t>
            </a:r>
            <a:endParaRPr lang="zh-TW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3B58BD-09EA-2C4D-A0E8-C9F7FA50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73"/>
            <a:ext cx="10515600" cy="953036"/>
          </a:xfrm>
        </p:spPr>
        <p:txBody>
          <a:bodyPr/>
          <a:lstStyle/>
          <a:p>
            <a:r>
              <a:rPr lang="en-US" dirty="0"/>
              <a:t>Terminology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B5C94-0AAF-414E-B1B8-8494A790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9145499-8932-BE4B-ADCB-487BC940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3FC37170-D34D-8F45-AEFA-537A4F26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575" y="4989470"/>
            <a:ext cx="2819400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Cisco ISR 1111</a:t>
            </a: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7986C5B2-EDF3-0C40-99FD-6031703D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3177" y="2288911"/>
            <a:ext cx="583111" cy="15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Network interfaces</a:t>
            </a:r>
          </a:p>
        </p:txBody>
      </p:sp>
      <p:sp>
        <p:nvSpPr>
          <p:cNvPr id="12" name="Line 37">
            <a:extLst>
              <a:ext uri="{FF2B5EF4-FFF2-40B4-BE49-F238E27FC236}">
                <a16:creationId xmlns:a16="http://schemas.microsoft.com/office/drawing/2014/main" id="{4DAE7F2C-73ED-9649-B325-06A2DEDE7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93098" y="2713757"/>
            <a:ext cx="318414" cy="48903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Line 37">
            <a:extLst>
              <a:ext uri="{FF2B5EF4-FFF2-40B4-BE49-F238E27FC236}">
                <a16:creationId xmlns:a16="http://schemas.microsoft.com/office/drawing/2014/main" id="{EDE1D67D-86E4-CB45-A408-ED1964164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02672" y="2666298"/>
            <a:ext cx="374936" cy="45032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37">
            <a:extLst>
              <a:ext uri="{FF2B5EF4-FFF2-40B4-BE49-F238E27FC236}">
                <a16:creationId xmlns:a16="http://schemas.microsoft.com/office/drawing/2014/main" id="{7B659AC2-3B50-7247-ADC4-D85942DD7A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93097" y="2038221"/>
            <a:ext cx="239281" cy="2037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E64C0-5F06-5D4F-86A8-04010333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55" y="2441592"/>
            <a:ext cx="4563740" cy="2379355"/>
          </a:xfrm>
          <a:prstGeom prst="rect">
            <a:avLst/>
          </a:prstGeom>
        </p:spPr>
      </p:pic>
      <p:sp>
        <p:nvSpPr>
          <p:cNvPr id="15" name="Text Box 36">
            <a:extLst>
              <a:ext uri="{FF2B5EF4-FFF2-40B4-BE49-F238E27FC236}">
                <a16:creationId xmlns:a16="http://schemas.microsoft.com/office/drawing/2014/main" id="{8E043D62-149B-7841-82EF-6B01F536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664" y="2924412"/>
            <a:ext cx="1481665" cy="5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Network interfaces</a:t>
            </a:r>
          </a:p>
        </p:txBody>
      </p:sp>
      <p:sp>
        <p:nvSpPr>
          <p:cNvPr id="16" name="Line 37">
            <a:extLst>
              <a:ext uri="{FF2B5EF4-FFF2-40B4-BE49-F238E27FC236}">
                <a16:creationId xmlns:a16="http://schemas.microsoft.com/office/drawing/2014/main" id="{DF5A7B08-1FBD-CF42-A77A-A985FE4AF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6975" y="3505200"/>
            <a:ext cx="676509" cy="37262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" name="Line 37">
            <a:extLst>
              <a:ext uri="{FF2B5EF4-FFF2-40B4-BE49-F238E27FC236}">
                <a16:creationId xmlns:a16="http://schemas.microsoft.com/office/drawing/2014/main" id="{3335B892-EA18-0A4E-A6DD-794B069C4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150" y="3505201"/>
            <a:ext cx="883981" cy="29123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" name="Line 37">
            <a:extLst>
              <a:ext uri="{FF2B5EF4-FFF2-40B4-BE49-F238E27FC236}">
                <a16:creationId xmlns:a16="http://schemas.microsoft.com/office/drawing/2014/main" id="{7804C6F2-372E-2643-9D74-49FA6A5B8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8029" y="3494826"/>
            <a:ext cx="76599" cy="36863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35DAE9-4C41-1B4D-A6AB-6B292B23DE25}"/>
              </a:ext>
            </a:extLst>
          </p:cNvPr>
          <p:cNvSpPr/>
          <p:nvPr/>
        </p:nvSpPr>
        <p:spPr>
          <a:xfrm rot="20493910">
            <a:off x="8387586" y="3873035"/>
            <a:ext cx="1072385" cy="459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32DF8CB-2F5A-E34C-8C27-730D1C65CA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Network interface </a:t>
            </a:r>
            <a:r>
              <a:rPr lang="en-US" dirty="0"/>
              <a:t>is an attachment point to a network</a:t>
            </a:r>
          </a:p>
          <a:p>
            <a:r>
              <a:rPr lang="en-US" dirty="0"/>
              <a:t>It is convenient to think about a network interface as a port where a network cable is connected</a:t>
            </a:r>
          </a:p>
          <a:p>
            <a:r>
              <a:rPr lang="en-US" dirty="0"/>
              <a:t>But: </a:t>
            </a:r>
          </a:p>
          <a:p>
            <a:pPr lvl="1"/>
            <a:r>
              <a:rPr lang="en-US" dirty="0"/>
              <a:t>There are wireless network interfaces, e.g.,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Network interfaces can be logical </a:t>
            </a:r>
          </a:p>
          <a:p>
            <a:endParaRPr lang="en-US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C978FCD-4D26-7F48-A52C-114C0E9F796C}"/>
              </a:ext>
            </a:extLst>
          </p:cNvPr>
          <p:cNvSpPr txBox="1">
            <a:spLocks noChangeArrowheads="1"/>
          </p:cNvSpPr>
          <p:nvPr/>
        </p:nvSpPr>
        <p:spPr>
          <a:xfrm>
            <a:off x="186266" y="6237288"/>
            <a:ext cx="11819468" cy="6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Convention: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network interface</a:t>
            </a:r>
            <a:r>
              <a:rPr lang="en-US" dirty="0"/>
              <a:t>” =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interface</a:t>
            </a:r>
            <a:r>
              <a:rPr lang="en-US" dirty="0"/>
              <a:t>”</a:t>
            </a:r>
            <a:endParaRPr lang="zh-TW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431ED6-783B-8340-95C8-D79C385A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8894D-0555-E144-B167-8FCC909F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IPv4 addresses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IPv4 address </a:t>
            </a:r>
            <a:r>
              <a:rPr lang="en-US" dirty="0">
                <a:ea typeface="ＭＳ Ｐゴシック" pitchFamily="34" charset="-128"/>
              </a:rPr>
              <a:t>is an address of the Internet Protocol Version 4.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(</a:t>
            </a:r>
            <a:r>
              <a:rPr lang="en-US" sz="2400" dirty="0">
                <a:ea typeface="ＭＳ Ｐゴシック" pitchFamily="34" charset="-128"/>
              </a:rPr>
              <a:t>When the version is understood from the context we  only say 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IP address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”</a:t>
            </a:r>
            <a:r>
              <a:rPr lang="en-CA" altLang="ja-JP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altLang="ja-JP" sz="24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An IPv4 address is 32 bits (4 bytes) long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An IP address identifies a network interface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The IP address is used by hosts and routers for delivery of IP datagrams  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905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eaLnBrk="0" hangingPunct="0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9B49E-F41A-2D4A-AB9B-5D235F7F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EFFF-DB90-C448-9F9B-91EEE5D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datagrams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5EC4E4-DFF5-924D-9DF9-3A431C34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273" y="1742498"/>
            <a:ext cx="3182587" cy="218823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Each IPv4 datagram contains two IPv4 addresses: </a:t>
            </a:r>
          </a:p>
          <a:p>
            <a:pPr marL="0" indent="0">
              <a:buNone/>
            </a:pPr>
            <a:r>
              <a:rPr lang="en-US" dirty="0"/>
              <a:t>source address, destination address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58877DA-A3FD-EC49-8A88-3982AF1FA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38407"/>
              </p:ext>
            </p:extLst>
          </p:nvPr>
        </p:nvGraphicFramePr>
        <p:xfrm>
          <a:off x="3800475" y="5345813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8877300" imgH="1028700" progId="Visio.Drawing.11">
                  <p:embed/>
                </p:oleObj>
              </mc:Choice>
              <mc:Fallback>
                <p:oleObj name="Visio" r:id="rId4" imgW="8877300" imgH="1028700" progId="Visio.Drawing.1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58877DA-A3FD-EC49-8A88-3982AF1FA3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5345813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4">
            <a:extLst>
              <a:ext uri="{FF2B5EF4-FFF2-40B4-BE49-F238E27FC236}">
                <a16:creationId xmlns:a16="http://schemas.microsoft.com/office/drawing/2014/main" id="{85337C72-CAE9-2446-973D-2E3C002E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4226625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718501C-2169-264E-8465-0425B054A2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9875" y="4226625"/>
            <a:ext cx="495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8F67BB28-FB4D-AA44-826B-C53D849B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4275" y="1740600"/>
            <a:ext cx="8467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91647-BA14-2A49-8BD7-4BDBF567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6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902</Words>
  <Application>Microsoft Macintosh PowerPoint</Application>
  <PresentationFormat>Widescreen</PresentationFormat>
  <Paragraphs>232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新細明體</vt:lpstr>
      <vt:lpstr>Arial</vt:lpstr>
      <vt:lpstr>Calibri</vt:lpstr>
      <vt:lpstr>Calibri Light</vt:lpstr>
      <vt:lpstr>Consolas</vt:lpstr>
      <vt:lpstr>Courier New</vt:lpstr>
      <vt:lpstr>Times New Roman</vt:lpstr>
      <vt:lpstr>Wingdings</vt:lpstr>
      <vt:lpstr>Office Theme</vt:lpstr>
      <vt:lpstr>Visio</vt:lpstr>
      <vt:lpstr>IP Addresses</vt:lpstr>
      <vt:lpstr>Takeaways</vt:lpstr>
      <vt:lpstr>Internet Protocol: Which version?</vt:lpstr>
      <vt:lpstr>Slow adoption of IPv6</vt:lpstr>
      <vt:lpstr>Terminology 1</vt:lpstr>
      <vt:lpstr>Terminology 2</vt:lpstr>
      <vt:lpstr>Terminology 2</vt:lpstr>
      <vt:lpstr>IPv4 addresses </vt:lpstr>
      <vt:lpstr>IPv4 datagrams</vt:lpstr>
      <vt:lpstr>Dotted decimal notation</vt:lpstr>
      <vt:lpstr>Structure of an IPv4 address</vt:lpstr>
      <vt:lpstr>Length of network prefix</vt:lpstr>
      <vt:lpstr>Notation of IP address</vt:lpstr>
      <vt:lpstr>Special IP addresses</vt:lpstr>
      <vt:lpstr>Network prefix and address block</vt:lpstr>
      <vt:lpstr>Prefix length and address block</vt:lpstr>
      <vt:lpstr>Reserved network prefixes (subset)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38</cp:revision>
  <dcterms:created xsi:type="dcterms:W3CDTF">2020-08-14T14:05:07Z</dcterms:created>
  <dcterms:modified xsi:type="dcterms:W3CDTF">2020-08-25T22:12:03Z</dcterms:modified>
</cp:coreProperties>
</file>