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99" r:id="rId2"/>
    <p:sldId id="500" r:id="rId3"/>
    <p:sldId id="266" r:id="rId4"/>
    <p:sldId id="502" r:id="rId5"/>
    <p:sldId id="486" r:id="rId6"/>
    <p:sldId id="480" r:id="rId7"/>
    <p:sldId id="481" r:id="rId8"/>
    <p:sldId id="491" r:id="rId9"/>
    <p:sldId id="501" r:id="rId10"/>
    <p:sldId id="482" r:id="rId11"/>
    <p:sldId id="483" r:id="rId12"/>
    <p:sldId id="478" r:id="rId13"/>
    <p:sldId id="4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90522"/>
  </p:normalViewPr>
  <p:slideViewPr>
    <p:cSldViewPr snapToGrid="0" snapToObjects="1" showGuides="1">
      <p:cViewPr varScale="1">
        <p:scale>
          <a:sx n="80" d="100"/>
          <a:sy n="80" d="100"/>
        </p:scale>
        <p:origin x="208" y="824"/>
      </p:cViewPr>
      <p:guideLst>
        <p:guide orient="horz" pos="1026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03FEB4F1-555B-0149-8B18-D566014DD057}"/>
    <pc:docChg chg="undo custSel addSld delSld modSld sldOrd">
      <pc:chgData name="Jorg Liebeherr" userId="4e70e616cda3882f" providerId="LiveId" clId="{03FEB4F1-555B-0149-8B18-D566014DD057}" dt="2020-08-28T21:21:56.421" v="1621" actId="20577"/>
      <pc:docMkLst>
        <pc:docMk/>
      </pc:docMkLst>
      <pc:sldChg chg="addSp delSp modSp add setBg">
        <pc:chgData name="Jorg Liebeherr" userId="4e70e616cda3882f" providerId="LiveId" clId="{03FEB4F1-555B-0149-8B18-D566014DD057}" dt="2020-08-27T22:06:31.653" v="1037" actId="20577"/>
        <pc:sldMkLst>
          <pc:docMk/>
          <pc:sldMk cId="3567556157" sldId="266"/>
        </pc:sldMkLst>
        <pc:spChg chg="add del mod">
          <ac:chgData name="Jorg Liebeherr" userId="4e70e616cda3882f" providerId="LiveId" clId="{03FEB4F1-555B-0149-8B18-D566014DD057}" dt="2020-08-27T22:05:05.368" v="1016"/>
          <ac:spMkLst>
            <pc:docMk/>
            <pc:sldMk cId="3567556157" sldId="266"/>
            <ac:spMk id="2" creationId="{72B537DC-45CD-2543-896B-16C7009417D5}"/>
          </ac:spMkLst>
        </pc:spChg>
        <pc:spChg chg="mod topLvl">
          <ac:chgData name="Jorg Liebeherr" userId="4e70e616cda3882f" providerId="LiveId" clId="{03FEB4F1-555B-0149-8B18-D566014DD057}" dt="2020-08-24T14:39:53.974" v="455" actId="207"/>
          <ac:spMkLst>
            <pc:docMk/>
            <pc:sldMk cId="3567556157" sldId="266"/>
            <ac:spMk id="47" creationId="{E447E0E5-FBAC-9442-87AC-63EA861E1A5F}"/>
          </ac:spMkLst>
        </pc:spChg>
        <pc:spChg chg="mod topLvl">
          <ac:chgData name="Jorg Liebeherr" userId="4e70e616cda3882f" providerId="LiveId" clId="{03FEB4F1-555B-0149-8B18-D566014DD057}" dt="2020-08-24T14:39:53.974" v="455" actId="207"/>
          <ac:spMkLst>
            <pc:docMk/>
            <pc:sldMk cId="3567556157" sldId="266"/>
            <ac:spMk id="48" creationId="{CF7D7E96-3EE7-2443-91F7-5561B090D02F}"/>
          </ac:spMkLst>
        </pc:spChg>
        <pc:spChg chg="del">
          <ac:chgData name="Jorg Liebeherr" userId="4e70e616cda3882f" providerId="LiveId" clId="{03FEB4F1-555B-0149-8B18-D566014DD057}" dt="2020-08-27T22:03:03.376" v="816" actId="478"/>
          <ac:spMkLst>
            <pc:docMk/>
            <pc:sldMk cId="3567556157" sldId="266"/>
            <ac:spMk id="52" creationId="{681AA07D-AE54-1343-BE2E-2A3436D0B8A8}"/>
          </ac:spMkLst>
        </pc:spChg>
        <pc:spChg chg="del">
          <ac:chgData name="Jorg Liebeherr" userId="4e70e616cda3882f" providerId="LiveId" clId="{03FEB4F1-555B-0149-8B18-D566014DD057}" dt="2020-08-27T22:03:03.376" v="816" actId="478"/>
          <ac:spMkLst>
            <pc:docMk/>
            <pc:sldMk cId="3567556157" sldId="266"/>
            <ac:spMk id="54" creationId="{A7177E01-82BA-714C-9037-8FFE9420E25E}"/>
          </ac:spMkLst>
        </pc:spChg>
        <pc:spChg chg="del">
          <ac:chgData name="Jorg Liebeherr" userId="4e70e616cda3882f" providerId="LiveId" clId="{03FEB4F1-555B-0149-8B18-D566014DD057}" dt="2020-08-27T22:03:03.376" v="816" actId="478"/>
          <ac:spMkLst>
            <pc:docMk/>
            <pc:sldMk cId="3567556157" sldId="266"/>
            <ac:spMk id="56" creationId="{BFCB9CC2-750B-AF47-BE7A-658BFEFE5DB9}"/>
          </ac:spMkLst>
        </pc:spChg>
        <pc:spChg chg="del">
          <ac:chgData name="Jorg Liebeherr" userId="4e70e616cda3882f" providerId="LiveId" clId="{03FEB4F1-555B-0149-8B18-D566014DD057}" dt="2020-08-27T22:03:03.376" v="816" actId="478"/>
          <ac:spMkLst>
            <pc:docMk/>
            <pc:sldMk cId="3567556157" sldId="266"/>
            <ac:spMk id="58" creationId="{8C794B03-A31E-834D-AD52-802304E5F9BC}"/>
          </ac:spMkLst>
        </pc:spChg>
        <pc:spChg chg="mod">
          <ac:chgData name="Jorg Liebeherr" userId="4e70e616cda3882f" providerId="LiveId" clId="{03FEB4F1-555B-0149-8B18-D566014DD057}" dt="2020-08-24T14:52:32.803" v="774" actId="1076"/>
          <ac:spMkLst>
            <pc:docMk/>
            <pc:sldMk cId="3567556157" sldId="266"/>
            <ac:spMk id="16386" creationId="{A7DE8C32-EEFA-C64C-ADA6-0041C1AE9D12}"/>
          </ac:spMkLst>
        </pc:spChg>
        <pc:spChg chg="mod">
          <ac:chgData name="Jorg Liebeherr" userId="4e70e616cda3882f" providerId="LiveId" clId="{03FEB4F1-555B-0149-8B18-D566014DD057}" dt="2020-08-27T22:06:31.653" v="1037" actId="20577"/>
          <ac:spMkLst>
            <pc:docMk/>
            <pc:sldMk cId="3567556157" sldId="266"/>
            <ac:spMk id="16387" creationId="{CB457AFD-63C1-6042-BFDB-046DF997FFAB}"/>
          </ac:spMkLst>
        </pc:spChg>
        <pc:spChg chg="mod">
          <ac:chgData name="Jorg Liebeherr" userId="4e70e616cda3882f" providerId="LiveId" clId="{03FEB4F1-555B-0149-8B18-D566014DD057}" dt="2020-08-24T14:40:42.100" v="464" actId="20577"/>
          <ac:spMkLst>
            <pc:docMk/>
            <pc:sldMk cId="3567556157" sldId="266"/>
            <ac:spMk id="16388" creationId="{EBBD2CC4-A87F-A742-922C-4022551A97FC}"/>
          </ac:spMkLst>
        </pc:spChg>
        <pc:spChg chg="del mod">
          <ac:chgData name="Jorg Liebeherr" userId="4e70e616cda3882f" providerId="LiveId" clId="{03FEB4F1-555B-0149-8B18-D566014DD057}" dt="2020-08-27T22:03:08.331" v="817" actId="478"/>
          <ac:spMkLst>
            <pc:docMk/>
            <pc:sldMk cId="3567556157" sldId="266"/>
            <ac:spMk id="16393" creationId="{75C48CBA-F553-B540-9CBC-362C34A483E6}"/>
          </ac:spMkLst>
        </pc:spChg>
        <pc:spChg chg="del mod">
          <ac:chgData name="Jorg Liebeherr" userId="4e70e616cda3882f" providerId="LiveId" clId="{03FEB4F1-555B-0149-8B18-D566014DD057}" dt="2020-08-27T22:03:08.331" v="817" actId="478"/>
          <ac:spMkLst>
            <pc:docMk/>
            <pc:sldMk cId="3567556157" sldId="266"/>
            <ac:spMk id="16395" creationId="{33D451BE-A36A-464B-BE77-D97F3636F9E8}"/>
          </ac:spMkLst>
        </pc:spChg>
        <pc:spChg chg="del mod">
          <ac:chgData name="Jorg Liebeherr" userId="4e70e616cda3882f" providerId="LiveId" clId="{03FEB4F1-555B-0149-8B18-D566014DD057}" dt="2020-08-27T22:03:08.331" v="817" actId="478"/>
          <ac:spMkLst>
            <pc:docMk/>
            <pc:sldMk cId="3567556157" sldId="266"/>
            <ac:spMk id="16397" creationId="{EE03B84A-71F0-2F4F-B025-E5D759728EE5}"/>
          </ac:spMkLst>
        </pc:spChg>
        <pc:spChg chg="del mod">
          <ac:chgData name="Jorg Liebeherr" userId="4e70e616cda3882f" providerId="LiveId" clId="{03FEB4F1-555B-0149-8B18-D566014DD057}" dt="2020-08-27T22:03:08.331" v="817" actId="478"/>
          <ac:spMkLst>
            <pc:docMk/>
            <pc:sldMk cId="3567556157" sldId="266"/>
            <ac:spMk id="16399" creationId="{4CA104D5-790B-5F4F-960A-3FCB97569C61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01" creationId="{BA4A152D-9F19-FB45-A6BB-F607CC718E87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02" creationId="{902E67E3-0C75-D244-8FFC-076602C9A575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03" creationId="{6B7B3985-971B-2246-8503-E6B1C3E7DE69}"/>
          </ac:spMkLst>
        </pc:spChg>
        <pc:spChg chg="mod topLvl">
          <ac:chgData name="Jorg Liebeherr" userId="4e70e616cda3882f" providerId="LiveId" clId="{03FEB4F1-555B-0149-8B18-D566014DD057}" dt="2020-08-24T14:39:10.664" v="451" actId="108"/>
          <ac:spMkLst>
            <pc:docMk/>
            <pc:sldMk cId="3567556157" sldId="266"/>
            <ac:spMk id="16404" creationId="{1ABC298D-E5E8-314E-B139-E16FD0277A50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05" creationId="{343604D7-5CC1-8F45-B905-3853FE68D667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08" creationId="{1C94D224-B3F2-CA42-87D0-D837731A7A4D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09" creationId="{9D9947DB-94BE-2345-A827-0C366300F7EC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10" creationId="{72924F93-67AE-D344-BBE9-FD9B81484E34}"/>
          </ac:spMkLst>
        </pc:spChg>
        <pc:spChg chg="mod topLvl">
          <ac:chgData name="Jorg Liebeherr" userId="4e70e616cda3882f" providerId="LiveId" clId="{03FEB4F1-555B-0149-8B18-D566014DD057}" dt="2020-08-24T14:38:25.001" v="442" actId="165"/>
          <ac:spMkLst>
            <pc:docMk/>
            <pc:sldMk cId="3567556157" sldId="266"/>
            <ac:spMk id="16411" creationId="{AFF97D9E-80AF-0D4B-A27A-2F4E7A624DAC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12" creationId="{CBDE0B32-4A2E-BC4C-949C-CBB9735E3E86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13" creationId="{2B3C61BD-0989-1347-8805-25334E97527B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14" creationId="{684B31CE-E1F3-F344-A764-BEDB6C6B7FFD}"/>
          </ac:spMkLst>
        </pc:spChg>
        <pc:spChg chg="mod topLvl">
          <ac:chgData name="Jorg Liebeherr" userId="4e70e616cda3882f" providerId="LiveId" clId="{03FEB4F1-555B-0149-8B18-D566014DD057}" dt="2020-08-24T14:39:04.788" v="448" actId="108"/>
          <ac:spMkLst>
            <pc:docMk/>
            <pc:sldMk cId="3567556157" sldId="266"/>
            <ac:spMk id="16415" creationId="{876F0644-7E03-8948-9EB2-9C1CAED60F24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16" creationId="{4E244695-764D-1B42-9D72-5924DE788F30}"/>
          </ac:spMkLst>
        </pc:spChg>
        <pc:spChg chg="mod topLvl">
          <ac:chgData name="Jorg Liebeherr" userId="4e70e616cda3882f" providerId="LiveId" clId="{03FEB4F1-555B-0149-8B18-D566014DD057}" dt="2020-08-24T14:39:05.784" v="449" actId="108"/>
          <ac:spMkLst>
            <pc:docMk/>
            <pc:sldMk cId="3567556157" sldId="266"/>
            <ac:spMk id="16417" creationId="{03B592C9-04DE-BF42-9848-764D3F143AD9}"/>
          </ac:spMkLst>
        </pc:spChg>
        <pc:spChg chg="mod topLvl">
          <ac:chgData name="Jorg Liebeherr" userId="4e70e616cda3882f" providerId="LiveId" clId="{03FEB4F1-555B-0149-8B18-D566014DD057}" dt="2020-08-24T14:39:06.614" v="450" actId="108"/>
          <ac:spMkLst>
            <pc:docMk/>
            <pc:sldMk cId="3567556157" sldId="266"/>
            <ac:spMk id="16418" creationId="{9C4FC71C-64ED-D349-A82A-C8AD7DD47D53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19" creationId="{426C13FC-F435-4F40-917F-595ED21EF43D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20" creationId="{D6ECBBF1-B02E-B742-B3D8-9E2DCE2384C4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21" creationId="{BC6BF026-9B1D-FA49-8B40-FE3401391813}"/>
          </ac:spMkLst>
        </pc:spChg>
        <pc:spChg chg="mod topLvl">
          <ac:chgData name="Jorg Liebeherr" userId="4e70e616cda3882f" providerId="LiveId" clId="{03FEB4F1-555B-0149-8B18-D566014DD057}" dt="2020-08-24T14:38:18.965" v="441" actId="165"/>
          <ac:spMkLst>
            <pc:docMk/>
            <pc:sldMk cId="3567556157" sldId="266"/>
            <ac:spMk id="16422" creationId="{1ACE66AD-0735-B04C-90E1-F4038A1F38ED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23" creationId="{DFEA9A26-8B7A-0C48-ADCB-DD3EE9F1CA87}"/>
          </ac:spMkLst>
        </pc:spChg>
        <pc:spChg chg="mod topLvl">
          <ac:chgData name="Jorg Liebeherr" userId="4e70e616cda3882f" providerId="LiveId" clId="{03FEB4F1-555B-0149-8B18-D566014DD057}" dt="2020-08-24T14:38:59.492" v="443" actId="108"/>
          <ac:spMkLst>
            <pc:docMk/>
            <pc:sldMk cId="3567556157" sldId="266"/>
            <ac:spMk id="16424" creationId="{54762189-35FF-BA48-B6CE-B4DA2320F93A}"/>
          </ac:spMkLst>
        </pc:spChg>
        <pc:spChg chg="mod topLvl">
          <ac:chgData name="Jorg Liebeherr" userId="4e70e616cda3882f" providerId="LiveId" clId="{03FEB4F1-555B-0149-8B18-D566014DD057}" dt="2020-08-24T14:39:00.509" v="444" actId="108"/>
          <ac:spMkLst>
            <pc:docMk/>
            <pc:sldMk cId="3567556157" sldId="266"/>
            <ac:spMk id="16425" creationId="{2922CAD6-B113-414E-B39B-C52240A3ABB9}"/>
          </ac:spMkLst>
        </pc:spChg>
        <pc:spChg chg="mod topLvl">
          <ac:chgData name="Jorg Liebeherr" userId="4e70e616cda3882f" providerId="LiveId" clId="{03FEB4F1-555B-0149-8B18-D566014DD057}" dt="2020-08-24T14:39:01.308" v="445" actId="108"/>
          <ac:spMkLst>
            <pc:docMk/>
            <pc:sldMk cId="3567556157" sldId="266"/>
            <ac:spMk id="16426" creationId="{6567FC92-52CE-0349-BB30-90FBEC05D805}"/>
          </ac:spMkLst>
        </pc:spChg>
        <pc:spChg chg="mod topLvl">
          <ac:chgData name="Jorg Liebeherr" userId="4e70e616cda3882f" providerId="LiveId" clId="{03FEB4F1-555B-0149-8B18-D566014DD057}" dt="2020-08-24T14:39:02.309" v="446" actId="108"/>
          <ac:spMkLst>
            <pc:docMk/>
            <pc:sldMk cId="3567556157" sldId="266"/>
            <ac:spMk id="16427" creationId="{DC512C0D-7EC7-034F-9DED-8DC53E8B52F3}"/>
          </ac:spMkLst>
        </pc:spChg>
        <pc:spChg chg="mod topLvl">
          <ac:chgData name="Jorg Liebeherr" userId="4e70e616cda3882f" providerId="LiveId" clId="{03FEB4F1-555B-0149-8B18-D566014DD057}" dt="2020-08-24T14:39:03.244" v="447" actId="108"/>
          <ac:spMkLst>
            <pc:docMk/>
            <pc:sldMk cId="3567556157" sldId="266"/>
            <ac:spMk id="16428" creationId="{25DBF4BA-ADF0-EE4B-B82F-35DA0B5ACBDC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29" creationId="{0048039E-A639-D544-8ED0-EA7741F895D7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30" creationId="{7E58E2C3-C573-D44B-8B9B-584E88B4A5B8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31" creationId="{DCC25791-FCAF-B94C-B5BD-C31A90F9C186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32" creationId="{FF8704BF-D9CB-3749-9C27-0B86258470DA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33" creationId="{61485B52-55A3-FA43-9F81-91942B483D49}"/>
          </ac:spMkLst>
        </pc:spChg>
        <pc:spChg chg="mod topLvl">
          <ac:chgData name="Jorg Liebeherr" userId="4e70e616cda3882f" providerId="LiveId" clId="{03FEB4F1-555B-0149-8B18-D566014DD057}" dt="2020-08-24T14:38:05.907" v="440" actId="165"/>
          <ac:spMkLst>
            <pc:docMk/>
            <pc:sldMk cId="3567556157" sldId="266"/>
            <ac:spMk id="16434" creationId="{D4A1414D-E763-2642-B269-C2EABC94142F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35" creationId="{20663D75-8C20-9242-B85C-7162CA8E69E3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36" creationId="{3571C336-C3D9-9D41-BCAA-5D2A56379B7A}"/>
          </ac:spMkLst>
        </pc:spChg>
        <pc:spChg chg="mod topLvl">
          <ac:chgData name="Jorg Liebeherr" userId="4e70e616cda3882f" providerId="LiveId" clId="{03FEB4F1-555B-0149-8B18-D566014DD057}" dt="2020-08-24T14:37:58.210" v="439" actId="207"/>
          <ac:spMkLst>
            <pc:docMk/>
            <pc:sldMk cId="3567556157" sldId="266"/>
            <ac:spMk id="16437" creationId="{4C3BE8F1-E0DA-7B41-B4C6-B455EDBA7A6A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38" creationId="{913B70B8-0E17-674B-8798-EE849BB19B58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39" creationId="{AE2CE6C5-2508-AD4B-9202-9D387D9342CA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40" creationId="{FFD843F4-ECD4-724D-A98F-2058AB634544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41" creationId="{D8E04AE0-DC38-6C48-9C4A-D475BF99FEA1}"/>
          </ac:spMkLst>
        </pc:spChg>
        <pc:spChg chg="mod topLvl">
          <ac:chgData name="Jorg Liebeherr" userId="4e70e616cda3882f" providerId="LiveId" clId="{03FEB4F1-555B-0149-8B18-D566014DD057}" dt="2020-08-24T14:37:38.992" v="438" actId="165"/>
          <ac:spMkLst>
            <pc:docMk/>
            <pc:sldMk cId="3567556157" sldId="266"/>
            <ac:spMk id="16442" creationId="{C40BAFFA-72F9-0B4B-A411-059FBBB8B00B}"/>
          </ac:spMkLst>
        </pc:spChg>
        <pc:grpChg chg="del">
          <ac:chgData name="Jorg Liebeherr" userId="4e70e616cda3882f" providerId="LiveId" clId="{03FEB4F1-555B-0149-8B18-D566014DD057}" dt="2020-08-24T14:37:38.992" v="438" actId="165"/>
          <ac:grpSpMkLst>
            <pc:docMk/>
            <pc:sldMk cId="3567556157" sldId="266"/>
            <ac:grpSpMk id="16389" creationId="{BA3309EA-ABCD-C849-8687-0BD52A1180CA}"/>
          </ac:grpSpMkLst>
        </pc:grpChg>
        <pc:grpChg chg="del">
          <ac:chgData name="Jorg Liebeherr" userId="4e70e616cda3882f" providerId="LiveId" clId="{03FEB4F1-555B-0149-8B18-D566014DD057}" dt="2020-08-24T14:38:05.907" v="440" actId="165"/>
          <ac:grpSpMkLst>
            <pc:docMk/>
            <pc:sldMk cId="3567556157" sldId="266"/>
            <ac:grpSpMk id="16390" creationId="{9D15A838-C4FF-6E47-BB98-1DAC73632188}"/>
          </ac:grpSpMkLst>
        </pc:grpChg>
        <pc:grpChg chg="del">
          <ac:chgData name="Jorg Liebeherr" userId="4e70e616cda3882f" providerId="LiveId" clId="{03FEB4F1-555B-0149-8B18-D566014DD057}" dt="2020-08-24T14:38:18.965" v="441" actId="165"/>
          <ac:grpSpMkLst>
            <pc:docMk/>
            <pc:sldMk cId="3567556157" sldId="266"/>
            <ac:grpSpMk id="16391" creationId="{57A1F333-159A-EF4C-BCCA-8BCE8A066F24}"/>
          </ac:grpSpMkLst>
        </pc:grpChg>
        <pc:grpChg chg="del">
          <ac:chgData name="Jorg Liebeherr" userId="4e70e616cda3882f" providerId="LiveId" clId="{03FEB4F1-555B-0149-8B18-D566014DD057}" dt="2020-08-24T14:38:25.001" v="442" actId="165"/>
          <ac:grpSpMkLst>
            <pc:docMk/>
            <pc:sldMk cId="3567556157" sldId="266"/>
            <ac:grpSpMk id="16392" creationId="{D5BD63B6-5BE8-ED40-9ED1-5D57B2B976FE}"/>
          </ac:grpSpMkLst>
        </pc:grpChg>
      </pc:sldChg>
      <pc:sldChg chg="addSp delSp modSp">
        <pc:chgData name="Jorg Liebeherr" userId="4e70e616cda3882f" providerId="LiveId" clId="{03FEB4F1-555B-0149-8B18-D566014DD057}" dt="2020-08-28T13:27:03.671" v="1521" actId="404"/>
        <pc:sldMkLst>
          <pc:docMk/>
          <pc:sldMk cId="1240416669" sldId="478"/>
        </pc:sldMkLst>
        <pc:spChg chg="del">
          <ac:chgData name="Jorg Liebeherr" userId="4e70e616cda3882f" providerId="LiveId" clId="{03FEB4F1-555B-0149-8B18-D566014DD057}" dt="2020-08-24T14:51:16.258" v="770" actId="478"/>
          <ac:spMkLst>
            <pc:docMk/>
            <pc:sldMk cId="1240416669" sldId="478"/>
            <ac:spMk id="2" creationId="{2EA8AFC5-F5D5-F741-B349-36547B7B27FF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240416669" sldId="478"/>
            <ac:spMk id="3" creationId="{30EA1B14-A94F-AB41-B4CC-FF917B574761}"/>
          </ac:spMkLst>
        </pc:spChg>
        <pc:spChg chg="mod">
          <ac:chgData name="Jorg Liebeherr" userId="4e70e616cda3882f" providerId="LiveId" clId="{03FEB4F1-555B-0149-8B18-D566014DD057}" dt="2020-08-28T13:26:51.678" v="1517" actId="403"/>
          <ac:spMkLst>
            <pc:docMk/>
            <pc:sldMk cId="1240416669" sldId="478"/>
            <ac:spMk id="4" creationId="{00000000-0000-0000-0000-000000000000}"/>
          </ac:spMkLst>
        </pc:spChg>
        <pc:spChg chg="mod">
          <ac:chgData name="Jorg Liebeherr" userId="4e70e616cda3882f" providerId="LiveId" clId="{03FEB4F1-555B-0149-8B18-D566014DD057}" dt="2020-08-28T13:27:03.671" v="1521" actId="404"/>
          <ac:spMkLst>
            <pc:docMk/>
            <pc:sldMk cId="1240416669" sldId="478"/>
            <ac:spMk id="5" creationId="{00000000-0000-0000-0000-000000000000}"/>
          </ac:spMkLst>
        </pc:spChg>
      </pc:sldChg>
      <pc:sldChg chg="addSp delSp modSp">
        <pc:chgData name="Jorg Liebeherr" userId="4e70e616cda3882f" providerId="LiveId" clId="{03FEB4F1-555B-0149-8B18-D566014DD057}" dt="2020-08-27T22:09:43.538" v="1141" actId="1076"/>
        <pc:sldMkLst>
          <pc:docMk/>
          <pc:sldMk cId="2477932081" sldId="480"/>
        </pc:sldMkLst>
        <pc:spChg chg="del">
          <ac:chgData name="Jorg Liebeherr" userId="4e70e616cda3882f" providerId="LiveId" clId="{03FEB4F1-555B-0149-8B18-D566014DD057}" dt="2020-08-24T14:50:55.062" v="764" actId="478"/>
          <ac:spMkLst>
            <pc:docMk/>
            <pc:sldMk cId="2477932081" sldId="480"/>
            <ac:spMk id="2" creationId="{E3D1D210-246D-D14E-AA2A-34D8D8FF82B7}"/>
          </ac:spMkLst>
        </pc:spChg>
        <pc:spChg chg="add mod">
          <ac:chgData name="Jorg Liebeherr" userId="4e70e616cda3882f" providerId="LiveId" clId="{03FEB4F1-555B-0149-8B18-D566014DD057}" dt="2020-08-27T22:09:21.348" v="1133" actId="2085"/>
          <ac:spMkLst>
            <pc:docMk/>
            <pc:sldMk cId="2477932081" sldId="480"/>
            <ac:spMk id="3" creationId="{3070B5F0-8A90-1546-B61F-EBF2FEFFF265}"/>
          </ac:spMkLst>
        </pc:spChg>
        <pc:spChg chg="add del mod">
          <ac:chgData name="Jorg Liebeherr" userId="4e70e616cda3882f" providerId="LiveId" clId="{03FEB4F1-555B-0149-8B18-D566014DD057}" dt="2020-08-24T14:46:17.488" v="716" actId="478"/>
          <ac:spMkLst>
            <pc:docMk/>
            <pc:sldMk cId="2477932081" sldId="480"/>
            <ac:spMk id="5" creationId="{B9E2BB7F-0C4C-0D4B-9073-CF7223411F17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2477932081" sldId="480"/>
            <ac:spMk id="6" creationId="{2FB86261-1847-E14C-B28F-22F032501003}"/>
          </ac:spMkLst>
        </pc:spChg>
        <pc:spChg chg="add mod">
          <ac:chgData name="Jorg Liebeherr" userId="4e70e616cda3882f" providerId="LiveId" clId="{03FEB4F1-555B-0149-8B18-D566014DD057}" dt="2020-08-27T22:09:31.531" v="1135" actId="1076"/>
          <ac:spMkLst>
            <pc:docMk/>
            <pc:sldMk cId="2477932081" sldId="480"/>
            <ac:spMk id="7" creationId="{3585B27B-2CDF-6C41-8661-3544BA16C3F6}"/>
          </ac:spMkLst>
        </pc:spChg>
        <pc:spChg chg="add mod">
          <ac:chgData name="Jorg Liebeherr" userId="4e70e616cda3882f" providerId="LiveId" clId="{03FEB4F1-555B-0149-8B18-D566014DD057}" dt="2020-08-27T22:09:36.768" v="1137" actId="1076"/>
          <ac:spMkLst>
            <pc:docMk/>
            <pc:sldMk cId="2477932081" sldId="480"/>
            <ac:spMk id="8" creationId="{AF94B195-FC63-364C-99D1-B1EA4C0A802E}"/>
          </ac:spMkLst>
        </pc:spChg>
        <pc:spChg chg="add del">
          <ac:chgData name="Jorg Liebeherr" userId="4e70e616cda3882f" providerId="LiveId" clId="{03FEB4F1-555B-0149-8B18-D566014DD057}" dt="2020-08-24T14:46:04.869" v="707"/>
          <ac:spMkLst>
            <pc:docMk/>
            <pc:sldMk cId="2477932081" sldId="480"/>
            <ac:spMk id="8" creationId="{D513FF94-8FA7-E047-8A66-C34FD3C93846}"/>
          </ac:spMkLst>
        </pc:spChg>
        <pc:spChg chg="add mod">
          <ac:chgData name="Jorg Liebeherr" userId="4e70e616cda3882f" providerId="LiveId" clId="{03FEB4F1-555B-0149-8B18-D566014DD057}" dt="2020-08-27T22:09:43.538" v="1141" actId="1076"/>
          <ac:spMkLst>
            <pc:docMk/>
            <pc:sldMk cId="2477932081" sldId="480"/>
            <ac:spMk id="9" creationId="{B06EAD89-6B79-DA45-8EA9-8261A4BAEE4D}"/>
          </ac:spMkLst>
        </pc:spChg>
        <pc:spChg chg="add del mod">
          <ac:chgData name="Jorg Liebeherr" userId="4e70e616cda3882f" providerId="LiveId" clId="{03FEB4F1-555B-0149-8B18-D566014DD057}" dt="2020-08-24T14:46:25.945" v="720"/>
          <ac:spMkLst>
            <pc:docMk/>
            <pc:sldMk cId="2477932081" sldId="480"/>
            <ac:spMk id="41985" creationId="{00000000-0000-0000-0000-000000000000}"/>
          </ac:spMkLst>
        </pc:spChg>
      </pc:sldChg>
      <pc:sldChg chg="addSp delSp modSp">
        <pc:chgData name="Jorg Liebeherr" userId="4e70e616cda3882f" providerId="LiveId" clId="{03FEB4F1-555B-0149-8B18-D566014DD057}" dt="2020-08-24T14:52:12.355" v="773"/>
        <pc:sldMkLst>
          <pc:docMk/>
          <pc:sldMk cId="1136249284" sldId="481"/>
        </pc:sldMkLst>
        <pc:spChg chg="del">
          <ac:chgData name="Jorg Liebeherr" userId="4e70e616cda3882f" providerId="LiveId" clId="{03FEB4F1-555B-0149-8B18-D566014DD057}" dt="2020-08-24T14:50:52.390" v="763" actId="478"/>
          <ac:spMkLst>
            <pc:docMk/>
            <pc:sldMk cId="1136249284" sldId="481"/>
            <ac:spMk id="2" creationId="{94145D3E-C054-B14E-A808-456F9268DC66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136249284" sldId="481"/>
            <ac:spMk id="3" creationId="{AD52AA1C-230A-DE46-B3CC-F7119520216A}"/>
          </ac:spMkLst>
        </pc:spChg>
        <pc:spChg chg="mod">
          <ac:chgData name="Jorg Liebeherr" userId="4e70e616cda3882f" providerId="LiveId" clId="{03FEB4F1-555B-0149-8B18-D566014DD057}" dt="2020-08-24T14:46:50.655" v="727" actId="20577"/>
          <ac:spMkLst>
            <pc:docMk/>
            <pc:sldMk cId="1136249284" sldId="481"/>
            <ac:spMk id="43011" creationId="{00000000-0000-0000-0000-000000000000}"/>
          </ac:spMkLst>
        </pc:spChg>
      </pc:sldChg>
      <pc:sldChg chg="addSp delSp modSp">
        <pc:chgData name="Jorg Liebeherr" userId="4e70e616cda3882f" providerId="LiveId" clId="{03FEB4F1-555B-0149-8B18-D566014DD057}" dt="2020-08-28T21:21:56.421" v="1621" actId="20577"/>
        <pc:sldMkLst>
          <pc:docMk/>
          <pc:sldMk cId="1014774688" sldId="482"/>
        </pc:sldMkLst>
        <pc:spChg chg="del">
          <ac:chgData name="Jorg Liebeherr" userId="4e70e616cda3882f" providerId="LiveId" clId="{03FEB4F1-555B-0149-8B18-D566014DD057}" dt="2020-08-24T14:51:13.495" v="769" actId="478"/>
          <ac:spMkLst>
            <pc:docMk/>
            <pc:sldMk cId="1014774688" sldId="482"/>
            <ac:spMk id="2" creationId="{87316F2E-8F34-2444-AB3D-9AEF009B982A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014774688" sldId="482"/>
            <ac:spMk id="3" creationId="{65B13FFD-C2AE-824D-8433-505D603F4569}"/>
          </ac:spMkLst>
        </pc:spChg>
        <pc:spChg chg="mod">
          <ac:chgData name="Jorg Liebeherr" userId="4e70e616cda3882f" providerId="LiveId" clId="{03FEB4F1-555B-0149-8B18-D566014DD057}" dt="2020-08-28T13:26:21.278" v="1514" actId="20577"/>
          <ac:spMkLst>
            <pc:docMk/>
            <pc:sldMk cId="1014774688" sldId="482"/>
            <ac:spMk id="44033" creationId="{00000000-0000-0000-0000-000000000000}"/>
          </ac:spMkLst>
        </pc:spChg>
        <pc:spChg chg="mod">
          <ac:chgData name="Jorg Liebeherr" userId="4e70e616cda3882f" providerId="LiveId" clId="{03FEB4F1-555B-0149-8B18-D566014DD057}" dt="2020-08-28T21:21:56.421" v="1621" actId="20577"/>
          <ac:spMkLst>
            <pc:docMk/>
            <pc:sldMk cId="1014774688" sldId="482"/>
            <ac:spMk id="44034" creationId="{00000000-0000-0000-0000-000000000000}"/>
          </ac:spMkLst>
        </pc:spChg>
      </pc:sldChg>
      <pc:sldChg chg="addSp delSp modSp">
        <pc:chgData name="Jorg Liebeherr" userId="4e70e616cda3882f" providerId="LiveId" clId="{03FEB4F1-555B-0149-8B18-D566014DD057}" dt="2020-08-24T14:52:12.355" v="773"/>
        <pc:sldMkLst>
          <pc:docMk/>
          <pc:sldMk cId="1423452844" sldId="483"/>
        </pc:sldMkLst>
        <pc:spChg chg="del">
          <ac:chgData name="Jorg Liebeherr" userId="4e70e616cda3882f" providerId="LiveId" clId="{03FEB4F1-555B-0149-8B18-D566014DD057}" dt="2020-08-24T14:51:27.857" v="772" actId="478"/>
          <ac:spMkLst>
            <pc:docMk/>
            <pc:sldMk cId="1423452844" sldId="483"/>
            <ac:spMk id="2" creationId="{5BF4D2F7-FC39-784C-850B-B26BA9B87908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423452844" sldId="483"/>
            <ac:spMk id="3" creationId="{65DC3BA6-62D2-F444-A4F7-EF8CDC9E47DA}"/>
          </ac:spMkLst>
        </pc:spChg>
      </pc:sldChg>
      <pc:sldChg chg="addSp delSp modSp del">
        <pc:chgData name="Jorg Liebeherr" userId="4e70e616cda3882f" providerId="LiveId" clId="{03FEB4F1-555B-0149-8B18-D566014DD057}" dt="2020-08-28T13:23:00.732" v="1498" actId="2696"/>
        <pc:sldMkLst>
          <pc:docMk/>
          <pc:sldMk cId="3619239760" sldId="485"/>
        </pc:sldMkLst>
        <pc:spChg chg="del">
          <ac:chgData name="Jorg Liebeherr" userId="4e70e616cda3882f" providerId="LiveId" clId="{03FEB4F1-555B-0149-8B18-D566014DD057}" dt="2020-08-24T14:51:07.007" v="767" actId="478"/>
          <ac:spMkLst>
            <pc:docMk/>
            <pc:sldMk cId="3619239760" sldId="485"/>
            <ac:spMk id="2" creationId="{C91E69A4-0D56-354A-B295-DF62C1385304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3619239760" sldId="485"/>
            <ac:spMk id="3" creationId="{AAC437E8-24E2-774C-870D-52EB891D0247}"/>
          </ac:spMkLst>
        </pc:spChg>
        <pc:spChg chg="add del mod">
          <ac:chgData name="Jorg Liebeherr" userId="4e70e616cda3882f" providerId="LiveId" clId="{03FEB4F1-555B-0149-8B18-D566014DD057}" dt="2020-08-24T14:46:38.080" v="725"/>
          <ac:spMkLst>
            <pc:docMk/>
            <pc:sldMk cId="3619239760" sldId="485"/>
            <ac:spMk id="5" creationId="{A5DBE720-33AB-F245-BF3E-8B25F213CEC3}"/>
          </ac:spMkLst>
        </pc:spChg>
        <pc:spChg chg="del">
          <ac:chgData name="Jorg Liebeherr" userId="4e70e616cda3882f" providerId="LiveId" clId="{03FEB4F1-555B-0149-8B18-D566014DD057}" dt="2020-08-24T14:45:46.920" v="699" actId="478"/>
          <ac:spMkLst>
            <pc:docMk/>
            <pc:sldMk cId="3619239760" sldId="485"/>
            <ac:spMk id="40961" creationId="{00000000-0000-0000-0000-000000000000}"/>
          </ac:spMkLst>
        </pc:spChg>
        <pc:spChg chg="mod">
          <ac:chgData name="Jorg Liebeherr" userId="4e70e616cda3882f" providerId="LiveId" clId="{03FEB4F1-555B-0149-8B18-D566014DD057}" dt="2020-08-28T13:20:14.959" v="1411"/>
          <ac:spMkLst>
            <pc:docMk/>
            <pc:sldMk cId="3619239760" sldId="485"/>
            <ac:spMk id="40962" creationId="{00000000-0000-0000-0000-000000000000}"/>
          </ac:spMkLst>
        </pc:spChg>
      </pc:sldChg>
      <pc:sldChg chg="modSp ord">
        <pc:chgData name="Jorg Liebeherr" userId="4e70e616cda3882f" providerId="LiveId" clId="{03FEB4F1-555B-0149-8B18-D566014DD057}" dt="2020-08-28T13:22:50.881" v="1497" actId="20577"/>
        <pc:sldMkLst>
          <pc:docMk/>
          <pc:sldMk cId="1015436470" sldId="486"/>
        </pc:sldMkLst>
        <pc:spChg chg="mod">
          <ac:chgData name="Jorg Liebeherr" userId="4e70e616cda3882f" providerId="LiveId" clId="{03FEB4F1-555B-0149-8B18-D566014DD057}" dt="2020-08-28T13:22:50.881" v="1497" actId="20577"/>
          <ac:spMkLst>
            <pc:docMk/>
            <pc:sldMk cId="1015436470" sldId="486"/>
            <ac:spMk id="37891" creationId="{00000000-0000-0000-0000-000000000000}"/>
          </ac:spMkLst>
        </pc:spChg>
      </pc:sldChg>
      <pc:sldChg chg="addSp delSp modSp">
        <pc:chgData name="Jorg Liebeherr" userId="4e70e616cda3882f" providerId="LiveId" clId="{03FEB4F1-555B-0149-8B18-D566014DD057}" dt="2020-08-24T14:52:12.355" v="773"/>
        <pc:sldMkLst>
          <pc:docMk/>
          <pc:sldMk cId="1707839504" sldId="491"/>
        </pc:sldMkLst>
        <pc:spChg chg="del">
          <ac:chgData name="Jorg Liebeherr" userId="4e70e616cda3882f" providerId="LiveId" clId="{03FEB4F1-555B-0149-8B18-D566014DD057}" dt="2020-08-24T14:50:47.288" v="762" actId="478"/>
          <ac:spMkLst>
            <pc:docMk/>
            <pc:sldMk cId="1707839504" sldId="491"/>
            <ac:spMk id="2" creationId="{031DC35D-2ED6-834F-B77B-3F95C51D8851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707839504" sldId="491"/>
            <ac:spMk id="3" creationId="{68F416D8-47F0-4A46-8017-AFF420A33A49}"/>
          </ac:spMkLst>
        </pc:spChg>
      </pc:sldChg>
      <pc:sldChg chg="addSp delSp modSp">
        <pc:chgData name="Jorg Liebeherr" userId="4e70e616cda3882f" providerId="LiveId" clId="{03FEB4F1-555B-0149-8B18-D566014DD057}" dt="2020-08-27T22:13:57.624" v="1211" actId="20577"/>
        <pc:sldMkLst>
          <pc:docMk/>
          <pc:sldMk cId="3003088861" sldId="495"/>
        </pc:sldMkLst>
        <pc:spChg chg="del">
          <ac:chgData name="Jorg Liebeherr" userId="4e70e616cda3882f" providerId="LiveId" clId="{03FEB4F1-555B-0149-8B18-D566014DD057}" dt="2020-08-24T14:51:20.496" v="771" actId="478"/>
          <ac:spMkLst>
            <pc:docMk/>
            <pc:sldMk cId="3003088861" sldId="495"/>
            <ac:spMk id="2" creationId="{7AE3AA5F-93E7-F04D-8437-7EA9B230808C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3003088861" sldId="495"/>
            <ac:spMk id="3" creationId="{FC1D4F65-15D7-F24D-A44F-5C3674C856AF}"/>
          </ac:spMkLst>
        </pc:spChg>
        <pc:spChg chg="mod">
          <ac:chgData name="Jorg Liebeherr" userId="4e70e616cda3882f" providerId="LiveId" clId="{03FEB4F1-555B-0149-8B18-D566014DD057}" dt="2020-08-27T22:13:57.624" v="1211" actId="20577"/>
          <ac:spMkLst>
            <pc:docMk/>
            <pc:sldMk cId="3003088861" sldId="495"/>
            <ac:spMk id="47106" creationId="{00000000-0000-0000-0000-000000000000}"/>
          </ac:spMkLst>
        </pc:spChg>
      </pc:sldChg>
      <pc:sldChg chg="addSp delSp modSp">
        <pc:chgData name="Jorg Liebeherr" userId="4e70e616cda3882f" providerId="LiveId" clId="{03FEB4F1-555B-0149-8B18-D566014DD057}" dt="2020-08-24T14:52:12.355" v="773"/>
        <pc:sldMkLst>
          <pc:docMk/>
          <pc:sldMk cId="1431383998" sldId="499"/>
        </pc:sldMkLst>
        <pc:spChg chg="del">
          <ac:chgData name="Jorg Liebeherr" userId="4e70e616cda3882f" providerId="LiveId" clId="{03FEB4F1-555B-0149-8B18-D566014DD057}" dt="2020-08-24T14:51:01.415" v="765" actId="478"/>
          <ac:spMkLst>
            <pc:docMk/>
            <pc:sldMk cId="1431383998" sldId="499"/>
            <ac:spMk id="6" creationId="{6283E1A9-E9DC-9640-AC06-EA9C2B889436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431383998" sldId="499"/>
            <ac:spMk id="7" creationId="{E829D073-C70F-8441-AE05-A9BF77783124}"/>
          </ac:spMkLst>
        </pc:spChg>
      </pc:sldChg>
      <pc:sldChg chg="addSp delSp modSp add ord">
        <pc:chgData name="Jorg Liebeherr" userId="4e70e616cda3882f" providerId="LiveId" clId="{03FEB4F1-555B-0149-8B18-D566014DD057}" dt="2020-08-27T22:13:02.405" v="1177" actId="20577"/>
        <pc:sldMkLst>
          <pc:docMk/>
          <pc:sldMk cId="1606490499" sldId="500"/>
        </pc:sldMkLst>
        <pc:spChg chg="mod">
          <ac:chgData name="Jorg Liebeherr" userId="4e70e616cda3882f" providerId="LiveId" clId="{03FEB4F1-555B-0149-8B18-D566014DD057}" dt="2020-08-20T00:16:31.502" v="12" actId="20577"/>
          <ac:spMkLst>
            <pc:docMk/>
            <pc:sldMk cId="1606490499" sldId="500"/>
            <ac:spMk id="2" creationId="{67A58FC0-BB61-7A46-894A-C8F37F898589}"/>
          </ac:spMkLst>
        </pc:spChg>
        <pc:spChg chg="mod">
          <ac:chgData name="Jorg Liebeherr" userId="4e70e616cda3882f" providerId="LiveId" clId="{03FEB4F1-555B-0149-8B18-D566014DD057}" dt="2020-08-27T22:13:02.405" v="1177" actId="20577"/>
          <ac:spMkLst>
            <pc:docMk/>
            <pc:sldMk cId="1606490499" sldId="500"/>
            <ac:spMk id="3" creationId="{A0F18175-2DD4-734F-AF21-3EC19AB4B81B}"/>
          </ac:spMkLst>
        </pc:spChg>
        <pc:spChg chg="del">
          <ac:chgData name="Jorg Liebeherr" userId="4e70e616cda3882f" providerId="LiveId" clId="{03FEB4F1-555B-0149-8B18-D566014DD057}" dt="2020-08-24T14:51:03.470" v="766" actId="478"/>
          <ac:spMkLst>
            <pc:docMk/>
            <pc:sldMk cId="1606490499" sldId="500"/>
            <ac:spMk id="4" creationId="{01B18396-8AF0-8F47-AEE3-19BF102AB33C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1606490499" sldId="500"/>
            <ac:spMk id="5" creationId="{F968FC41-AD42-874D-AD24-257FEAFE3AD2}"/>
          </ac:spMkLst>
        </pc:spChg>
      </pc:sldChg>
      <pc:sldChg chg="addSp delSp modSp add setBg">
        <pc:chgData name="Jorg Liebeherr" userId="4e70e616cda3882f" providerId="LiveId" clId="{03FEB4F1-555B-0149-8B18-D566014DD057}" dt="2020-08-27T22:10:16.901" v="1159" actId="20577"/>
        <pc:sldMkLst>
          <pc:docMk/>
          <pc:sldMk cId="3403924602" sldId="501"/>
        </pc:sldMkLst>
        <pc:spChg chg="add del">
          <ac:chgData name="Jorg Liebeherr" userId="4e70e616cda3882f" providerId="LiveId" clId="{03FEB4F1-555B-0149-8B18-D566014DD057}" dt="2020-08-24T14:49:30.221" v="759"/>
          <ac:spMkLst>
            <pc:docMk/>
            <pc:sldMk cId="3403924602" sldId="501"/>
            <ac:spMk id="2" creationId="{DDA55446-8439-F647-A3AB-F8BBE411679A}"/>
          </ac:spMkLst>
        </pc:spChg>
        <pc:spChg chg="add mod">
          <ac:chgData name="Jorg Liebeherr" userId="4e70e616cda3882f" providerId="LiveId" clId="{03FEB4F1-555B-0149-8B18-D566014DD057}" dt="2020-08-24T14:52:12.355" v="773"/>
          <ac:spMkLst>
            <pc:docMk/>
            <pc:sldMk cId="3403924602" sldId="501"/>
            <ac:spMk id="3" creationId="{A4E68720-9F8D-2447-B20B-05D8F593B117}"/>
          </ac:spMkLst>
        </pc:spChg>
        <pc:spChg chg="mod">
          <ac:chgData name="Jorg Liebeherr" userId="4e70e616cda3882f" providerId="LiveId" clId="{03FEB4F1-555B-0149-8B18-D566014DD057}" dt="2020-08-27T22:10:16.901" v="1159" actId="20577"/>
          <ac:spMkLst>
            <pc:docMk/>
            <pc:sldMk cId="3403924602" sldId="501"/>
            <ac:spMk id="58" creationId="{8C794B03-A31E-834D-AD52-802304E5F9BC}"/>
          </ac:spMkLst>
        </pc:spChg>
        <pc:spChg chg="add del mod">
          <ac:chgData name="Jorg Liebeherr" userId="4e70e616cda3882f" providerId="LiveId" clId="{03FEB4F1-555B-0149-8B18-D566014DD057}" dt="2020-08-24T14:51:11.089" v="768" actId="478"/>
          <ac:spMkLst>
            <pc:docMk/>
            <pc:sldMk cId="3403924602" sldId="501"/>
            <ac:spMk id="16386" creationId="{A7DE8C32-EEFA-C64C-ADA6-0041C1AE9D12}"/>
          </ac:spMkLst>
        </pc:spChg>
        <pc:spChg chg="mod">
          <ac:chgData name="Jorg Liebeherr" userId="4e70e616cda3882f" providerId="LiveId" clId="{03FEB4F1-555B-0149-8B18-D566014DD057}" dt="2020-08-24T14:48:40.035" v="754" actId="20577"/>
          <ac:spMkLst>
            <pc:docMk/>
            <pc:sldMk cId="3403924602" sldId="501"/>
            <ac:spMk id="16387" creationId="{CB457AFD-63C1-6042-BFDB-046DF997FFAB}"/>
          </ac:spMkLst>
        </pc:spChg>
        <pc:spChg chg="mod">
          <ac:chgData name="Jorg Liebeherr" userId="4e70e616cda3882f" providerId="LiveId" clId="{03FEB4F1-555B-0149-8B18-D566014DD057}" dt="2020-08-24T14:46:57.423" v="732" actId="20577"/>
          <ac:spMkLst>
            <pc:docMk/>
            <pc:sldMk cId="3403924602" sldId="501"/>
            <ac:spMk id="16388" creationId="{EBBD2CC4-A87F-A742-922C-4022551A97FC}"/>
          </ac:spMkLst>
        </pc:spChg>
      </pc:sldChg>
      <pc:sldChg chg="modSp add">
        <pc:chgData name="Jorg Liebeherr" userId="4e70e616cda3882f" providerId="LiveId" clId="{03FEB4F1-555B-0149-8B18-D566014DD057}" dt="2020-08-28T21:11:16.869" v="1525" actId="20577"/>
        <pc:sldMkLst>
          <pc:docMk/>
          <pc:sldMk cId="2876152521" sldId="502"/>
        </pc:sldMkLst>
        <pc:spChg chg="mod">
          <ac:chgData name="Jorg Liebeherr" userId="4e70e616cda3882f" providerId="LiveId" clId="{03FEB4F1-555B-0149-8B18-D566014DD057}" dt="2020-08-28T21:11:16.869" v="1525" actId="20577"/>
          <ac:spMkLst>
            <pc:docMk/>
            <pc:sldMk cId="2876152521" sldId="502"/>
            <ac:spMk id="37891" creationId="{00000000-0000-0000-0000-000000000000}"/>
          </ac:spMkLst>
        </pc:spChg>
      </pc:sldChg>
    </pc:docChg>
  </pc:docChgLst>
  <pc:docChgLst>
    <pc:chgData name="Jorg Liebeherr" userId="4e70e616cda3882f" providerId="LiveId" clId="{9F0E067B-8932-455E-B1A9-90E22CCD4046}"/>
    <pc:docChg chg="undo custSel modSld">
      <pc:chgData name="Jorg Liebeherr" userId="4e70e616cda3882f" providerId="LiveId" clId="{9F0E067B-8932-455E-B1A9-90E22CCD4046}" dt="2020-08-19T22:31:17.471" v="11" actId="20577"/>
      <pc:docMkLst>
        <pc:docMk/>
      </pc:docMkLst>
      <pc:sldChg chg="modSp mod">
        <pc:chgData name="Jorg Liebeherr" userId="4e70e616cda3882f" providerId="LiveId" clId="{9F0E067B-8932-455E-B1A9-90E22CCD4046}" dt="2020-08-19T22:31:17.471" v="11" actId="20577"/>
        <pc:sldMkLst>
          <pc:docMk/>
          <pc:sldMk cId="3619239760" sldId="485"/>
        </pc:sldMkLst>
        <pc:spChg chg="mod">
          <ac:chgData name="Jorg Liebeherr" userId="4e70e616cda3882f" providerId="LiveId" clId="{9F0E067B-8932-455E-B1A9-90E22CCD4046}" dt="2020-08-19T22:31:17.471" v="11" actId="20577"/>
          <ac:spMkLst>
            <pc:docMk/>
            <pc:sldMk cId="3619239760" sldId="485"/>
            <ac:spMk id="40962" creationId="{00000000-0000-0000-0000-000000000000}"/>
          </ac:spMkLst>
        </pc:spChg>
      </pc:sldChg>
    </pc:docChg>
  </pc:docChgLst>
  <pc:docChgLst>
    <pc:chgData name="Jorg Liebeherr" userId="4e70e616cda3882f" providerId="LiveId" clId="{4DA5B5F3-A3F9-48D9-A4F8-C2F7EBFD8ECA}"/>
    <pc:docChg chg="undo custSel addSld delSld modSld">
      <pc:chgData name="Jorg Liebeherr" userId="4e70e616cda3882f" providerId="LiveId" clId="{4DA5B5F3-A3F9-48D9-A4F8-C2F7EBFD8ECA}" dt="2020-08-24T15:10:17.227" v="189" actId="3064"/>
      <pc:docMkLst>
        <pc:docMk/>
      </pc:docMkLst>
      <pc:sldChg chg="modSp mod">
        <pc:chgData name="Jorg Liebeherr" userId="4e70e616cda3882f" providerId="LiveId" clId="{4DA5B5F3-A3F9-48D9-A4F8-C2F7EBFD8ECA}" dt="2020-08-24T15:02:16.665" v="26" actId="20577"/>
        <pc:sldMkLst>
          <pc:docMk/>
          <pc:sldMk cId="3567556157" sldId="266"/>
        </pc:sldMkLst>
        <pc:spChg chg="mod">
          <ac:chgData name="Jorg Liebeherr" userId="4e70e616cda3882f" providerId="LiveId" clId="{4DA5B5F3-A3F9-48D9-A4F8-C2F7EBFD8ECA}" dt="2020-08-24T15:02:16.665" v="26" actId="20577"/>
          <ac:spMkLst>
            <pc:docMk/>
            <pc:sldMk cId="3567556157" sldId="266"/>
            <ac:spMk id="16387" creationId="{CB457AFD-63C1-6042-BFDB-046DF997FFAB}"/>
          </ac:spMkLst>
        </pc:spChg>
      </pc:sldChg>
      <pc:sldChg chg="addSp delSp modSp mod">
        <pc:chgData name="Jorg Liebeherr" userId="4e70e616cda3882f" providerId="LiveId" clId="{4DA5B5F3-A3F9-48D9-A4F8-C2F7EBFD8ECA}" dt="2020-08-24T15:08:14.480" v="185" actId="22"/>
        <pc:sldMkLst>
          <pc:docMk/>
          <pc:sldMk cId="2477932081" sldId="480"/>
        </pc:sldMkLst>
        <pc:graphicFrameChg chg="add">
          <ac:chgData name="Jorg Liebeherr" userId="4e70e616cda3882f" providerId="LiveId" clId="{4DA5B5F3-A3F9-48D9-A4F8-C2F7EBFD8ECA}" dt="2020-08-24T15:08:14.480" v="185" actId="22"/>
          <ac:graphicFrameMkLst>
            <pc:docMk/>
            <pc:sldMk cId="2477932081" sldId="480"/>
            <ac:graphicFrameMk id="2" creationId="{3865795F-073F-45AA-A46E-FF54644AEC14}"/>
          </ac:graphicFrameMkLst>
        </pc:graphicFrameChg>
        <pc:graphicFrameChg chg="del">
          <ac:chgData name="Jorg Liebeherr" userId="4e70e616cda3882f" providerId="LiveId" clId="{4DA5B5F3-A3F9-48D9-A4F8-C2F7EBFD8ECA}" dt="2020-08-19T23:03:21.047" v="0" actId="478"/>
          <ac:graphicFrameMkLst>
            <pc:docMk/>
            <pc:sldMk cId="2477932081" sldId="480"/>
            <ac:graphicFrameMk id="41987" creationId="{00000000-0000-0000-0000-000000000000}"/>
          </ac:graphicFrameMkLst>
        </pc:graphicFrameChg>
        <pc:picChg chg="add del mod">
          <ac:chgData name="Jorg Liebeherr" userId="4e70e616cda3882f" providerId="LiveId" clId="{4DA5B5F3-A3F9-48D9-A4F8-C2F7EBFD8ECA}" dt="2020-08-19T23:05:35.654" v="4" actId="478"/>
          <ac:picMkLst>
            <pc:docMk/>
            <pc:sldMk cId="2477932081" sldId="480"/>
            <ac:picMk id="3" creationId="{B0E18B2C-EB83-4915-9A71-CE4F48EACD14}"/>
          </ac:picMkLst>
        </pc:picChg>
        <pc:picChg chg="add del mod">
          <ac:chgData name="Jorg Liebeherr" userId="4e70e616cda3882f" providerId="LiveId" clId="{4DA5B5F3-A3F9-48D9-A4F8-C2F7EBFD8ECA}" dt="2020-08-24T15:08:13.351" v="184" actId="478"/>
          <ac:picMkLst>
            <pc:docMk/>
            <pc:sldMk cId="2477932081" sldId="480"/>
            <ac:picMk id="4" creationId="{C689A81E-BAB4-40E3-BEBA-67896A81FC09}"/>
          </ac:picMkLst>
        </pc:picChg>
      </pc:sldChg>
      <pc:sldChg chg="addSp delSp modSp mod">
        <pc:chgData name="Jorg Liebeherr" userId="4e70e616cda3882f" providerId="LiveId" clId="{4DA5B5F3-A3F9-48D9-A4F8-C2F7EBFD8ECA}" dt="2020-08-24T15:08:44.612" v="186" actId="20577"/>
        <pc:sldMkLst>
          <pc:docMk/>
          <pc:sldMk cId="1136249284" sldId="481"/>
        </pc:sldMkLst>
        <pc:spChg chg="mod">
          <ac:chgData name="Jorg Liebeherr" userId="4e70e616cda3882f" providerId="LiveId" clId="{4DA5B5F3-A3F9-48D9-A4F8-C2F7EBFD8ECA}" dt="2020-08-24T15:08:44.612" v="186" actId="20577"/>
          <ac:spMkLst>
            <pc:docMk/>
            <pc:sldMk cId="1136249284" sldId="481"/>
            <ac:spMk id="43012" creationId="{00000000-0000-0000-0000-000000000000}"/>
          </ac:spMkLst>
        </pc:spChg>
        <pc:graphicFrameChg chg="add del">
          <ac:chgData name="Jorg Liebeherr" userId="4e70e616cda3882f" providerId="LiveId" clId="{4DA5B5F3-A3F9-48D9-A4F8-C2F7EBFD8ECA}" dt="2020-08-19T23:06:27.617" v="8" actId="478"/>
          <ac:graphicFrameMkLst>
            <pc:docMk/>
            <pc:sldMk cId="1136249284" sldId="481"/>
            <ac:graphicFrameMk id="43010" creationId="{00000000-0000-0000-0000-000000000000}"/>
          </ac:graphicFrameMkLst>
        </pc:graphicFrameChg>
      </pc:sldChg>
      <pc:sldChg chg="addSp delSp modSp mod">
        <pc:chgData name="Jorg Liebeherr" userId="4e70e616cda3882f" providerId="LiveId" clId="{4DA5B5F3-A3F9-48D9-A4F8-C2F7EBFD8ECA}" dt="2020-08-24T15:10:17.227" v="189" actId="3064"/>
        <pc:sldMkLst>
          <pc:docMk/>
          <pc:sldMk cId="3619239760" sldId="485"/>
        </pc:sldMkLst>
        <pc:spChg chg="del">
          <ac:chgData name="Jorg Liebeherr" userId="4e70e616cda3882f" providerId="LiveId" clId="{4DA5B5F3-A3F9-48D9-A4F8-C2F7EBFD8ECA}" dt="2020-08-24T15:09:32.848" v="187" actId="478"/>
          <ac:spMkLst>
            <pc:docMk/>
            <pc:sldMk cId="3619239760" sldId="485"/>
            <ac:spMk id="5" creationId="{A5DBE720-33AB-F245-BF3E-8B25F213CEC3}"/>
          </ac:spMkLst>
        </pc:spChg>
        <pc:spChg chg="add mod">
          <ac:chgData name="Jorg Liebeherr" userId="4e70e616cda3882f" providerId="LiveId" clId="{4DA5B5F3-A3F9-48D9-A4F8-C2F7EBFD8ECA}" dt="2020-08-24T15:10:17.227" v="189" actId="3064"/>
          <ac:spMkLst>
            <pc:docMk/>
            <pc:sldMk cId="3619239760" sldId="485"/>
            <ac:spMk id="6" creationId="{D2F23CCA-1758-4F8F-91D7-DCBAF1164E7B}"/>
          </ac:spMkLst>
        </pc:spChg>
        <pc:spChg chg="mod">
          <ac:chgData name="Jorg Liebeherr" userId="4e70e616cda3882f" providerId="LiveId" clId="{4DA5B5F3-A3F9-48D9-A4F8-C2F7EBFD8ECA}" dt="2020-08-24T15:06:41.415" v="183" actId="20577"/>
          <ac:spMkLst>
            <pc:docMk/>
            <pc:sldMk cId="3619239760" sldId="485"/>
            <ac:spMk id="40962" creationId="{00000000-0000-0000-0000-000000000000}"/>
          </ac:spMkLst>
        </pc:spChg>
      </pc:sldChg>
      <pc:sldChg chg="modSp mod">
        <pc:chgData name="Jorg Liebeherr" userId="4e70e616cda3882f" providerId="LiveId" clId="{4DA5B5F3-A3F9-48D9-A4F8-C2F7EBFD8ECA}" dt="2020-08-24T15:05:37.337" v="124" actId="20577"/>
        <pc:sldMkLst>
          <pc:docMk/>
          <pc:sldMk cId="1015436470" sldId="486"/>
        </pc:sldMkLst>
        <pc:spChg chg="mod">
          <ac:chgData name="Jorg Liebeherr" userId="4e70e616cda3882f" providerId="LiveId" clId="{4DA5B5F3-A3F9-48D9-A4F8-C2F7EBFD8ECA}" dt="2020-08-24T15:05:37.337" v="124" actId="20577"/>
          <ac:spMkLst>
            <pc:docMk/>
            <pc:sldMk cId="1015436470" sldId="486"/>
            <ac:spMk id="37891" creationId="{00000000-0000-0000-0000-000000000000}"/>
          </ac:spMkLst>
        </pc:spChg>
      </pc:sldChg>
      <pc:sldChg chg="add del">
        <pc:chgData name="Jorg Liebeherr" userId="4e70e616cda3882f" providerId="LiveId" clId="{4DA5B5F3-A3F9-48D9-A4F8-C2F7EBFD8ECA}" dt="2020-08-24T15:02:47.452" v="28" actId="2890"/>
        <pc:sldMkLst>
          <pc:docMk/>
          <pc:sldMk cId="2484737326" sldId="50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9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1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A217-8CE7-9245-A107-1C21E414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CB17-4E75-E546-B835-2E2960117CE5}" type="datetime1">
              <a:rPr lang="en-CA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CA61-7829-BB4B-B55B-46121F3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8D1-4E73-394C-AAEF-1145290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8710-3924-9248-AFBE-99C3602FAAEC}" type="datetime1">
              <a:rPr lang="en-CA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9EB6-74DB-5146-B6E6-3B7CB06D511C}" type="datetime1">
              <a:rPr lang="en-CA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EEE7-A021-494A-A3D4-91DEA0828BE2}" type="datetime1">
              <a:rPr lang="en-CA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B76D-E870-F448-8D7E-ED950CEB3B0A}" type="datetime1">
              <a:rPr lang="en-CA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9472-467C-0D45-AD0E-99F9F42B9E30}" type="datetime1">
              <a:rPr lang="en-CA" smtClean="0"/>
              <a:t>2020-08-27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5702-3D36-094A-88A3-4D21A18D1263}" type="datetime1">
              <a:rPr lang="en-CA" smtClean="0"/>
              <a:t>2020-08-27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F2C3-580C-AE4D-9751-97427EA11135}" type="datetime1">
              <a:rPr lang="en-CA" smtClean="0"/>
              <a:t>2020-08-27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DEE2-2ECD-D542-943C-EB15C46803DA}" type="datetime1">
              <a:rPr lang="en-CA" smtClean="0"/>
              <a:t>2020-08-27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9F66-43FC-A341-B592-CD70C968E5AB}" type="datetime1">
              <a:rPr lang="en-CA" smtClean="0"/>
              <a:t>2020-08-27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8B96-7FC3-5B4E-A223-03CCB5E1204E}" type="datetime1">
              <a:rPr lang="en-CA" smtClean="0"/>
              <a:t>2020-08-27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4F97-2617-CC48-ABC9-42A76CEF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0B86-BD82-E64D-B115-89F83E4480C9}" type="datetime1">
              <a:rPr lang="en-CA" smtClean="0"/>
              <a:t>2020-08-27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Classful IPv4 Addresses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9D073-C70F-8441-AE05-A9BF7778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Limitations of classful IP addresses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7" y="1628774"/>
            <a:ext cx="10749845" cy="50006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Limited flexibility for obtaining a network address:</a:t>
            </a:r>
          </a:p>
          <a:p>
            <a:pPr lvl="2">
              <a:buFontTx/>
              <a:buNone/>
            </a:pPr>
            <a:r>
              <a:rPr lang="en-US" dirty="0">
                <a:ea typeface="ＭＳ Ｐゴシック" pitchFamily="34" charset="-128"/>
              </a:rPr>
              <a:t>Class C:  		2</a:t>
            </a:r>
            <a:r>
              <a:rPr lang="en-US" baseline="30000" dirty="0">
                <a:ea typeface="ＭＳ Ｐゴシック" pitchFamily="34" charset="-128"/>
              </a:rPr>
              <a:t>8 </a:t>
            </a:r>
            <a:r>
              <a:rPr lang="en-US" dirty="0">
                <a:ea typeface="ＭＳ Ｐゴシック" pitchFamily="34" charset="-128"/>
              </a:rPr>
              <a:t>- 2 = 254 IP addresses are available	</a:t>
            </a:r>
          </a:p>
          <a:p>
            <a:pPr lvl="2">
              <a:buFontTx/>
              <a:buNone/>
            </a:pPr>
            <a:r>
              <a:rPr lang="en-US" dirty="0">
                <a:ea typeface="ＭＳ Ｐゴシック" pitchFamily="34" charset="-128"/>
              </a:rPr>
              <a:t>Class B: 		2</a:t>
            </a:r>
            <a:r>
              <a:rPr lang="en-US" baseline="30000" dirty="0">
                <a:ea typeface="ＭＳ Ｐゴシック" pitchFamily="34" charset="-128"/>
              </a:rPr>
              <a:t>16 </a:t>
            </a:r>
            <a:r>
              <a:rPr lang="en-US" dirty="0">
                <a:ea typeface="ＭＳ Ｐゴシック" pitchFamily="34" charset="-128"/>
              </a:rPr>
              <a:t>- 2 = 65,534 IP addresses are available</a:t>
            </a:r>
          </a:p>
          <a:p>
            <a:pPr lvl="2">
              <a:buFontTx/>
              <a:buNone/>
            </a:pPr>
            <a:r>
              <a:rPr lang="en-US" dirty="0">
                <a:ea typeface="ＭＳ Ｐゴシック" pitchFamily="34" charset="-128"/>
              </a:rPr>
              <a:t>Class A: 		2</a:t>
            </a:r>
            <a:r>
              <a:rPr lang="en-US" baseline="30000" dirty="0">
                <a:ea typeface="ＭＳ Ｐゴシック" pitchFamily="34" charset="-128"/>
              </a:rPr>
              <a:t>24 </a:t>
            </a:r>
            <a:r>
              <a:rPr lang="en-US" dirty="0">
                <a:ea typeface="ＭＳ Ｐゴシック" pitchFamily="34" charset="-128"/>
              </a:rPr>
              <a:t>- 2 = 16,772,214 IP addresses are available</a:t>
            </a:r>
          </a:p>
          <a:p>
            <a:pPr lvl="2">
              <a:buFontTx/>
              <a:buNone/>
            </a:pPr>
            <a:endParaRPr lang="en-US" b="1" dirty="0">
              <a:solidFill>
                <a:schemeClr val="accent2"/>
              </a:solidFill>
              <a:ea typeface="ＭＳ Ｐゴシック" pitchFamily="34" charset="-128"/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Too few network addresses for large networks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34" charset="-128"/>
              </a:rPr>
              <a:t> 	2</a:t>
            </a:r>
            <a:r>
              <a:rPr lang="en-US" baseline="30000" dirty="0">
                <a:ea typeface="ＭＳ Ｐゴシック" pitchFamily="34" charset="-128"/>
              </a:rPr>
              <a:t>7</a:t>
            </a:r>
            <a:r>
              <a:rPr lang="en-US" dirty="0">
                <a:ea typeface="ＭＳ Ｐゴシック" pitchFamily="34" charset="-128"/>
              </a:rPr>
              <a:t> = 128       Class A networks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34" charset="-128"/>
              </a:rPr>
              <a:t>	2</a:t>
            </a:r>
            <a:r>
              <a:rPr lang="en-US" baseline="30000" dirty="0">
                <a:ea typeface="ＭＳ Ｐゴシック" pitchFamily="34" charset="-128"/>
              </a:rPr>
              <a:t>14</a:t>
            </a:r>
            <a:r>
              <a:rPr lang="en-US" dirty="0">
                <a:ea typeface="ＭＳ Ｐゴシック" pitchFamily="34" charset="-128"/>
              </a:rPr>
              <a:t> = 16,384 Class B networks</a:t>
            </a:r>
            <a:endParaRPr lang="en-US" b="1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Flat address space.</a:t>
            </a:r>
            <a:r>
              <a:rPr lang="en-US" b="1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Routing tables in the backbone Internet need one entry for each network address.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	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Class C networks: up to 2</a:t>
            </a:r>
            <a:r>
              <a:rPr lang="en-US" sz="2000" baseline="30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21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=  2,097,152 entries</a:t>
            </a:r>
            <a:endParaRPr lang="en-US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13FFD-C2AE-824D-8433-505D603F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7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pic>
        <p:nvPicPr>
          <p:cNvPr id="45059" name="Picture 4" descr="ipadf1"/>
          <p:cNvPicPr>
            <a:picLocks noChangeAspect="1" noChangeArrowheads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1676400" y="1606826"/>
            <a:ext cx="87630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3276600" y="19812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H="1">
            <a:off x="3276600" y="50292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6764AD-3CA3-504D-956C-A2286581A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Allocation of classful addresses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C3BA6-62D2-F444-A4F7-EF8CDC9E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5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From classful to classless addresses</a:t>
            </a:r>
          </a:p>
        </p:txBody>
      </p:sp>
      <p:sp>
        <p:nvSpPr>
          <p:cNvPr id="4608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By the early 1990s, the lookup time of routing tables had become a bottleneck for Internet performance</a:t>
            </a:r>
            <a:endParaRPr lang="en-US" b="1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r>
              <a:rPr lang="en-US" dirty="0">
                <a:ea typeface="ＭＳ Ｐゴシック" pitchFamily="34" charset="-128"/>
              </a:rPr>
              <a:t>In 1993, there was a major shift for interpreting and allocating IP addresses:</a:t>
            </a: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  <a:p>
            <a:pPr marL="342900" lvl="1" indent="-342900">
              <a:buFontTx/>
              <a:buChar char="•"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743200" y="3524416"/>
            <a:ext cx="2478088" cy="2452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1E1FF"/>
              </a:gs>
              <a:gs pos="64999">
                <a:srgbClr val="B6B6FF"/>
              </a:gs>
              <a:gs pos="100000">
                <a:srgbClr val="9595FF"/>
              </a:gs>
            </a:gsLst>
            <a:lin ang="5400000" scaled="1"/>
          </a:gradFill>
          <a:ln w="9525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dk1"/>
                </a:solidFill>
              </a:rPr>
              <a:t>until 1993: </a:t>
            </a:r>
          </a:p>
          <a:p>
            <a:pPr algn="ctr" eaLnBrk="0" hangingPunct="0">
              <a:defRPr/>
            </a:pPr>
            <a:endParaRPr lang="en-US" sz="2800" dirty="0">
              <a:solidFill>
                <a:schemeClr val="dk1"/>
              </a:solidFill>
            </a:endParaRPr>
          </a:p>
          <a:p>
            <a:pPr algn="ctr" eaLnBrk="0" hangingPunct="0">
              <a:defRPr/>
            </a:pPr>
            <a:r>
              <a:rPr lang="en-US" sz="2800" dirty="0">
                <a:solidFill>
                  <a:schemeClr val="dk1"/>
                </a:solidFill>
              </a:rPr>
              <a:t>Classful </a:t>
            </a:r>
            <a:br>
              <a:rPr lang="en-US" sz="2800" dirty="0">
                <a:solidFill>
                  <a:schemeClr val="dk1"/>
                </a:solidFill>
              </a:rPr>
            </a:br>
            <a:r>
              <a:rPr lang="en-US" sz="2800" dirty="0">
                <a:solidFill>
                  <a:schemeClr val="dk1"/>
                </a:solidFill>
              </a:rPr>
              <a:t>Addresses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705600" y="3524416"/>
            <a:ext cx="2743200" cy="2438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1E1FF"/>
              </a:gs>
              <a:gs pos="64999">
                <a:srgbClr val="B6B6FF"/>
              </a:gs>
              <a:gs pos="100000">
                <a:srgbClr val="9595FF"/>
              </a:gs>
            </a:gsLst>
            <a:lin ang="5400000" scaled="1"/>
          </a:gradFill>
          <a:ln w="9525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dk1"/>
                </a:solidFill>
              </a:rPr>
              <a:t>after 1993:</a:t>
            </a:r>
          </a:p>
          <a:p>
            <a:pPr algn="ctr" eaLnBrk="0" hangingPunct="0">
              <a:defRPr/>
            </a:pPr>
            <a:endParaRPr lang="en-US" sz="2400" dirty="0">
              <a:solidFill>
                <a:schemeClr val="dk1"/>
              </a:solidFill>
            </a:endParaRPr>
          </a:p>
          <a:p>
            <a:pPr algn="ctr" eaLnBrk="0" hangingPunct="0">
              <a:defRPr/>
            </a:pPr>
            <a:r>
              <a:rPr lang="en-US" sz="2400" dirty="0">
                <a:solidFill>
                  <a:schemeClr val="dk1"/>
                </a:solidFill>
              </a:rPr>
              <a:t>Classless </a:t>
            </a:r>
            <a:r>
              <a:rPr lang="en-US" sz="2400" dirty="0" err="1">
                <a:solidFill>
                  <a:schemeClr val="dk1"/>
                </a:solidFill>
              </a:rPr>
              <a:t>Interdomain</a:t>
            </a:r>
            <a:r>
              <a:rPr lang="en-US" sz="2400" dirty="0">
                <a:solidFill>
                  <a:schemeClr val="dk1"/>
                </a:solidFill>
              </a:rPr>
              <a:t> Routing</a:t>
            </a: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>(CIDR)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5410201" y="4543592"/>
            <a:ext cx="1190625" cy="504825"/>
          </a:xfrm>
          <a:prstGeom prst="rightArrow">
            <a:avLst>
              <a:gd name="adj1" fmla="val 50000"/>
              <a:gd name="adj2" fmla="val 49987"/>
            </a:avLst>
          </a:prstGeom>
          <a:gradFill rotWithShape="1">
            <a:gsLst>
              <a:gs pos="0">
                <a:srgbClr val="E1E1FF"/>
              </a:gs>
              <a:gs pos="64999">
                <a:srgbClr val="B6B6FF"/>
              </a:gs>
              <a:gs pos="100000">
                <a:srgbClr val="9595FF"/>
              </a:gs>
            </a:gsLst>
            <a:lin ang="5400000" scaled="1"/>
          </a:gradFill>
          <a:ln w="9525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 eaLnBrk="0" hangingPunct="0"/>
            <a:endParaRPr lang="en-US" b="1">
              <a:solidFill>
                <a:schemeClr val="dk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A1B14-A94F-AB41-B4CC-FF917B57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CIDR - Classless Interdomain Routing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628775"/>
            <a:ext cx="10972482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CIDR abandons the fixed prefix lengths for classes A, B, and C</a:t>
            </a:r>
          </a:p>
          <a:p>
            <a:pPr>
              <a:lnSpc>
                <a:spcPct val="90000"/>
              </a:lnSpc>
            </a:pPr>
            <a:r>
              <a:rPr lang="en-US" b="1" dirty="0">
                <a:ea typeface="ＭＳ Ｐゴシック" pitchFamily="34" charset="-128"/>
              </a:rPr>
              <a:t>Key Concept: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length can have any value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This is also called variable-length subnet masking (VLSM)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Consequences: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Since the prefix length is no longer implied by the address, it must be provided with an IP address 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sym typeface="Wingdings" pitchFamily="2" charset="2"/>
              </a:rPr>
              <a:t> CIDR notation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Hierarchical routing aggregation introduces dependency of IP addresses to service provider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ea typeface="ＭＳ Ｐゴシック" pitchFamily="34" charset="-128"/>
                <a:sym typeface="Wingdings" pitchFamily="2" charset="2"/>
              </a:rPr>
              <a:t>Need for new lookup algorithms for routing tables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D4F65-15D7-F24D-A44F-5C3674C8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8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8FC0-BB61-7A46-894A-C8F37F89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8175-2DD4-734F-AF21-3EC19AB4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Delivery modes: unicast, multicast, broadcast, anycast</a:t>
            </a:r>
          </a:p>
          <a:p>
            <a:r>
              <a:rPr lang="en-US" dirty="0"/>
              <a:t>IPv4 address classes (A, B, C, D, E)</a:t>
            </a:r>
          </a:p>
          <a:p>
            <a:r>
              <a:rPr lang="en-US" dirty="0"/>
              <a:t>With classful addressing, the prefix length is implied</a:t>
            </a:r>
          </a:p>
          <a:p>
            <a:r>
              <a:rPr lang="en-US" dirty="0"/>
              <a:t>Transition from classful addresses to CIDR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8FC41-AD42-874D-AD24-257FEAFE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A7DE8C32-EEFA-C64C-ADA6-0041C1AE9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87000" y="6497782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730CB6-C223-024C-B5B7-C9AC6C869D2A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457AFD-63C1-6042-BFDB-046DF997F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59"/>
            <a:ext cx="10515600" cy="603825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tabLst>
                <a:tab pos="1889125" algn="l"/>
                <a:tab pos="41148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Unicast:  	</a:t>
            </a:r>
            <a:r>
              <a:rPr lang="en-US" altLang="en-US" dirty="0"/>
              <a:t>one-to-one transmission</a:t>
            </a:r>
          </a:p>
          <a:p>
            <a:pPr>
              <a:spcBef>
                <a:spcPct val="0"/>
              </a:spcBef>
              <a:tabLst>
                <a:tab pos="1889125" algn="l"/>
                <a:tab pos="41148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Broadcast: 	</a:t>
            </a:r>
            <a:r>
              <a:rPr lang="en-US" altLang="en-US" dirty="0"/>
              <a:t>one-to-all transmission (with respect to a scope)</a:t>
            </a:r>
          </a:p>
          <a:p>
            <a:pPr>
              <a:spcBef>
                <a:spcPct val="0"/>
              </a:spcBef>
              <a:tabLst>
                <a:tab pos="1889125" algn="l"/>
                <a:tab pos="41148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Multicast: 	</a:t>
            </a:r>
            <a:r>
              <a:rPr lang="en-US" altLang="en-US" dirty="0"/>
              <a:t>one-to-many transmission</a:t>
            </a:r>
          </a:p>
          <a:p>
            <a:pPr>
              <a:spcBef>
                <a:spcPct val="0"/>
              </a:spcBef>
              <a:tabLst>
                <a:tab pos="1889125" algn="l"/>
                <a:tab pos="4114800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Anycast: 	</a:t>
            </a:r>
            <a:r>
              <a:rPr lang="en-US" altLang="en-US" dirty="0"/>
              <a:t>one-to-any transmission</a:t>
            </a:r>
          </a:p>
          <a:p>
            <a:pPr>
              <a:spcBef>
                <a:spcPct val="0"/>
              </a:spcBef>
              <a:tabLst>
                <a:tab pos="1889125" algn="l"/>
                <a:tab pos="4114800" algn="l"/>
              </a:tabLst>
            </a:pPr>
            <a:endParaRPr lang="en-US" altLang="en-US" dirty="0"/>
          </a:p>
          <a:p>
            <a:pPr>
              <a:spcBef>
                <a:spcPct val="0"/>
              </a:spcBef>
              <a:tabLst>
                <a:tab pos="1889125" algn="l"/>
                <a:tab pos="4114800" algn="l"/>
              </a:tabLst>
            </a:pPr>
            <a:endParaRPr lang="en-US" altLang="en-US" dirty="0"/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 marL="0" indent="0">
              <a:buNone/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 marL="0" indent="0">
              <a:buNone/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r>
              <a:rPr lang="en-US" altLang="en-US" sz="2400" dirty="0"/>
              <a:t>The Internet Protocols (IPv4 and IPv6) use different destination addresses for each delivery method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BBD2CC4-A87F-A742-922C-4022551A9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Delivery methods</a:t>
            </a:r>
          </a:p>
        </p:txBody>
      </p:sp>
      <p:sp>
        <p:nvSpPr>
          <p:cNvPr id="16435" name="Oval 133">
            <a:extLst>
              <a:ext uri="{FF2B5EF4-FFF2-40B4-BE49-F238E27FC236}">
                <a16:creationId xmlns:a16="http://schemas.microsoft.com/office/drawing/2014/main" id="{20663D75-8C20-9242-B85C-7162CA8E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6" name="Oval 134">
            <a:extLst>
              <a:ext uri="{FF2B5EF4-FFF2-40B4-BE49-F238E27FC236}">
                <a16:creationId xmlns:a16="http://schemas.microsoft.com/office/drawing/2014/main" id="{3571C336-C3D9-9D41-BCAA-5D2A563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36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7" name="Oval 135">
            <a:extLst>
              <a:ext uri="{FF2B5EF4-FFF2-40B4-BE49-F238E27FC236}">
                <a16:creationId xmlns:a16="http://schemas.microsoft.com/office/drawing/2014/main" id="{4C3BE8F1-E0DA-7B41-B4C6-B455EDBA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17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8" name="Oval 136">
            <a:extLst>
              <a:ext uri="{FF2B5EF4-FFF2-40B4-BE49-F238E27FC236}">
                <a16:creationId xmlns:a16="http://schemas.microsoft.com/office/drawing/2014/main" id="{913B70B8-0E17-674B-8798-EE849BB1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9" name="Oval 137">
            <a:extLst>
              <a:ext uri="{FF2B5EF4-FFF2-40B4-BE49-F238E27FC236}">
                <a16:creationId xmlns:a16="http://schemas.microsoft.com/office/drawing/2014/main" id="{AE2CE6C5-2508-AD4B-9202-9D387D93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79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0" name="Oval 138">
            <a:extLst>
              <a:ext uri="{FF2B5EF4-FFF2-40B4-BE49-F238E27FC236}">
                <a16:creationId xmlns:a16="http://schemas.microsoft.com/office/drawing/2014/main" id="{FFD843F4-ECD4-724D-A98F-2058AB63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60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1" name="Line 139">
            <a:extLst>
              <a:ext uri="{FF2B5EF4-FFF2-40B4-BE49-F238E27FC236}">
                <a16:creationId xmlns:a16="http://schemas.microsoft.com/office/drawing/2014/main" id="{D8E04AE0-DC38-6C48-9C4A-D475BF99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246564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157">
            <a:extLst>
              <a:ext uri="{FF2B5EF4-FFF2-40B4-BE49-F238E27FC236}">
                <a16:creationId xmlns:a16="http://schemas.microsoft.com/office/drawing/2014/main" id="{C40BAFFA-72F9-0B4B-A411-059FBBB8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84764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unicast</a:t>
            </a:r>
            <a:endParaRPr lang="en-US" altLang="en-US"/>
          </a:p>
        </p:txBody>
      </p:sp>
      <p:sp>
        <p:nvSpPr>
          <p:cNvPr id="16423" name="Oval 142">
            <a:extLst>
              <a:ext uri="{FF2B5EF4-FFF2-40B4-BE49-F238E27FC236}">
                <a16:creationId xmlns:a16="http://schemas.microsoft.com/office/drawing/2014/main" id="{DFEA9A26-8B7A-0C48-ADCB-DD3EE9F1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99136"/>
            <a:ext cx="304800" cy="304869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4" name="Oval 143">
            <a:extLst>
              <a:ext uri="{FF2B5EF4-FFF2-40B4-BE49-F238E27FC236}">
                <a16:creationId xmlns:a16="http://schemas.microsoft.com/office/drawing/2014/main" id="{54762189-35FF-BA48-B6CE-B4DA2320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36964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5" name="Oval 144">
            <a:extLst>
              <a:ext uri="{FF2B5EF4-FFF2-40B4-BE49-F238E27FC236}">
                <a16:creationId xmlns:a16="http://schemas.microsoft.com/office/drawing/2014/main" id="{2922CAD6-B113-414E-B39B-C52240A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18050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6" name="Oval 145">
            <a:extLst>
              <a:ext uri="{FF2B5EF4-FFF2-40B4-BE49-F238E27FC236}">
                <a16:creationId xmlns:a16="http://schemas.microsoft.com/office/drawing/2014/main" id="{6567FC92-52CE-0349-BB30-90FBEC05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399136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7" name="Oval 146">
            <a:extLst>
              <a:ext uri="{FF2B5EF4-FFF2-40B4-BE49-F238E27FC236}">
                <a16:creationId xmlns:a16="http://schemas.microsoft.com/office/drawing/2014/main" id="{DC512C0D-7EC7-034F-9DED-8DC53E8B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80222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8" name="Oval 147">
            <a:extLst>
              <a:ext uri="{FF2B5EF4-FFF2-40B4-BE49-F238E27FC236}">
                <a16:creationId xmlns:a16="http://schemas.microsoft.com/office/drawing/2014/main" id="{25DBF4BA-ADF0-EE4B-B82F-35DA0B5A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61308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9" name="Line 148">
            <a:extLst>
              <a:ext uri="{FF2B5EF4-FFF2-40B4-BE49-F238E27FC236}">
                <a16:creationId xmlns:a16="http://schemas.microsoft.com/office/drawing/2014/main" id="{0048039E-A639-D544-8ED0-EA7741F89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246701"/>
            <a:ext cx="914400" cy="3048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58">
            <a:extLst>
              <a:ext uri="{FF2B5EF4-FFF2-40B4-BE49-F238E27FC236}">
                <a16:creationId xmlns:a16="http://schemas.microsoft.com/office/drawing/2014/main" id="{7E58E2C3-C573-D44B-8B9B-584E88B4A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013" y="3941833"/>
            <a:ext cx="890587" cy="5986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160">
            <a:extLst>
              <a:ext uri="{FF2B5EF4-FFF2-40B4-BE49-F238E27FC236}">
                <a16:creationId xmlns:a16="http://schemas.microsoft.com/office/drawing/2014/main" id="{DCC25791-FCAF-B94C-B5BD-C31A90F9C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551570"/>
            <a:ext cx="947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161">
            <a:extLst>
              <a:ext uri="{FF2B5EF4-FFF2-40B4-BE49-F238E27FC236}">
                <a16:creationId xmlns:a16="http://schemas.microsoft.com/office/drawing/2014/main" id="{FF8704BF-D9CB-3749-9C27-0B8625847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551570"/>
            <a:ext cx="914400" cy="381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162">
            <a:extLst>
              <a:ext uri="{FF2B5EF4-FFF2-40B4-BE49-F238E27FC236}">
                <a16:creationId xmlns:a16="http://schemas.microsoft.com/office/drawing/2014/main" id="{61485B52-55A3-FA43-9F81-91942B483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551570"/>
            <a:ext cx="914400" cy="6859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165">
            <a:extLst>
              <a:ext uri="{FF2B5EF4-FFF2-40B4-BE49-F238E27FC236}">
                <a16:creationId xmlns:a16="http://schemas.microsoft.com/office/drawing/2014/main" id="{D4A1414D-E763-2642-B269-C2EABC94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89436"/>
            <a:ext cx="1524000" cy="3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broadcast</a:t>
            </a:r>
            <a:endParaRPr lang="en-US" altLang="en-US"/>
          </a:p>
        </p:txBody>
      </p:sp>
      <p:sp>
        <p:nvSpPr>
          <p:cNvPr id="16412" name="Freeform 87">
            <a:extLst>
              <a:ext uri="{FF2B5EF4-FFF2-40B4-BE49-F238E27FC236}">
                <a16:creationId xmlns:a16="http://schemas.microsoft.com/office/drawing/2014/main" id="{CBDE0B32-4A2E-BC4C-949C-CBB9735E3E86}"/>
              </a:ext>
            </a:extLst>
          </p:cNvPr>
          <p:cNvSpPr>
            <a:spLocks/>
          </p:cNvSpPr>
          <p:nvPr/>
        </p:nvSpPr>
        <p:spPr bwMode="auto">
          <a:xfrm>
            <a:off x="7421563" y="4183064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Oval 150">
            <a:extLst>
              <a:ext uri="{FF2B5EF4-FFF2-40B4-BE49-F238E27FC236}">
                <a16:creationId xmlns:a16="http://schemas.microsoft.com/office/drawing/2014/main" id="{2B3C61BD-0989-1347-8805-25334E97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Oval 151">
            <a:extLst>
              <a:ext uri="{FF2B5EF4-FFF2-40B4-BE49-F238E27FC236}">
                <a16:creationId xmlns:a16="http://schemas.microsoft.com/office/drawing/2014/main" id="{684B31CE-E1F3-F344-A764-BEDB6C6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636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5" name="Oval 152">
            <a:extLst>
              <a:ext uri="{FF2B5EF4-FFF2-40B4-BE49-F238E27FC236}">
                <a16:creationId xmlns:a16="http://schemas.microsoft.com/office/drawing/2014/main" id="{876F0644-7E03-8948-9EB2-9C1CAED6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17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6" name="Oval 153">
            <a:extLst>
              <a:ext uri="{FF2B5EF4-FFF2-40B4-BE49-F238E27FC236}">
                <a16:creationId xmlns:a16="http://schemas.microsoft.com/office/drawing/2014/main" id="{4E244695-764D-1B42-9D72-5924DE78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Oval 154">
            <a:extLst>
              <a:ext uri="{FF2B5EF4-FFF2-40B4-BE49-F238E27FC236}">
                <a16:creationId xmlns:a16="http://schemas.microsoft.com/office/drawing/2014/main" id="{03B592C9-04DE-BF42-9848-764D3F14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779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8" name="Oval 155">
            <a:extLst>
              <a:ext uri="{FF2B5EF4-FFF2-40B4-BE49-F238E27FC236}">
                <a16:creationId xmlns:a16="http://schemas.microsoft.com/office/drawing/2014/main" id="{9C4FC71C-64ED-D349-A82A-C8AD7DD4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160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9" name="Line 156">
            <a:extLst>
              <a:ext uri="{FF2B5EF4-FFF2-40B4-BE49-F238E27FC236}">
                <a16:creationId xmlns:a16="http://schemas.microsoft.com/office/drawing/2014/main" id="{426C13FC-F435-4F40-917F-595ED21EF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246564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163">
            <a:extLst>
              <a:ext uri="{FF2B5EF4-FFF2-40B4-BE49-F238E27FC236}">
                <a16:creationId xmlns:a16="http://schemas.microsoft.com/office/drawing/2014/main" id="{D6ECBBF1-B02E-B742-B3D8-9E2DCE23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1364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164">
            <a:extLst>
              <a:ext uri="{FF2B5EF4-FFF2-40B4-BE49-F238E27FC236}">
                <a16:creationId xmlns:a16="http://schemas.microsoft.com/office/drawing/2014/main" id="{BC6BF026-9B1D-FA49-8B40-FE3401391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1364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166">
            <a:extLst>
              <a:ext uri="{FF2B5EF4-FFF2-40B4-BE49-F238E27FC236}">
                <a16:creationId xmlns:a16="http://schemas.microsoft.com/office/drawing/2014/main" id="{1ACE66AD-0735-B04C-90E1-F4038A1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84764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multicast</a:t>
            </a:r>
            <a:endParaRPr lang="en-US" altLang="en-US"/>
          </a:p>
        </p:txBody>
      </p:sp>
      <p:sp>
        <p:nvSpPr>
          <p:cNvPr id="16401" name="Freeform 87">
            <a:extLst>
              <a:ext uri="{FF2B5EF4-FFF2-40B4-BE49-F238E27FC236}">
                <a16:creationId xmlns:a16="http://schemas.microsoft.com/office/drawing/2014/main" id="{BA4A152D-9F19-FB45-A6BB-F607CC718E87}"/>
              </a:ext>
            </a:extLst>
          </p:cNvPr>
          <p:cNvSpPr>
            <a:spLocks/>
          </p:cNvSpPr>
          <p:nvPr/>
        </p:nvSpPr>
        <p:spPr bwMode="auto">
          <a:xfrm>
            <a:off x="9555163" y="4167189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Oval 150">
            <a:extLst>
              <a:ext uri="{FF2B5EF4-FFF2-40B4-BE49-F238E27FC236}">
                <a16:creationId xmlns:a16="http://schemas.microsoft.com/office/drawing/2014/main" id="{902E67E3-0C75-D244-8FFC-076602C9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383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Oval 151">
            <a:extLst>
              <a:ext uri="{FF2B5EF4-FFF2-40B4-BE49-F238E27FC236}">
                <a16:creationId xmlns:a16="http://schemas.microsoft.com/office/drawing/2014/main" id="{6B7B3985-971B-2246-8503-E6B1C3E7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621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Oval 152">
            <a:extLst>
              <a:ext uri="{FF2B5EF4-FFF2-40B4-BE49-F238E27FC236}">
                <a16:creationId xmlns:a16="http://schemas.microsoft.com/office/drawing/2014/main" id="{1ABC298D-E5E8-314E-B139-E16FD027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02089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Oval 153">
            <a:extLst>
              <a:ext uri="{FF2B5EF4-FFF2-40B4-BE49-F238E27FC236}">
                <a16:creationId xmlns:a16="http://schemas.microsoft.com/office/drawing/2014/main" id="{343604D7-5CC1-8F45-B905-3853FE68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383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Oval 154">
            <a:extLst>
              <a:ext uri="{FF2B5EF4-FFF2-40B4-BE49-F238E27FC236}">
                <a16:creationId xmlns:a16="http://schemas.microsoft.com/office/drawing/2014/main" id="{E447E0E5-FBAC-9442-87AC-63EA861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764089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155">
            <a:extLst>
              <a:ext uri="{FF2B5EF4-FFF2-40B4-BE49-F238E27FC236}">
                <a16:creationId xmlns:a16="http://schemas.microsoft.com/office/drawing/2014/main" id="{CF7D7E96-3EE7-2443-91F7-5561B090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145089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8" name="Line 156">
            <a:extLst>
              <a:ext uri="{FF2B5EF4-FFF2-40B4-BE49-F238E27FC236}">
                <a16:creationId xmlns:a16="http://schemas.microsoft.com/office/drawing/2014/main" id="{1C94D224-B3F2-CA42-87D0-D837731A7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4230689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63">
            <a:extLst>
              <a:ext uri="{FF2B5EF4-FFF2-40B4-BE49-F238E27FC236}">
                <a16:creationId xmlns:a16="http://schemas.microsoft.com/office/drawing/2014/main" id="{9D9947DB-94BE-2345-A827-0C366300F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535489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164">
            <a:extLst>
              <a:ext uri="{FF2B5EF4-FFF2-40B4-BE49-F238E27FC236}">
                <a16:creationId xmlns:a16="http://schemas.microsoft.com/office/drawing/2014/main" id="{72924F93-67AE-D344-BBE9-FD9B81484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535489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166">
            <a:extLst>
              <a:ext uri="{FF2B5EF4-FFF2-40B4-BE49-F238E27FC236}">
                <a16:creationId xmlns:a16="http://schemas.microsoft.com/office/drawing/2014/main" id="{AFF97D9E-80AF-0D4B-A27A-2F4E7A62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068889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anycast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5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Classful addresses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dirty="0">
                <a:ea typeface="ＭＳ Ｐゴシック" pitchFamily="34" charset="-128"/>
              </a:rPr>
              <a:t>When IPv4 was introduced (early 1980s), the Internet address space was divided up into 5 classes</a:t>
            </a:r>
          </a:p>
          <a:p>
            <a:pPr marL="0" indent="0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457200" indent="-457200">
              <a:defRPr/>
            </a:pPr>
            <a:r>
              <a:rPr lang="en-US" dirty="0">
                <a:ea typeface="ＭＳ Ｐゴシック" pitchFamily="34" charset="-128"/>
              </a:rPr>
              <a:t>The class is determined by the leading bits of an IPv4 address: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Class A: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The first bit of the IP address is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0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Class B: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The first 2 bits of the IP address start with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10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Class C: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The first 3 bits of the IP address start with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110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Class D: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The first 4 bits of the IP address start with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1110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</a:rPr>
              <a:t>Class E: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 The first 4 bits of the IP address with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1111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”</a:t>
            </a:r>
            <a:endParaRPr lang="en-CA" altLang="ja-JP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marL="57150" indent="-457200">
              <a:defRPr/>
            </a:pPr>
            <a:endParaRPr lang="en-US" dirty="0">
              <a:ea typeface="ＭＳ Ｐゴシック" pitchFamily="34" charset="-128"/>
            </a:endParaRPr>
          </a:p>
          <a:p>
            <a:pPr lvl="1">
              <a:defRPr/>
            </a:pPr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7714B-A40F-9B45-B4C5-E03D567C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5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Classful addresses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8933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ea typeface="ＭＳ Ｐゴシック" pitchFamily="34" charset="-128"/>
              </a:rPr>
              <a:t>The prefix length of a (unicast) IPv4 address is implied by its class</a:t>
            </a:r>
            <a:br>
              <a:rPr lang="en-US" dirty="0">
                <a:ea typeface="ＭＳ Ｐゴシック" pitchFamily="34" charset="-128"/>
              </a:rPr>
            </a:b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N</a:t>
            </a:r>
            <a:r>
              <a:rPr lang="en-US" sz="2400" dirty="0">
                <a:ea typeface="ＭＳ Ｐゴシック" pitchFamily="34" charset="-128"/>
              </a:rPr>
              <a:t>o need to provide the prefix length with an IPv4 address</a:t>
            </a:r>
          </a:p>
          <a:p>
            <a:pPr marL="0" indent="0">
              <a:buNone/>
              <a:defRPr/>
            </a:pPr>
            <a:endParaRPr lang="en-US" sz="2400" dirty="0">
              <a:ea typeface="ＭＳ Ｐゴシック" pitchFamily="34" charset="-128"/>
            </a:endParaRPr>
          </a:p>
          <a:p>
            <a:pPr marL="457200" indent="-457200">
              <a:defRPr/>
            </a:pPr>
            <a:r>
              <a:rPr lang="en-US" dirty="0">
                <a:ea typeface="ＭＳ Ｐゴシック" pitchFamily="34" charset="-128"/>
              </a:rPr>
              <a:t>Three classes available for unicast:</a:t>
            </a:r>
          </a:p>
          <a:p>
            <a:pPr lvl="1">
              <a:tabLst>
                <a:tab pos="2286000" algn="l"/>
                <a:tab pos="5661025" algn="l"/>
              </a:tabLst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Class A: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length is 8	(/8 network)</a:t>
            </a:r>
          </a:p>
          <a:p>
            <a:pPr lvl="1">
              <a:tabLst>
                <a:tab pos="2286000" algn="l"/>
                <a:tab pos="5661025" algn="l"/>
              </a:tabLst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Class B:</a:t>
            </a:r>
            <a:r>
              <a:rPr lang="en-US" dirty="0">
                <a:ea typeface="ＭＳ Ｐゴシック" pitchFamily="34" charset="-128"/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length is 16 	(/16 network)</a:t>
            </a:r>
          </a:p>
          <a:p>
            <a:pPr lvl="1">
              <a:tabLst>
                <a:tab pos="2286000" algn="l"/>
                <a:tab pos="5661025" algn="l"/>
              </a:tabLst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  <a:cs typeface="ＭＳ Ｐゴシック" pitchFamily="-110" charset="-128"/>
              </a:rPr>
              <a:t>Class C: 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ＭＳ Ｐゴシック" pitchFamily="-110" charset="-128"/>
              </a:rPr>
              <a:t>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prefix length is 24 	(/24 network)</a:t>
            </a:r>
          </a:p>
          <a:p>
            <a:pPr lvl="1">
              <a:buNone/>
              <a:tabLst>
                <a:tab pos="2286000" algn="l"/>
                <a:tab pos="5661025" algn="l"/>
              </a:tabLst>
              <a:defRPr/>
            </a:pPr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57150" indent="-457200">
              <a:defRPr/>
            </a:pPr>
            <a:r>
              <a:rPr lang="en-US" dirty="0">
                <a:ea typeface="ＭＳ Ｐゴシック" pitchFamily="34" charset="-128"/>
              </a:rPr>
              <a:t>Two additional classes: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Class D: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Multicast (group) addresses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Class E: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Reserved for future use</a:t>
            </a:r>
            <a:endParaRPr lang="en-US" sz="28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marL="57150" indent="-457200">
              <a:defRPr/>
            </a:pPr>
            <a:endParaRPr lang="en-US" dirty="0">
              <a:ea typeface="ＭＳ Ｐゴシック" pitchFamily="34" charset="-128"/>
            </a:endParaRPr>
          </a:p>
          <a:p>
            <a:pPr lvl="1">
              <a:defRPr/>
            </a:pPr>
            <a:endParaRPr lang="en-US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7714B-A40F-9B45-B4C5-E03D567C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Classful IPv4 addresses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905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eaLnBrk="0" hangingPunct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86261-1847-E14C-B28F-22F03250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865795F-073F-45AA-A46E-FF54644AE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48869"/>
              </p:ext>
            </p:extLst>
          </p:nvPr>
        </p:nvGraphicFramePr>
        <p:xfrm>
          <a:off x="1676400" y="1757363"/>
          <a:ext cx="8823325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8758798" imgH="4415323" progId="Visio.Drawing.11">
                  <p:embed/>
                </p:oleObj>
              </mc:Choice>
              <mc:Fallback>
                <p:oleObj name="Visio" r:id="rId4" imgW="8758798" imgH="4415323" progId="Visio.Drawing.11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3865795F-073F-45AA-A46E-FF54644AEC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7363"/>
                        <a:ext cx="8823325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70B5F0-8A90-1546-B61F-EBF2FEFFF265}"/>
              </a:ext>
            </a:extLst>
          </p:cNvPr>
          <p:cNvSpPr/>
          <p:nvPr/>
        </p:nvSpPr>
        <p:spPr>
          <a:xfrm>
            <a:off x="4409954" y="3703899"/>
            <a:ext cx="1620456" cy="31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5B27B-2CDF-6C41-8661-3544BA16C3F6}"/>
              </a:ext>
            </a:extLst>
          </p:cNvPr>
          <p:cNvSpPr/>
          <p:nvPr/>
        </p:nvSpPr>
        <p:spPr>
          <a:xfrm>
            <a:off x="7133276" y="3697273"/>
            <a:ext cx="1620456" cy="31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94B195-FC63-364C-99D1-B1EA4C0A802E}"/>
              </a:ext>
            </a:extLst>
          </p:cNvPr>
          <p:cNvSpPr/>
          <p:nvPr/>
        </p:nvSpPr>
        <p:spPr>
          <a:xfrm>
            <a:off x="5509884" y="5254403"/>
            <a:ext cx="1620456" cy="31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EAD89-6B79-DA45-8EA9-8261A4BAEE4D}"/>
              </a:ext>
            </a:extLst>
          </p:cNvPr>
          <p:cNvSpPr/>
          <p:nvPr/>
        </p:nvSpPr>
        <p:spPr>
          <a:xfrm>
            <a:off x="8405483" y="5287617"/>
            <a:ext cx="1334865" cy="272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3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1905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eaLnBrk="0" hangingPunct="0"/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524001" y="1524001"/>
          <a:ext cx="882332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8775700" imgH="2349500" progId="Visio.Drawing.11">
                  <p:embed/>
                </p:oleObj>
              </mc:Choice>
              <mc:Fallback>
                <p:oleObj name="Visio" r:id="rId4" imgW="8775700" imgH="2349500" progId="Visio.Drawing.11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524001"/>
                        <a:ext cx="8823325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Classful IPv4 addresses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76400" y="4572000"/>
            <a:ext cx="8915400" cy="16764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Class E addresses have never been released for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2AA1C-230A-DE46-B3CC-F7119520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Division of the IPv4 address space</a:t>
            </a:r>
          </a:p>
        </p:txBody>
      </p:sp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1524000" y="1629355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urier New" pitchFamily="49" charset="0"/>
                <a:cs typeface="Courier New" pitchFamily="49" charset="0"/>
              </a:rPr>
              <a:t>00000…00</a:t>
            </a:r>
          </a:p>
        </p:txBody>
      </p:sp>
      <p:sp>
        <p:nvSpPr>
          <p:cNvPr id="48131" name="Rectangle 13"/>
          <p:cNvSpPr>
            <a:spLocks noChangeArrowheads="1"/>
          </p:cNvSpPr>
          <p:nvPr/>
        </p:nvSpPr>
        <p:spPr bwMode="auto">
          <a:xfrm>
            <a:off x="3810000" y="1934155"/>
            <a:ext cx="4572000" cy="2286000"/>
          </a:xfrm>
          <a:prstGeom prst="rect">
            <a:avLst/>
          </a:prstGeom>
          <a:solidFill>
            <a:srgbClr val="FFE28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latin typeface="Arial" pitchFamily="34" charset="0"/>
                <a:cs typeface="Courier New" pitchFamily="49" charset="0"/>
              </a:rPr>
              <a:t>Class A</a:t>
            </a:r>
          </a:p>
          <a:p>
            <a:pPr algn="ctr" eaLnBrk="0" hangingPunct="0"/>
            <a:r>
              <a:rPr lang="en-US">
                <a:latin typeface="Arial" pitchFamily="34" charset="0"/>
                <a:cs typeface="Courier New" pitchFamily="49" charset="0"/>
              </a:rPr>
              <a:t>(2</a:t>
            </a:r>
            <a:r>
              <a:rPr lang="en-US" baseline="30000">
                <a:latin typeface="Arial" pitchFamily="34" charset="0"/>
                <a:cs typeface="Courier New" pitchFamily="49" charset="0"/>
              </a:rPr>
              <a:t>31</a:t>
            </a:r>
            <a:r>
              <a:rPr lang="en-US">
                <a:latin typeface="Arial" pitchFamily="34" charset="0"/>
                <a:cs typeface="Courier New" pitchFamily="49" charset="0"/>
              </a:rPr>
              <a:t> addresses)</a:t>
            </a:r>
          </a:p>
        </p:txBody>
      </p:sp>
      <p:sp>
        <p:nvSpPr>
          <p:cNvPr id="48132" name="TextBox 15"/>
          <p:cNvSpPr txBox="1">
            <a:spLocks noChangeArrowheads="1"/>
          </p:cNvSpPr>
          <p:nvPr/>
        </p:nvSpPr>
        <p:spPr bwMode="auto">
          <a:xfrm>
            <a:off x="1524000" y="3991555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urier New" pitchFamily="49" charset="0"/>
                <a:cs typeface="Courier New" pitchFamily="49" charset="0"/>
              </a:rPr>
              <a:t>10000…00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810000" y="4220155"/>
            <a:ext cx="45720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b="1">
                <a:latin typeface="Arial" charset="0"/>
                <a:cs typeface="Courier New" pitchFamily="49" charset="0"/>
              </a:rPr>
              <a:t>Class B</a:t>
            </a:r>
          </a:p>
          <a:p>
            <a:pPr algn="ctr" eaLnBrk="0" hangingPunct="0">
              <a:defRPr/>
            </a:pPr>
            <a:r>
              <a:rPr lang="en-US">
                <a:latin typeface="Arial" charset="0"/>
                <a:cs typeface="Courier New" pitchFamily="49" charset="0"/>
              </a:rPr>
              <a:t>(2</a:t>
            </a:r>
            <a:r>
              <a:rPr lang="en-US" baseline="30000">
                <a:latin typeface="Arial" charset="0"/>
                <a:cs typeface="Courier New" pitchFamily="49" charset="0"/>
              </a:rPr>
              <a:t>30</a:t>
            </a:r>
            <a:r>
              <a:rPr lang="en-US">
                <a:latin typeface="Arial" charset="0"/>
                <a:cs typeface="Courier New" pitchFamily="49" charset="0"/>
              </a:rPr>
              <a:t> addresses)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10000" y="5363156"/>
            <a:ext cx="4572000" cy="576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>
                <a:latin typeface="Arial" charset="0"/>
                <a:cs typeface="Courier New" pitchFamily="49" charset="0"/>
              </a:rPr>
              <a:t>Class C </a:t>
            </a:r>
            <a:r>
              <a:rPr lang="en-US" sz="2000">
                <a:latin typeface="Arial" charset="0"/>
                <a:cs typeface="Courier New" pitchFamily="49" charset="0"/>
              </a:rPr>
              <a:t>(2</a:t>
            </a:r>
            <a:r>
              <a:rPr lang="en-US" sz="2000" baseline="30000">
                <a:latin typeface="Arial" charset="0"/>
                <a:cs typeface="Courier New" pitchFamily="49" charset="0"/>
              </a:rPr>
              <a:t>29</a:t>
            </a:r>
            <a:r>
              <a:rPr lang="en-US" sz="2000">
                <a:latin typeface="Arial" charset="0"/>
                <a:cs typeface="Courier New" pitchFamily="49" charset="0"/>
              </a:rPr>
              <a:t> addresses)</a:t>
            </a:r>
          </a:p>
        </p:txBody>
      </p:sp>
      <p:cxnSp>
        <p:nvCxnSpPr>
          <p:cNvPr id="48135" name="Straight Arrow Connector 19"/>
          <p:cNvCxnSpPr>
            <a:cxnSpLocks noChangeShapeType="1"/>
            <a:stCxn id="48130" idx="3"/>
          </p:cNvCxnSpPr>
          <p:nvPr/>
        </p:nvCxnSpPr>
        <p:spPr bwMode="auto">
          <a:xfrm>
            <a:off x="3505200" y="1814021"/>
            <a:ext cx="304800" cy="1201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6" name="Straight Arrow Connector 21"/>
          <p:cNvCxnSpPr>
            <a:cxnSpLocks noChangeShapeType="1"/>
          </p:cNvCxnSpPr>
          <p:nvPr/>
        </p:nvCxnSpPr>
        <p:spPr bwMode="auto">
          <a:xfrm>
            <a:off x="3505200" y="4220156"/>
            <a:ext cx="304800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37" name="TextBox 22"/>
          <p:cNvSpPr txBox="1">
            <a:spLocks noChangeArrowheads="1"/>
          </p:cNvSpPr>
          <p:nvPr/>
        </p:nvSpPr>
        <p:spPr bwMode="auto">
          <a:xfrm>
            <a:off x="1524000" y="5058355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urier New" pitchFamily="49" charset="0"/>
                <a:cs typeface="Courier New" pitchFamily="49" charset="0"/>
              </a:rPr>
              <a:t>11000…00</a:t>
            </a:r>
          </a:p>
        </p:txBody>
      </p:sp>
      <p:cxnSp>
        <p:nvCxnSpPr>
          <p:cNvPr id="48138" name="Straight Arrow Connector 23"/>
          <p:cNvCxnSpPr>
            <a:cxnSpLocks noChangeShapeType="1"/>
          </p:cNvCxnSpPr>
          <p:nvPr/>
        </p:nvCxnSpPr>
        <p:spPr bwMode="auto">
          <a:xfrm>
            <a:off x="3505200" y="5286956"/>
            <a:ext cx="304800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Rectangle 24"/>
          <p:cNvSpPr/>
          <p:nvPr/>
        </p:nvSpPr>
        <p:spPr bwMode="auto">
          <a:xfrm>
            <a:off x="3810000" y="5917193"/>
            <a:ext cx="4572000" cy="28416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Arial" charset="0"/>
                <a:cs typeface="Courier New" pitchFamily="49" charset="0"/>
              </a:rPr>
              <a:t>Class D </a:t>
            </a:r>
            <a:r>
              <a:rPr lang="en-US" dirty="0">
                <a:latin typeface="Arial" charset="0"/>
                <a:cs typeface="Courier New" pitchFamily="49" charset="0"/>
              </a:rPr>
              <a:t>(2</a:t>
            </a:r>
            <a:r>
              <a:rPr lang="en-US" baseline="30000" dirty="0">
                <a:latin typeface="Arial" charset="0"/>
                <a:cs typeface="Courier New" pitchFamily="49" charset="0"/>
              </a:rPr>
              <a:t>28</a:t>
            </a:r>
            <a:r>
              <a:rPr lang="en-US" dirty="0">
                <a:latin typeface="Arial" charset="0"/>
                <a:cs typeface="Courier New" pitchFamily="49" charset="0"/>
              </a:rPr>
              <a:t> addresses)</a:t>
            </a:r>
          </a:p>
        </p:txBody>
      </p:sp>
      <p:sp>
        <p:nvSpPr>
          <p:cNvPr id="48140" name="TextBox 25"/>
          <p:cNvSpPr txBox="1">
            <a:spLocks noChangeArrowheads="1"/>
          </p:cNvSpPr>
          <p:nvPr/>
        </p:nvSpPr>
        <p:spPr bwMode="auto">
          <a:xfrm>
            <a:off x="1524000" y="5591755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urier New" pitchFamily="49" charset="0"/>
                <a:cs typeface="Courier New" pitchFamily="49" charset="0"/>
              </a:rPr>
              <a:t>11100…00</a:t>
            </a:r>
          </a:p>
        </p:txBody>
      </p:sp>
      <p:cxnSp>
        <p:nvCxnSpPr>
          <p:cNvPr id="48141" name="Straight Arrow Connector 26"/>
          <p:cNvCxnSpPr>
            <a:cxnSpLocks noChangeShapeType="1"/>
          </p:cNvCxnSpPr>
          <p:nvPr/>
        </p:nvCxnSpPr>
        <p:spPr bwMode="auto">
          <a:xfrm>
            <a:off x="3505200" y="5820356"/>
            <a:ext cx="304800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142" name="Right Brace 28"/>
          <p:cNvSpPr>
            <a:spLocks/>
          </p:cNvSpPr>
          <p:nvPr/>
        </p:nvSpPr>
        <p:spPr bwMode="auto">
          <a:xfrm>
            <a:off x="8534400" y="6201355"/>
            <a:ext cx="1524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8143" name="Rectangle 29"/>
          <p:cNvSpPr>
            <a:spLocks noChangeArrowheads="1"/>
          </p:cNvSpPr>
          <p:nvPr/>
        </p:nvSpPr>
        <p:spPr bwMode="auto">
          <a:xfrm>
            <a:off x="8762999" y="6125156"/>
            <a:ext cx="2201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Courier New" pitchFamily="49" charset="0"/>
              </a:rPr>
              <a:t>unused addresses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8144" name="Rectangle 18"/>
          <p:cNvSpPr>
            <a:spLocks noChangeArrowheads="1"/>
          </p:cNvSpPr>
          <p:nvPr/>
        </p:nvSpPr>
        <p:spPr bwMode="auto">
          <a:xfrm>
            <a:off x="3810000" y="6201356"/>
            <a:ext cx="4572000" cy="28416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>
                <a:latin typeface="Arial" pitchFamily="34" charset="0"/>
                <a:cs typeface="Courier New" pitchFamily="49" charset="0"/>
              </a:rPr>
              <a:t>Class E </a:t>
            </a:r>
            <a:r>
              <a:rPr lang="en-US">
                <a:latin typeface="Arial" pitchFamily="34" charset="0"/>
                <a:cs typeface="Courier New" pitchFamily="49" charset="0"/>
              </a:rPr>
              <a:t>(2</a:t>
            </a:r>
            <a:r>
              <a:rPr lang="en-US" baseline="30000">
                <a:latin typeface="Arial" pitchFamily="34" charset="0"/>
                <a:cs typeface="Courier New" pitchFamily="49" charset="0"/>
              </a:rPr>
              <a:t>28</a:t>
            </a:r>
            <a:r>
              <a:rPr lang="en-US">
                <a:latin typeface="Arial" pitchFamily="34" charset="0"/>
                <a:cs typeface="Courier New" pitchFamily="49" charset="0"/>
              </a:rPr>
              <a:t> addresses)</a:t>
            </a:r>
          </a:p>
        </p:txBody>
      </p:sp>
      <p:sp>
        <p:nvSpPr>
          <p:cNvPr id="48145" name="TextBox 25"/>
          <p:cNvSpPr txBox="1">
            <a:spLocks noChangeArrowheads="1"/>
          </p:cNvSpPr>
          <p:nvPr/>
        </p:nvSpPr>
        <p:spPr bwMode="auto">
          <a:xfrm>
            <a:off x="1524000" y="5896555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ourier New" pitchFamily="49" charset="0"/>
                <a:cs typeface="Courier New" pitchFamily="49" charset="0"/>
              </a:rPr>
              <a:t>11110…00</a:t>
            </a:r>
          </a:p>
        </p:txBody>
      </p:sp>
      <p:cxnSp>
        <p:nvCxnSpPr>
          <p:cNvPr id="48146" name="Straight Arrow Connector 26"/>
          <p:cNvCxnSpPr>
            <a:cxnSpLocks noChangeShapeType="1"/>
          </p:cNvCxnSpPr>
          <p:nvPr/>
        </p:nvCxnSpPr>
        <p:spPr bwMode="auto">
          <a:xfrm>
            <a:off x="3505200" y="6125156"/>
            <a:ext cx="304800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F416D8-47F0-4A46-8017-AFF420A3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CB457AFD-63C1-6042-BFDB-046DF997F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Unicast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Broadcast 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Multicast 	✓</a:t>
            </a:r>
            <a:endParaRPr lang="en-US" altLang="en-US" dirty="0"/>
          </a:p>
          <a:p>
            <a:pPr>
              <a:spcBef>
                <a:spcPct val="0"/>
              </a:spcBef>
              <a:tabLst>
                <a:tab pos="2435225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Anycast 	✕</a:t>
            </a: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dirty="0">
              <a:solidFill>
                <a:srgbClr val="FF00FF"/>
              </a:solidFill>
            </a:endParaRPr>
          </a:p>
          <a:p>
            <a:pPr>
              <a:tabLst>
                <a:tab pos="4114800" algn="l"/>
              </a:tabLst>
            </a:pPr>
            <a:endParaRPr lang="en-US" altLang="en-US" sz="2000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BBD2CC4-A87F-A742-922C-4022551A9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Delivery methods and IPv4 address types</a:t>
            </a:r>
          </a:p>
        </p:txBody>
      </p:sp>
      <p:sp>
        <p:nvSpPr>
          <p:cNvPr id="16435" name="Oval 133">
            <a:extLst>
              <a:ext uri="{FF2B5EF4-FFF2-40B4-BE49-F238E27FC236}">
                <a16:creationId xmlns:a16="http://schemas.microsoft.com/office/drawing/2014/main" id="{20663D75-8C20-9242-B85C-7162CA8E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6" name="Oval 134">
            <a:extLst>
              <a:ext uri="{FF2B5EF4-FFF2-40B4-BE49-F238E27FC236}">
                <a16:creationId xmlns:a16="http://schemas.microsoft.com/office/drawing/2014/main" id="{3571C336-C3D9-9D41-BCAA-5D2A563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36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7" name="Oval 135">
            <a:extLst>
              <a:ext uri="{FF2B5EF4-FFF2-40B4-BE49-F238E27FC236}">
                <a16:creationId xmlns:a16="http://schemas.microsoft.com/office/drawing/2014/main" id="{4C3BE8F1-E0DA-7B41-B4C6-B455EDBA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017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8" name="Oval 136">
            <a:extLst>
              <a:ext uri="{FF2B5EF4-FFF2-40B4-BE49-F238E27FC236}">
                <a16:creationId xmlns:a16="http://schemas.microsoft.com/office/drawing/2014/main" id="{913B70B8-0E17-674B-8798-EE849BB1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39" name="Oval 137">
            <a:extLst>
              <a:ext uri="{FF2B5EF4-FFF2-40B4-BE49-F238E27FC236}">
                <a16:creationId xmlns:a16="http://schemas.microsoft.com/office/drawing/2014/main" id="{AE2CE6C5-2508-AD4B-9202-9D387D93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79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0" name="Oval 138">
            <a:extLst>
              <a:ext uri="{FF2B5EF4-FFF2-40B4-BE49-F238E27FC236}">
                <a16:creationId xmlns:a16="http://schemas.microsoft.com/office/drawing/2014/main" id="{FFD843F4-ECD4-724D-A98F-2058AB63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60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41" name="Line 139">
            <a:extLst>
              <a:ext uri="{FF2B5EF4-FFF2-40B4-BE49-F238E27FC236}">
                <a16:creationId xmlns:a16="http://schemas.microsoft.com/office/drawing/2014/main" id="{D8E04AE0-DC38-6C48-9C4A-D475BF99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246564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157">
            <a:extLst>
              <a:ext uri="{FF2B5EF4-FFF2-40B4-BE49-F238E27FC236}">
                <a16:creationId xmlns:a16="http://schemas.microsoft.com/office/drawing/2014/main" id="{C40BAFFA-72F9-0B4B-A411-059FBBB8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084764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unicast</a:t>
            </a:r>
            <a:endParaRPr lang="en-US" altLang="en-US"/>
          </a:p>
        </p:txBody>
      </p:sp>
      <p:sp>
        <p:nvSpPr>
          <p:cNvPr id="16423" name="Oval 142">
            <a:extLst>
              <a:ext uri="{FF2B5EF4-FFF2-40B4-BE49-F238E27FC236}">
                <a16:creationId xmlns:a16="http://schemas.microsoft.com/office/drawing/2014/main" id="{DFEA9A26-8B7A-0C48-ADCB-DD3EE9F1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99136"/>
            <a:ext cx="304800" cy="304869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4" name="Oval 143">
            <a:extLst>
              <a:ext uri="{FF2B5EF4-FFF2-40B4-BE49-F238E27FC236}">
                <a16:creationId xmlns:a16="http://schemas.microsoft.com/office/drawing/2014/main" id="{54762189-35FF-BA48-B6CE-B4DA2320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636964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5" name="Oval 144">
            <a:extLst>
              <a:ext uri="{FF2B5EF4-FFF2-40B4-BE49-F238E27FC236}">
                <a16:creationId xmlns:a16="http://schemas.microsoft.com/office/drawing/2014/main" id="{2922CAD6-B113-414E-B39B-C52240A3A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18050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6" name="Oval 145">
            <a:extLst>
              <a:ext uri="{FF2B5EF4-FFF2-40B4-BE49-F238E27FC236}">
                <a16:creationId xmlns:a16="http://schemas.microsoft.com/office/drawing/2014/main" id="{6567FC92-52CE-0349-BB30-90FBEC05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399136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7" name="Oval 146">
            <a:extLst>
              <a:ext uri="{FF2B5EF4-FFF2-40B4-BE49-F238E27FC236}">
                <a16:creationId xmlns:a16="http://schemas.microsoft.com/office/drawing/2014/main" id="{DC512C0D-7EC7-034F-9DED-8DC53E8B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80222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8" name="Oval 147">
            <a:extLst>
              <a:ext uri="{FF2B5EF4-FFF2-40B4-BE49-F238E27FC236}">
                <a16:creationId xmlns:a16="http://schemas.microsoft.com/office/drawing/2014/main" id="{25DBF4BA-ADF0-EE4B-B82F-35DA0B5AC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61308"/>
            <a:ext cx="304800" cy="304869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29" name="Line 148">
            <a:extLst>
              <a:ext uri="{FF2B5EF4-FFF2-40B4-BE49-F238E27FC236}">
                <a16:creationId xmlns:a16="http://schemas.microsoft.com/office/drawing/2014/main" id="{0048039E-A639-D544-8ED0-EA7741F89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246701"/>
            <a:ext cx="914400" cy="3048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58">
            <a:extLst>
              <a:ext uri="{FF2B5EF4-FFF2-40B4-BE49-F238E27FC236}">
                <a16:creationId xmlns:a16="http://schemas.microsoft.com/office/drawing/2014/main" id="{7E58E2C3-C573-D44B-8B9B-584E88B4A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2013" y="3941833"/>
            <a:ext cx="890587" cy="5986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160">
            <a:extLst>
              <a:ext uri="{FF2B5EF4-FFF2-40B4-BE49-F238E27FC236}">
                <a16:creationId xmlns:a16="http://schemas.microsoft.com/office/drawing/2014/main" id="{DCC25791-FCAF-B94C-B5BD-C31A90F9C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551570"/>
            <a:ext cx="947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161">
            <a:extLst>
              <a:ext uri="{FF2B5EF4-FFF2-40B4-BE49-F238E27FC236}">
                <a16:creationId xmlns:a16="http://schemas.microsoft.com/office/drawing/2014/main" id="{FF8704BF-D9CB-3749-9C27-0B8625847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551570"/>
            <a:ext cx="914400" cy="381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162">
            <a:extLst>
              <a:ext uri="{FF2B5EF4-FFF2-40B4-BE49-F238E27FC236}">
                <a16:creationId xmlns:a16="http://schemas.microsoft.com/office/drawing/2014/main" id="{61485B52-55A3-FA43-9F81-91942B483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551570"/>
            <a:ext cx="914400" cy="6859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165">
            <a:extLst>
              <a:ext uri="{FF2B5EF4-FFF2-40B4-BE49-F238E27FC236}">
                <a16:creationId xmlns:a16="http://schemas.microsoft.com/office/drawing/2014/main" id="{D4A1414D-E763-2642-B269-C2EABC94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89436"/>
            <a:ext cx="1524000" cy="39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broadcast</a:t>
            </a:r>
            <a:endParaRPr lang="en-US" altLang="en-US"/>
          </a:p>
        </p:txBody>
      </p:sp>
      <p:sp>
        <p:nvSpPr>
          <p:cNvPr id="16412" name="Freeform 87">
            <a:extLst>
              <a:ext uri="{FF2B5EF4-FFF2-40B4-BE49-F238E27FC236}">
                <a16:creationId xmlns:a16="http://schemas.microsoft.com/office/drawing/2014/main" id="{CBDE0B32-4A2E-BC4C-949C-CBB9735E3E86}"/>
              </a:ext>
            </a:extLst>
          </p:cNvPr>
          <p:cNvSpPr>
            <a:spLocks/>
          </p:cNvSpPr>
          <p:nvPr/>
        </p:nvSpPr>
        <p:spPr bwMode="auto">
          <a:xfrm>
            <a:off x="7421563" y="4183064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Oval 150">
            <a:extLst>
              <a:ext uri="{FF2B5EF4-FFF2-40B4-BE49-F238E27FC236}">
                <a16:creationId xmlns:a16="http://schemas.microsoft.com/office/drawing/2014/main" id="{2B3C61BD-0989-1347-8805-25334E97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Oval 151">
            <a:extLst>
              <a:ext uri="{FF2B5EF4-FFF2-40B4-BE49-F238E27FC236}">
                <a16:creationId xmlns:a16="http://schemas.microsoft.com/office/drawing/2014/main" id="{684B31CE-E1F3-F344-A764-BEDB6C6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636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5" name="Oval 152">
            <a:extLst>
              <a:ext uri="{FF2B5EF4-FFF2-40B4-BE49-F238E27FC236}">
                <a16:creationId xmlns:a16="http://schemas.microsoft.com/office/drawing/2014/main" id="{876F0644-7E03-8948-9EB2-9C1CAED60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017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6" name="Oval 153">
            <a:extLst>
              <a:ext uri="{FF2B5EF4-FFF2-40B4-BE49-F238E27FC236}">
                <a16:creationId xmlns:a16="http://schemas.microsoft.com/office/drawing/2014/main" id="{4E244695-764D-1B42-9D72-5924DE78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98964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Oval 154">
            <a:extLst>
              <a:ext uri="{FF2B5EF4-FFF2-40B4-BE49-F238E27FC236}">
                <a16:creationId xmlns:a16="http://schemas.microsoft.com/office/drawing/2014/main" id="{03B592C9-04DE-BF42-9848-764D3F14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779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8" name="Oval 155">
            <a:extLst>
              <a:ext uri="{FF2B5EF4-FFF2-40B4-BE49-F238E27FC236}">
                <a16:creationId xmlns:a16="http://schemas.microsoft.com/office/drawing/2014/main" id="{9C4FC71C-64ED-D349-A82A-C8AD7DD4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160964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9" name="Line 156">
            <a:extLst>
              <a:ext uri="{FF2B5EF4-FFF2-40B4-BE49-F238E27FC236}">
                <a16:creationId xmlns:a16="http://schemas.microsoft.com/office/drawing/2014/main" id="{426C13FC-F435-4F40-917F-595ED21EF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246564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163">
            <a:extLst>
              <a:ext uri="{FF2B5EF4-FFF2-40B4-BE49-F238E27FC236}">
                <a16:creationId xmlns:a16="http://schemas.microsoft.com/office/drawing/2014/main" id="{D6ECBBF1-B02E-B742-B3D8-9E2DCE23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1364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164">
            <a:extLst>
              <a:ext uri="{FF2B5EF4-FFF2-40B4-BE49-F238E27FC236}">
                <a16:creationId xmlns:a16="http://schemas.microsoft.com/office/drawing/2014/main" id="{BC6BF026-9B1D-FA49-8B40-FE3401391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1364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Text Box 166">
            <a:extLst>
              <a:ext uri="{FF2B5EF4-FFF2-40B4-BE49-F238E27FC236}">
                <a16:creationId xmlns:a16="http://schemas.microsoft.com/office/drawing/2014/main" id="{1ACE66AD-0735-B04C-90E1-F4038A1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84764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multicast</a:t>
            </a:r>
            <a:endParaRPr lang="en-US" altLang="en-US"/>
          </a:p>
        </p:txBody>
      </p:sp>
      <p:sp>
        <p:nvSpPr>
          <p:cNvPr id="16401" name="Freeform 87">
            <a:extLst>
              <a:ext uri="{FF2B5EF4-FFF2-40B4-BE49-F238E27FC236}">
                <a16:creationId xmlns:a16="http://schemas.microsoft.com/office/drawing/2014/main" id="{BA4A152D-9F19-FB45-A6BB-F607CC718E87}"/>
              </a:ext>
            </a:extLst>
          </p:cNvPr>
          <p:cNvSpPr>
            <a:spLocks/>
          </p:cNvSpPr>
          <p:nvPr/>
        </p:nvSpPr>
        <p:spPr bwMode="auto">
          <a:xfrm>
            <a:off x="9555163" y="4167189"/>
            <a:ext cx="7937" cy="1588"/>
          </a:xfrm>
          <a:custGeom>
            <a:avLst/>
            <a:gdLst>
              <a:gd name="T0" fmla="*/ 0 w 7"/>
              <a:gd name="T1" fmla="*/ 0 h 1588"/>
              <a:gd name="T2" fmla="*/ 0 w 7"/>
              <a:gd name="T3" fmla="*/ 0 h 1588"/>
              <a:gd name="T4" fmla="*/ 0 w 7"/>
              <a:gd name="T5" fmla="*/ 0 h 1588"/>
              <a:gd name="T6" fmla="*/ 7937 w 7"/>
              <a:gd name="T7" fmla="*/ 0 h 1588"/>
              <a:gd name="T8" fmla="*/ 7937 w 7"/>
              <a:gd name="T9" fmla="*/ 0 h 1588"/>
              <a:gd name="T10" fmla="*/ 7937 w 7"/>
              <a:gd name="T11" fmla="*/ 0 h 1588"/>
              <a:gd name="T12" fmla="*/ 0 w 7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588"/>
              <a:gd name="T23" fmla="*/ 7 w 7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588">
                <a:moveTo>
                  <a:pt x="0" y="0"/>
                </a:move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Oval 150">
            <a:extLst>
              <a:ext uri="{FF2B5EF4-FFF2-40B4-BE49-F238E27FC236}">
                <a16:creationId xmlns:a16="http://schemas.microsoft.com/office/drawing/2014/main" id="{902E67E3-0C75-D244-8FFC-076602C9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383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Oval 151">
            <a:extLst>
              <a:ext uri="{FF2B5EF4-FFF2-40B4-BE49-F238E27FC236}">
                <a16:creationId xmlns:a16="http://schemas.microsoft.com/office/drawing/2014/main" id="{6B7B3985-971B-2246-8503-E6B1C3E7D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621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Oval 152">
            <a:extLst>
              <a:ext uri="{FF2B5EF4-FFF2-40B4-BE49-F238E27FC236}">
                <a16:creationId xmlns:a16="http://schemas.microsoft.com/office/drawing/2014/main" id="{1ABC298D-E5E8-314E-B139-E16FD027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02089"/>
            <a:ext cx="304800" cy="3048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Oval 153">
            <a:extLst>
              <a:ext uri="{FF2B5EF4-FFF2-40B4-BE49-F238E27FC236}">
                <a16:creationId xmlns:a16="http://schemas.microsoft.com/office/drawing/2014/main" id="{343604D7-5CC1-8F45-B905-3853FE68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383089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Oval 154">
            <a:extLst>
              <a:ext uri="{FF2B5EF4-FFF2-40B4-BE49-F238E27FC236}">
                <a16:creationId xmlns:a16="http://schemas.microsoft.com/office/drawing/2014/main" id="{E447E0E5-FBAC-9442-87AC-63EA861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764089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155">
            <a:extLst>
              <a:ext uri="{FF2B5EF4-FFF2-40B4-BE49-F238E27FC236}">
                <a16:creationId xmlns:a16="http://schemas.microsoft.com/office/drawing/2014/main" id="{CF7D7E96-3EE7-2443-91F7-5561B090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145089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8" name="Line 156">
            <a:extLst>
              <a:ext uri="{FF2B5EF4-FFF2-40B4-BE49-F238E27FC236}">
                <a16:creationId xmlns:a16="http://schemas.microsoft.com/office/drawing/2014/main" id="{1C94D224-B3F2-CA42-87D0-D837731A7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4230689"/>
            <a:ext cx="914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163">
            <a:extLst>
              <a:ext uri="{FF2B5EF4-FFF2-40B4-BE49-F238E27FC236}">
                <a16:creationId xmlns:a16="http://schemas.microsoft.com/office/drawing/2014/main" id="{9D9947DB-94BE-2345-A827-0C366300F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535489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Line 164">
            <a:extLst>
              <a:ext uri="{FF2B5EF4-FFF2-40B4-BE49-F238E27FC236}">
                <a16:creationId xmlns:a16="http://schemas.microsoft.com/office/drawing/2014/main" id="{72924F93-67AE-D344-BBE9-FD9B81484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535489"/>
            <a:ext cx="914400" cy="685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166">
            <a:extLst>
              <a:ext uri="{FF2B5EF4-FFF2-40B4-BE49-F238E27FC236}">
                <a16:creationId xmlns:a16="http://schemas.microsoft.com/office/drawing/2014/main" id="{AFF97D9E-80AF-0D4B-A27A-2F4E7A62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068889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anycast</a:t>
            </a:r>
            <a:endParaRPr lang="en-US" altLang="en-US"/>
          </a:p>
        </p:txBody>
      </p:sp>
      <p:sp>
        <p:nvSpPr>
          <p:cNvPr id="16393" name="Right Brace 50">
            <a:extLst>
              <a:ext uri="{FF2B5EF4-FFF2-40B4-BE49-F238E27FC236}">
                <a16:creationId xmlns:a16="http://schemas.microsoft.com/office/drawing/2014/main" id="{75C48CBA-F553-B540-9CBC-362C34A483E6}"/>
              </a:ext>
            </a:extLst>
          </p:cNvPr>
          <p:cNvSpPr>
            <a:spLocks/>
          </p:cNvSpPr>
          <p:nvPr/>
        </p:nvSpPr>
        <p:spPr bwMode="auto">
          <a:xfrm rot="5400000">
            <a:off x="2552700" y="5067300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1AA07D-AE54-1343-BE2E-2A3436D0B8A8}"/>
              </a:ext>
            </a:extLst>
          </p:cNvPr>
          <p:cNvSpPr txBox="1"/>
          <p:nvPr/>
        </p:nvSpPr>
        <p:spPr>
          <a:xfrm>
            <a:off x="1676400" y="6019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Class A, B, C addresses</a:t>
            </a:r>
          </a:p>
        </p:txBody>
      </p:sp>
      <p:sp>
        <p:nvSpPr>
          <p:cNvPr id="16395" name="Right Brace 52">
            <a:extLst>
              <a:ext uri="{FF2B5EF4-FFF2-40B4-BE49-F238E27FC236}">
                <a16:creationId xmlns:a16="http://schemas.microsoft.com/office/drawing/2014/main" id="{33D451BE-A36A-464B-BE77-D97F3636F9E8}"/>
              </a:ext>
            </a:extLst>
          </p:cNvPr>
          <p:cNvSpPr>
            <a:spLocks/>
          </p:cNvSpPr>
          <p:nvPr/>
        </p:nvSpPr>
        <p:spPr bwMode="auto">
          <a:xfrm rot="5400000">
            <a:off x="4876800" y="4800600"/>
            <a:ext cx="228600" cy="2057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177E01-82BA-714C-9037-8FFE9420E25E}"/>
              </a:ext>
            </a:extLst>
          </p:cNvPr>
          <p:cNvSpPr txBox="1"/>
          <p:nvPr/>
        </p:nvSpPr>
        <p:spPr>
          <a:xfrm>
            <a:off x="3810000" y="6019800"/>
            <a:ext cx="19812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Broadcast addresses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(e.g.,255.255.255.255, 128.100.255.255)</a:t>
            </a:r>
          </a:p>
        </p:txBody>
      </p:sp>
      <p:sp>
        <p:nvSpPr>
          <p:cNvPr id="16397" name="Right Brace 54">
            <a:extLst>
              <a:ext uri="{FF2B5EF4-FFF2-40B4-BE49-F238E27FC236}">
                <a16:creationId xmlns:a16="http://schemas.microsoft.com/office/drawing/2014/main" id="{EE03B84A-71F0-2F4F-B025-E5D759728EE5}"/>
              </a:ext>
            </a:extLst>
          </p:cNvPr>
          <p:cNvSpPr>
            <a:spLocks/>
          </p:cNvSpPr>
          <p:nvPr/>
        </p:nvSpPr>
        <p:spPr bwMode="auto">
          <a:xfrm rot="5400000">
            <a:off x="7124700" y="5067300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FCB9CC2-750B-AF47-BE7A-658BFEFE5DB9}"/>
              </a:ext>
            </a:extLst>
          </p:cNvPr>
          <p:cNvSpPr txBox="1"/>
          <p:nvPr/>
        </p:nvSpPr>
        <p:spPr>
          <a:xfrm>
            <a:off x="6248400" y="6019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Class D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 addresses</a:t>
            </a:r>
          </a:p>
        </p:txBody>
      </p:sp>
      <p:sp>
        <p:nvSpPr>
          <p:cNvPr id="16399" name="Right Brace 56">
            <a:extLst>
              <a:ext uri="{FF2B5EF4-FFF2-40B4-BE49-F238E27FC236}">
                <a16:creationId xmlns:a16="http://schemas.microsoft.com/office/drawing/2014/main" id="{4CA104D5-790B-5F4F-960A-3FCB97569C61}"/>
              </a:ext>
            </a:extLst>
          </p:cNvPr>
          <p:cNvSpPr>
            <a:spLocks/>
          </p:cNvSpPr>
          <p:nvPr/>
        </p:nvSpPr>
        <p:spPr bwMode="auto">
          <a:xfrm rot="5400000">
            <a:off x="9410700" y="5067300"/>
            <a:ext cx="2286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794B03-A31E-834D-AD52-802304E5F9BC}"/>
              </a:ext>
            </a:extLst>
          </p:cNvPr>
          <p:cNvSpPr txBox="1"/>
          <p:nvPr/>
        </p:nvSpPr>
        <p:spPr>
          <a:xfrm>
            <a:off x="8534400" y="6019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There are no anycast addresses in IPv4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68720-9F8D-2447-B20B-05D8F593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2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371</Words>
  <Application>Microsoft Macintosh PowerPoint</Application>
  <PresentationFormat>Widescreen</PresentationFormat>
  <Paragraphs>142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Visio</vt:lpstr>
      <vt:lpstr>Classful IPv4 Addresses</vt:lpstr>
      <vt:lpstr>Takeaways</vt:lpstr>
      <vt:lpstr>Delivery methods</vt:lpstr>
      <vt:lpstr>Classful addresses</vt:lpstr>
      <vt:lpstr>Classful addresses</vt:lpstr>
      <vt:lpstr>Classful IPv4 addresses</vt:lpstr>
      <vt:lpstr>Classful IPv4 addresses</vt:lpstr>
      <vt:lpstr>Division of the IPv4 address space</vt:lpstr>
      <vt:lpstr>Delivery methods and IPv4 address types</vt:lpstr>
      <vt:lpstr>Limitations of classful IP addresses</vt:lpstr>
      <vt:lpstr>Allocation of classful addresses</vt:lpstr>
      <vt:lpstr>From classful to classless addresses</vt:lpstr>
      <vt:lpstr>CIDR - Classless Interdomain Routing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38</cp:revision>
  <dcterms:created xsi:type="dcterms:W3CDTF">2020-08-14T14:05:07Z</dcterms:created>
  <dcterms:modified xsi:type="dcterms:W3CDTF">2020-08-28T23:01:38Z</dcterms:modified>
</cp:coreProperties>
</file>