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98" r:id="rId2"/>
    <p:sldId id="499" r:id="rId3"/>
    <p:sldId id="544" r:id="rId4"/>
    <p:sldId id="464" r:id="rId5"/>
    <p:sldId id="471" r:id="rId6"/>
    <p:sldId id="456" r:id="rId7"/>
    <p:sldId id="473" r:id="rId8"/>
    <p:sldId id="474" r:id="rId9"/>
    <p:sldId id="5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/>
    <p:restoredTop sz="90522"/>
  </p:normalViewPr>
  <p:slideViewPr>
    <p:cSldViewPr snapToGrid="0" snapToObjects="1" showGuides="1">
      <p:cViewPr varScale="1">
        <p:scale>
          <a:sx n="91" d="100"/>
          <a:sy n="91" d="100"/>
        </p:scale>
        <p:origin x="224" y="584"/>
      </p:cViewPr>
      <p:guideLst>
        <p:guide orient="horz" pos="1026"/>
        <p:guide pos="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9A0DCF3A-FF1C-D546-BE64-EC7D608D89B0}"/>
    <pc:docChg chg="undo custSel addSld delSld modSld sldOrd">
      <pc:chgData name="Jorg Liebeherr" userId="4e70e616cda3882f" providerId="LiveId" clId="{9A0DCF3A-FF1C-D546-BE64-EC7D608D89B0}" dt="2020-09-08T17:37:23.085" v="1138"/>
      <pc:docMkLst>
        <pc:docMk/>
      </pc:docMkLst>
      <pc:sldChg chg="del">
        <pc:chgData name="Jorg Liebeherr" userId="4e70e616cda3882f" providerId="LiveId" clId="{9A0DCF3A-FF1C-D546-BE64-EC7D608D89B0}" dt="2020-08-19T22:22:13.555" v="0" actId="2696"/>
        <pc:sldMkLst>
          <pc:docMk/>
          <pc:sldMk cId="932342642" sldId="256"/>
        </pc:sldMkLst>
      </pc:sldChg>
      <pc:sldChg chg="del">
        <pc:chgData name="Jorg Liebeherr" userId="4e70e616cda3882f" providerId="LiveId" clId="{9A0DCF3A-FF1C-D546-BE64-EC7D608D89B0}" dt="2020-08-19T22:22:13.579" v="2" actId="2696"/>
        <pc:sldMkLst>
          <pc:docMk/>
          <pc:sldMk cId="4158520913" sldId="257"/>
        </pc:sldMkLst>
      </pc:sldChg>
      <pc:sldChg chg="del">
        <pc:chgData name="Jorg Liebeherr" userId="4e70e616cda3882f" providerId="LiveId" clId="{9A0DCF3A-FF1C-D546-BE64-EC7D608D89B0}" dt="2020-08-19T22:22:13.568" v="1" actId="2696"/>
        <pc:sldMkLst>
          <pc:docMk/>
          <pc:sldMk cId="767987974" sldId="258"/>
        </pc:sldMkLst>
      </pc:sldChg>
      <pc:sldChg chg="del">
        <pc:chgData name="Jorg Liebeherr" userId="4e70e616cda3882f" providerId="LiveId" clId="{9A0DCF3A-FF1C-D546-BE64-EC7D608D89B0}" dt="2020-08-19T22:22:13.597" v="3" actId="2696"/>
        <pc:sldMkLst>
          <pc:docMk/>
          <pc:sldMk cId="2722521699" sldId="259"/>
        </pc:sldMkLst>
      </pc:sldChg>
      <pc:sldChg chg="del">
        <pc:chgData name="Jorg Liebeherr" userId="4e70e616cda3882f" providerId="LiveId" clId="{9A0DCF3A-FF1C-D546-BE64-EC7D608D89B0}" dt="2020-08-19T22:22:13.672" v="8" actId="2696"/>
        <pc:sldMkLst>
          <pc:docMk/>
          <pc:sldMk cId="2075065234" sldId="260"/>
        </pc:sldMkLst>
      </pc:sldChg>
      <pc:sldChg chg="del">
        <pc:chgData name="Jorg Liebeherr" userId="4e70e616cda3882f" providerId="LiveId" clId="{9A0DCF3A-FF1C-D546-BE64-EC7D608D89B0}" dt="2020-08-19T22:22:13.650" v="7" actId="2696"/>
        <pc:sldMkLst>
          <pc:docMk/>
          <pc:sldMk cId="1825341004" sldId="305"/>
        </pc:sldMkLst>
      </pc:sldChg>
      <pc:sldChg chg="del">
        <pc:chgData name="Jorg Liebeherr" userId="4e70e616cda3882f" providerId="LiveId" clId="{9A0DCF3A-FF1C-D546-BE64-EC7D608D89B0}" dt="2020-08-19T22:22:13.614" v="4" actId="2696"/>
        <pc:sldMkLst>
          <pc:docMk/>
          <pc:sldMk cId="3997471332" sldId="306"/>
        </pc:sldMkLst>
      </pc:sldChg>
      <pc:sldChg chg="del">
        <pc:chgData name="Jorg Liebeherr" userId="4e70e616cda3882f" providerId="LiveId" clId="{9A0DCF3A-FF1C-D546-BE64-EC7D608D89B0}" dt="2020-08-19T22:22:13.630" v="5" actId="2696"/>
        <pc:sldMkLst>
          <pc:docMk/>
          <pc:sldMk cId="1170941760" sldId="307"/>
        </pc:sldMkLst>
      </pc:sldChg>
      <pc:sldChg chg="del">
        <pc:chgData name="Jorg Liebeherr" userId="4e70e616cda3882f" providerId="LiveId" clId="{9A0DCF3A-FF1C-D546-BE64-EC7D608D89B0}" dt="2020-08-19T22:22:13.642" v="6" actId="2696"/>
        <pc:sldMkLst>
          <pc:docMk/>
          <pc:sldMk cId="2515066271" sldId="308"/>
        </pc:sldMkLst>
      </pc:sldChg>
      <pc:sldChg chg="del">
        <pc:chgData name="Jorg Liebeherr" userId="4e70e616cda3882f" providerId="LiveId" clId="{9A0DCF3A-FF1C-D546-BE64-EC7D608D89B0}" dt="2020-08-19T22:22:13.686" v="9" actId="2696"/>
        <pc:sldMkLst>
          <pc:docMk/>
          <pc:sldMk cId="4140638751" sldId="309"/>
        </pc:sldMkLst>
      </pc:sldChg>
      <pc:sldChg chg="addSp modSp">
        <pc:chgData name="Jorg Liebeherr" userId="4e70e616cda3882f" providerId="LiveId" clId="{9A0DCF3A-FF1C-D546-BE64-EC7D608D89B0}" dt="2020-09-07T16:48:33.922" v="1033" actId="1036"/>
        <pc:sldMkLst>
          <pc:docMk/>
          <pc:sldMk cId="1869273137" sldId="456"/>
        </pc:sldMkLst>
        <pc:spChg chg="add mod">
          <ac:chgData name="Jorg Liebeherr" userId="4e70e616cda3882f" providerId="LiveId" clId="{9A0DCF3A-FF1C-D546-BE64-EC7D608D89B0}" dt="2020-08-19T22:22:35.914" v="27"/>
          <ac:spMkLst>
            <pc:docMk/>
            <pc:sldMk cId="1869273137" sldId="456"/>
            <ac:spMk id="2" creationId="{F8968CC9-81D5-424F-8597-7534A316CB92}"/>
          </ac:spMkLst>
        </pc:spChg>
        <pc:spChg chg="mod">
          <ac:chgData name="Jorg Liebeherr" userId="4e70e616cda3882f" providerId="LiveId" clId="{9A0DCF3A-FF1C-D546-BE64-EC7D608D89B0}" dt="2020-09-07T16:48:30.015" v="1030" actId="27636"/>
          <ac:spMkLst>
            <pc:docMk/>
            <pc:sldMk cId="1869273137" sldId="456"/>
            <ac:spMk id="35842" creationId="{00000000-0000-0000-0000-000000000000}"/>
          </ac:spMkLst>
        </pc:spChg>
        <pc:picChg chg="mod">
          <ac:chgData name="Jorg Liebeherr" userId="4e70e616cda3882f" providerId="LiveId" clId="{9A0DCF3A-FF1C-D546-BE64-EC7D608D89B0}" dt="2020-09-07T16:48:33.922" v="1033" actId="1036"/>
          <ac:picMkLst>
            <pc:docMk/>
            <pc:sldMk cId="1869273137" sldId="456"/>
            <ac:picMk id="35843" creationId="{00000000-0000-0000-0000-000000000000}"/>
          </ac:picMkLst>
        </pc:picChg>
      </pc:sldChg>
      <pc:sldChg chg="addSp modSp">
        <pc:chgData name="Jorg Liebeherr" userId="4e70e616cda3882f" providerId="LiveId" clId="{9A0DCF3A-FF1C-D546-BE64-EC7D608D89B0}" dt="2020-09-08T17:24:15.508" v="1137" actId="20577"/>
        <pc:sldMkLst>
          <pc:docMk/>
          <pc:sldMk cId="1101715127" sldId="464"/>
        </pc:sldMkLst>
        <pc:spChg chg="add mod">
          <ac:chgData name="Jorg Liebeherr" userId="4e70e616cda3882f" providerId="LiveId" clId="{9A0DCF3A-FF1C-D546-BE64-EC7D608D89B0}" dt="2020-08-19T22:22:35.914" v="27"/>
          <ac:spMkLst>
            <pc:docMk/>
            <pc:sldMk cId="1101715127" sldId="464"/>
            <ac:spMk id="2" creationId="{02DD1745-AE3A-3C44-92BB-8D61EB4BABC9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13" creationId="{E0C9A48B-9035-CF47-BCE2-DEFEB3124C47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15" creationId="{2E8914D8-2F2F-C44B-8BFF-1F1DBE1CF894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19" creationId="{C9A59E5C-DCE2-AB49-B3F9-85C7B46B6EAF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20" creationId="{192493CF-B472-CF4A-9E42-FBE83D4014BC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21" creationId="{C07E2E25-F416-9644-B35C-19EDB3D9A8E1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22" creationId="{CD208F5A-890A-994D-B0A7-3325ADE76DC5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23" creationId="{ACA62B8B-11CE-E040-916E-BFE579544F2C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24" creationId="{96BC0015-2B49-6F4A-8B5F-3F5EAD003D63}"/>
          </ac:spMkLst>
        </pc:spChg>
        <pc:spChg chg="mod">
          <ac:chgData name="Jorg Liebeherr" userId="4e70e616cda3882f" providerId="LiveId" clId="{9A0DCF3A-FF1C-D546-BE64-EC7D608D89B0}" dt="2020-09-07T16:46:10.773" v="1013" actId="1038"/>
          <ac:spMkLst>
            <pc:docMk/>
            <pc:sldMk cId="1101715127" sldId="464"/>
            <ac:spMk id="25" creationId="{8DECCC7A-EC26-6B49-81DA-3DB88E87E480}"/>
          </ac:spMkLst>
        </pc:spChg>
        <pc:spChg chg="mod">
          <ac:chgData name="Jorg Liebeherr" userId="4e70e616cda3882f" providerId="LiveId" clId="{9A0DCF3A-FF1C-D546-BE64-EC7D608D89B0}" dt="2020-09-07T16:32:09.995" v="863" actId="20577"/>
          <ac:spMkLst>
            <pc:docMk/>
            <pc:sldMk cId="1101715127" sldId="464"/>
            <ac:spMk id="33793" creationId="{00000000-0000-0000-0000-000000000000}"/>
          </ac:spMkLst>
        </pc:spChg>
        <pc:spChg chg="mod">
          <ac:chgData name="Jorg Liebeherr" userId="4e70e616cda3882f" providerId="LiveId" clId="{9A0DCF3A-FF1C-D546-BE64-EC7D608D89B0}" dt="2020-09-08T17:24:15.508" v="1137" actId="20577"/>
          <ac:spMkLst>
            <pc:docMk/>
            <pc:sldMk cId="1101715127" sldId="464"/>
            <ac:spMk id="33794" creationId="{00000000-0000-0000-0000-000000000000}"/>
          </ac:spMkLst>
        </pc:spChg>
      </pc:sldChg>
      <pc:sldChg chg="del">
        <pc:chgData name="Jorg Liebeherr" userId="4e70e616cda3882f" providerId="LiveId" clId="{9A0DCF3A-FF1C-D546-BE64-EC7D608D89B0}" dt="2020-08-19T22:22:13.778" v="15" actId="2696"/>
        <pc:sldMkLst>
          <pc:docMk/>
          <pc:sldMk cId="389804301" sldId="468"/>
        </pc:sldMkLst>
      </pc:sldChg>
      <pc:sldChg chg="del">
        <pc:chgData name="Jorg Liebeherr" userId="4e70e616cda3882f" providerId="LiveId" clId="{9A0DCF3A-FF1C-D546-BE64-EC7D608D89B0}" dt="2020-08-19T22:22:13.786" v="16" actId="2696"/>
        <pc:sldMkLst>
          <pc:docMk/>
          <pc:sldMk cId="19997292" sldId="470"/>
        </pc:sldMkLst>
      </pc:sldChg>
      <pc:sldChg chg="addSp modSp modAnim">
        <pc:chgData name="Jorg Liebeherr" userId="4e70e616cda3882f" providerId="LiveId" clId="{9A0DCF3A-FF1C-D546-BE64-EC7D608D89B0}" dt="2020-09-07T16:45:24.714" v="995"/>
        <pc:sldMkLst>
          <pc:docMk/>
          <pc:sldMk cId="705473557" sldId="471"/>
        </pc:sldMkLst>
        <pc:spChg chg="add mod">
          <ac:chgData name="Jorg Liebeherr" userId="4e70e616cda3882f" providerId="LiveId" clId="{9A0DCF3A-FF1C-D546-BE64-EC7D608D89B0}" dt="2020-08-19T22:22:35.914" v="27"/>
          <ac:spMkLst>
            <pc:docMk/>
            <pc:sldMk cId="705473557" sldId="471"/>
            <ac:spMk id="2" creationId="{2F51881D-AB4D-6B4A-8357-DA21B23BA4BC}"/>
          </ac:spMkLst>
        </pc:spChg>
        <pc:spChg chg="add mod">
          <ac:chgData name="Jorg Liebeherr" userId="4e70e616cda3882f" providerId="LiveId" clId="{9A0DCF3A-FF1C-D546-BE64-EC7D608D89B0}" dt="2020-09-07T16:44:57.405" v="982" actId="164"/>
          <ac:spMkLst>
            <pc:docMk/>
            <pc:sldMk cId="705473557" sldId="471"/>
            <ac:spMk id="4" creationId="{55FD12B9-D2C2-6041-9461-359B8E4C154F}"/>
          </ac:spMkLst>
        </pc:spChg>
        <pc:spChg chg="mod">
          <ac:chgData name="Jorg Liebeherr" userId="4e70e616cda3882f" providerId="LiveId" clId="{9A0DCF3A-FF1C-D546-BE64-EC7D608D89B0}" dt="2020-09-07T16:45:14.135" v="994" actId="1037"/>
          <ac:spMkLst>
            <pc:docMk/>
            <pc:sldMk cId="705473557" sldId="471"/>
            <ac:spMk id="14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5:14.135" v="994" actId="1037"/>
          <ac:spMkLst>
            <pc:docMk/>
            <pc:sldMk cId="705473557" sldId="471"/>
            <ac:spMk id="16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3:57.878" v="972" actId="164"/>
          <ac:spMkLst>
            <pc:docMk/>
            <pc:sldMk cId="705473557" sldId="471"/>
            <ac:spMk id="17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3:57.878" v="972" actId="164"/>
          <ac:spMkLst>
            <pc:docMk/>
            <pc:sldMk cId="705473557" sldId="471"/>
            <ac:spMk id="18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4:04.857" v="977" actId="20577"/>
          <ac:spMkLst>
            <pc:docMk/>
            <pc:sldMk cId="705473557" sldId="471"/>
            <ac:spMk id="22" creationId="{8E4E8D7D-D151-E74D-9EC0-38189583E309}"/>
          </ac:spMkLst>
        </pc:spChg>
        <pc:spChg chg="mod">
          <ac:chgData name="Jorg Liebeherr" userId="4e70e616cda3882f" providerId="LiveId" clId="{9A0DCF3A-FF1C-D546-BE64-EC7D608D89B0}" dt="2020-09-07T16:45:14.135" v="994" actId="1037"/>
          <ac:spMkLst>
            <pc:docMk/>
            <pc:sldMk cId="705473557" sldId="471"/>
            <ac:spMk id="35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5:14.135" v="994" actId="1037"/>
          <ac:spMkLst>
            <pc:docMk/>
            <pc:sldMk cId="705473557" sldId="471"/>
            <ac:spMk id="48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3:57.878" v="972" actId="164"/>
          <ac:spMkLst>
            <pc:docMk/>
            <pc:sldMk cId="705473557" sldId="471"/>
            <ac:spMk id="50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3:57.878" v="972" actId="164"/>
          <ac:spMkLst>
            <pc:docMk/>
            <pc:sldMk cId="705473557" sldId="471"/>
            <ac:spMk id="51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43:57.878" v="972" actId="164"/>
          <ac:spMkLst>
            <pc:docMk/>
            <pc:sldMk cId="705473557" sldId="471"/>
            <ac:spMk id="52" creationId="{00000000-0000-0000-0000-000000000000}"/>
          </ac:spMkLst>
        </pc:spChg>
        <pc:spChg chg="mod">
          <ac:chgData name="Jorg Liebeherr" userId="4e70e616cda3882f" providerId="LiveId" clId="{9A0DCF3A-FF1C-D546-BE64-EC7D608D89B0}" dt="2020-08-24T14:26:55.155" v="146"/>
          <ac:spMkLst>
            <pc:docMk/>
            <pc:sldMk cId="705473557" sldId="471"/>
            <ac:spMk id="34817" creationId="{00000000-0000-0000-0000-000000000000}"/>
          </ac:spMkLst>
        </pc:spChg>
        <pc:spChg chg="mod">
          <ac:chgData name="Jorg Liebeherr" userId="4e70e616cda3882f" providerId="LiveId" clId="{9A0DCF3A-FF1C-D546-BE64-EC7D608D89B0}" dt="2020-09-07T16:36:20.300" v="971" actId="5793"/>
          <ac:spMkLst>
            <pc:docMk/>
            <pc:sldMk cId="705473557" sldId="471"/>
            <ac:spMk id="34818" creationId="{00000000-0000-0000-0000-000000000000}"/>
          </ac:spMkLst>
        </pc:spChg>
        <pc:grpChg chg="add mod">
          <ac:chgData name="Jorg Liebeherr" userId="4e70e616cda3882f" providerId="LiveId" clId="{9A0DCF3A-FF1C-D546-BE64-EC7D608D89B0}" dt="2020-09-07T16:45:14.135" v="994" actId="1037"/>
          <ac:grpSpMkLst>
            <pc:docMk/>
            <pc:sldMk cId="705473557" sldId="471"/>
            <ac:grpSpMk id="3" creationId="{F768349F-DBC4-764A-8F9F-7CF7B219B4BA}"/>
          </ac:grpSpMkLst>
        </pc:grpChg>
        <pc:grpChg chg="add mod">
          <ac:chgData name="Jorg Liebeherr" userId="4e70e616cda3882f" providerId="LiveId" clId="{9A0DCF3A-FF1C-D546-BE64-EC7D608D89B0}" dt="2020-09-07T16:45:14.135" v="994" actId="1037"/>
          <ac:grpSpMkLst>
            <pc:docMk/>
            <pc:sldMk cId="705473557" sldId="471"/>
            <ac:grpSpMk id="5" creationId="{5A131879-EDE2-CD48-A2AD-59D027293A60}"/>
          </ac:grpSpMkLst>
        </pc:grpChg>
        <pc:grpChg chg="add mod">
          <ac:chgData name="Jorg Liebeherr" userId="4e70e616cda3882f" providerId="LiveId" clId="{9A0DCF3A-FF1C-D546-BE64-EC7D608D89B0}" dt="2020-09-07T16:44:57.405" v="982" actId="164"/>
          <ac:grpSpMkLst>
            <pc:docMk/>
            <pc:sldMk cId="705473557" sldId="471"/>
            <ac:grpSpMk id="15" creationId="{CE3FD668-ACE0-A24B-AC71-E2BFD6456CF6}"/>
          </ac:grpSpMkLst>
        </pc:grpChg>
      </pc:sldChg>
      <pc:sldChg chg="addSp modSp ord">
        <pc:chgData name="Jorg Liebeherr" userId="4e70e616cda3882f" providerId="LiveId" clId="{9A0DCF3A-FF1C-D546-BE64-EC7D608D89B0}" dt="2020-09-07T16:49:40.723" v="1037"/>
        <pc:sldMkLst>
          <pc:docMk/>
          <pc:sldMk cId="4288046182" sldId="473"/>
        </pc:sldMkLst>
        <pc:spChg chg="add mod">
          <ac:chgData name="Jorg Liebeherr" userId="4e70e616cda3882f" providerId="LiveId" clId="{9A0DCF3A-FF1C-D546-BE64-EC7D608D89B0}" dt="2020-08-19T22:22:35.914" v="27"/>
          <ac:spMkLst>
            <pc:docMk/>
            <pc:sldMk cId="4288046182" sldId="473"/>
            <ac:spMk id="2" creationId="{64AD8034-B8B7-F545-A69D-E056988CC557}"/>
          </ac:spMkLst>
        </pc:spChg>
        <pc:spChg chg="mod">
          <ac:chgData name="Jorg Liebeherr" userId="4e70e616cda3882f" providerId="LiveId" clId="{9A0DCF3A-FF1C-D546-BE64-EC7D608D89B0}" dt="2020-08-24T14:27:14.696" v="150" actId="20577"/>
          <ac:spMkLst>
            <pc:docMk/>
            <pc:sldMk cId="4288046182" sldId="473"/>
            <ac:spMk id="37890" creationId="{00000000-0000-0000-0000-000000000000}"/>
          </ac:spMkLst>
        </pc:spChg>
      </pc:sldChg>
      <pc:sldChg chg="addSp modSp ord">
        <pc:chgData name="Jorg Liebeherr" userId="4e70e616cda3882f" providerId="LiveId" clId="{9A0DCF3A-FF1C-D546-BE64-EC7D608D89B0}" dt="2020-09-08T17:37:23.085" v="1138"/>
        <pc:sldMkLst>
          <pc:docMk/>
          <pc:sldMk cId="2620909788" sldId="474"/>
        </pc:sldMkLst>
        <pc:spChg chg="add mod">
          <ac:chgData name="Jorg Liebeherr" userId="4e70e616cda3882f" providerId="LiveId" clId="{9A0DCF3A-FF1C-D546-BE64-EC7D608D89B0}" dt="2020-08-19T22:22:35.914" v="27"/>
          <ac:spMkLst>
            <pc:docMk/>
            <pc:sldMk cId="2620909788" sldId="474"/>
            <ac:spMk id="2" creationId="{CD94AEA0-588A-C541-AD53-F7D94FC85A6D}"/>
          </ac:spMkLst>
        </pc:spChg>
      </pc:sldChg>
      <pc:sldChg chg="del">
        <pc:chgData name="Jorg Liebeherr" userId="4e70e616cda3882f" providerId="LiveId" clId="{9A0DCF3A-FF1C-D546-BE64-EC7D608D89B0}" dt="2020-08-19T22:22:28.514" v="25" actId="2696"/>
        <pc:sldMkLst>
          <pc:docMk/>
          <pc:sldMk cId="1240416669" sldId="478"/>
        </pc:sldMkLst>
      </pc:sldChg>
      <pc:sldChg chg="del">
        <pc:chgData name="Jorg Liebeherr" userId="4e70e616cda3882f" providerId="LiveId" clId="{9A0DCF3A-FF1C-D546-BE64-EC7D608D89B0}" dt="2020-08-19T22:22:28.451" v="20" actId="2696"/>
        <pc:sldMkLst>
          <pc:docMk/>
          <pc:sldMk cId="2477932081" sldId="480"/>
        </pc:sldMkLst>
      </pc:sldChg>
      <pc:sldChg chg="del">
        <pc:chgData name="Jorg Liebeherr" userId="4e70e616cda3882f" providerId="LiveId" clId="{9A0DCF3A-FF1C-D546-BE64-EC7D608D89B0}" dt="2020-08-19T22:22:28.469" v="21" actId="2696"/>
        <pc:sldMkLst>
          <pc:docMk/>
          <pc:sldMk cId="1136249284" sldId="481"/>
        </pc:sldMkLst>
      </pc:sldChg>
      <pc:sldChg chg="del">
        <pc:chgData name="Jorg Liebeherr" userId="4e70e616cda3882f" providerId="LiveId" clId="{9A0DCF3A-FF1C-D546-BE64-EC7D608D89B0}" dt="2020-08-19T22:22:28.488" v="23" actId="2696"/>
        <pc:sldMkLst>
          <pc:docMk/>
          <pc:sldMk cId="1014774688" sldId="482"/>
        </pc:sldMkLst>
      </pc:sldChg>
      <pc:sldChg chg="del">
        <pc:chgData name="Jorg Liebeherr" userId="4e70e616cda3882f" providerId="LiveId" clId="{9A0DCF3A-FF1C-D546-BE64-EC7D608D89B0}" dt="2020-08-19T22:22:28.502" v="24" actId="2696"/>
        <pc:sldMkLst>
          <pc:docMk/>
          <pc:sldMk cId="1423452844" sldId="483"/>
        </pc:sldMkLst>
      </pc:sldChg>
      <pc:sldChg chg="del">
        <pc:chgData name="Jorg Liebeherr" userId="4e70e616cda3882f" providerId="LiveId" clId="{9A0DCF3A-FF1C-D546-BE64-EC7D608D89B0}" dt="2020-08-19T22:22:28.439" v="19" actId="2696"/>
        <pc:sldMkLst>
          <pc:docMk/>
          <pc:sldMk cId="3619239760" sldId="485"/>
        </pc:sldMkLst>
      </pc:sldChg>
      <pc:sldChg chg="del">
        <pc:chgData name="Jorg Liebeherr" userId="4e70e616cda3882f" providerId="LiveId" clId="{9A0DCF3A-FF1C-D546-BE64-EC7D608D89B0}" dt="2020-08-19T22:22:28.433" v="18" actId="2696"/>
        <pc:sldMkLst>
          <pc:docMk/>
          <pc:sldMk cId="1015436470" sldId="486"/>
        </pc:sldMkLst>
      </pc:sldChg>
      <pc:sldChg chg="del">
        <pc:chgData name="Jorg Liebeherr" userId="4e70e616cda3882f" providerId="LiveId" clId="{9A0DCF3A-FF1C-D546-BE64-EC7D608D89B0}" dt="2020-08-19T22:22:13.701" v="10" actId="2696"/>
        <pc:sldMkLst>
          <pc:docMk/>
          <pc:sldMk cId="3535421432" sldId="487"/>
        </pc:sldMkLst>
      </pc:sldChg>
      <pc:sldChg chg="del">
        <pc:chgData name="Jorg Liebeherr" userId="4e70e616cda3882f" providerId="LiveId" clId="{9A0DCF3A-FF1C-D546-BE64-EC7D608D89B0}" dt="2020-08-19T22:22:13.713" v="11" actId="2696"/>
        <pc:sldMkLst>
          <pc:docMk/>
          <pc:sldMk cId="2628018854" sldId="488"/>
        </pc:sldMkLst>
      </pc:sldChg>
      <pc:sldChg chg="del">
        <pc:chgData name="Jorg Liebeherr" userId="4e70e616cda3882f" providerId="LiveId" clId="{9A0DCF3A-FF1C-D546-BE64-EC7D608D89B0}" dt="2020-08-19T22:22:13.732" v="12" actId="2696"/>
        <pc:sldMkLst>
          <pc:docMk/>
          <pc:sldMk cId="3785776041" sldId="489"/>
        </pc:sldMkLst>
      </pc:sldChg>
      <pc:sldChg chg="del">
        <pc:chgData name="Jorg Liebeherr" userId="4e70e616cda3882f" providerId="LiveId" clId="{9A0DCF3A-FF1C-D546-BE64-EC7D608D89B0}" dt="2020-08-19T22:22:13.749" v="13" actId="2696"/>
        <pc:sldMkLst>
          <pc:docMk/>
          <pc:sldMk cId="3493050133" sldId="490"/>
        </pc:sldMkLst>
      </pc:sldChg>
      <pc:sldChg chg="del">
        <pc:chgData name="Jorg Liebeherr" userId="4e70e616cda3882f" providerId="LiveId" clId="{9A0DCF3A-FF1C-D546-BE64-EC7D608D89B0}" dt="2020-08-19T22:22:28.481" v="22" actId="2696"/>
        <pc:sldMkLst>
          <pc:docMk/>
          <pc:sldMk cId="1707839504" sldId="491"/>
        </pc:sldMkLst>
      </pc:sldChg>
      <pc:sldChg chg="del">
        <pc:chgData name="Jorg Liebeherr" userId="4e70e616cda3882f" providerId="LiveId" clId="{9A0DCF3A-FF1C-D546-BE64-EC7D608D89B0}" dt="2020-08-19T22:22:13.764" v="14" actId="2696"/>
        <pc:sldMkLst>
          <pc:docMk/>
          <pc:sldMk cId="651141941" sldId="494"/>
        </pc:sldMkLst>
      </pc:sldChg>
      <pc:sldChg chg="del">
        <pc:chgData name="Jorg Liebeherr" userId="4e70e616cda3882f" providerId="LiveId" clId="{9A0DCF3A-FF1C-D546-BE64-EC7D608D89B0}" dt="2020-08-19T22:22:28.526" v="26" actId="2696"/>
        <pc:sldMkLst>
          <pc:docMk/>
          <pc:sldMk cId="3003088861" sldId="495"/>
        </pc:sldMkLst>
      </pc:sldChg>
      <pc:sldChg chg="addSp modSp">
        <pc:chgData name="Jorg Liebeherr" userId="4e70e616cda3882f" providerId="LiveId" clId="{9A0DCF3A-FF1C-D546-BE64-EC7D608D89B0}" dt="2020-09-07T17:32:45.496" v="1055" actId="767"/>
        <pc:sldMkLst>
          <pc:docMk/>
          <pc:sldMk cId="4229235840" sldId="498"/>
        </pc:sldMkLst>
        <pc:spChg chg="mod">
          <ac:chgData name="Jorg Liebeherr" userId="4e70e616cda3882f" providerId="LiveId" clId="{9A0DCF3A-FF1C-D546-BE64-EC7D608D89B0}" dt="2020-09-07T16:50:32.476" v="1054" actId="20577"/>
          <ac:spMkLst>
            <pc:docMk/>
            <pc:sldMk cId="4229235840" sldId="498"/>
            <ac:spMk id="2" creationId="{32F5FC63-CAFE-2548-A2F8-12C586199918}"/>
          </ac:spMkLst>
        </pc:spChg>
        <pc:spChg chg="add mod">
          <ac:chgData name="Jorg Liebeherr" userId="4e70e616cda3882f" providerId="LiveId" clId="{9A0DCF3A-FF1C-D546-BE64-EC7D608D89B0}" dt="2020-08-19T22:22:35.914" v="27"/>
          <ac:spMkLst>
            <pc:docMk/>
            <pc:sldMk cId="4229235840" sldId="498"/>
            <ac:spMk id="6" creationId="{38DFC562-0F42-C94D-B03C-E2744FF1AF40}"/>
          </ac:spMkLst>
        </pc:spChg>
        <pc:spChg chg="add mod">
          <ac:chgData name="Jorg Liebeherr" userId="4e70e616cda3882f" providerId="LiveId" clId="{9A0DCF3A-FF1C-D546-BE64-EC7D608D89B0}" dt="2020-09-07T17:32:45.496" v="1055" actId="767"/>
          <ac:spMkLst>
            <pc:docMk/>
            <pc:sldMk cId="4229235840" sldId="498"/>
            <ac:spMk id="7" creationId="{42108BF0-C3E0-0045-A9F6-03CBCE980AD0}"/>
          </ac:spMkLst>
        </pc:spChg>
      </pc:sldChg>
      <pc:sldChg chg="modSp add">
        <pc:chgData name="Jorg Liebeherr" userId="4e70e616cda3882f" providerId="LiveId" clId="{9A0DCF3A-FF1C-D546-BE64-EC7D608D89B0}" dt="2020-09-08T16:53:58.366" v="1088" actId="20577"/>
        <pc:sldMkLst>
          <pc:docMk/>
          <pc:sldMk cId="774872137" sldId="499"/>
        </pc:sldMkLst>
        <pc:spChg chg="mod">
          <ac:chgData name="Jorg Liebeherr" userId="4e70e616cda3882f" providerId="LiveId" clId="{9A0DCF3A-FF1C-D546-BE64-EC7D608D89B0}" dt="2020-08-20T00:14:17.834" v="37" actId="20577"/>
          <ac:spMkLst>
            <pc:docMk/>
            <pc:sldMk cId="774872137" sldId="499"/>
            <ac:spMk id="2" creationId="{0A49522D-7D93-1145-9930-8BDD52420089}"/>
          </ac:spMkLst>
        </pc:spChg>
        <pc:spChg chg="mod">
          <ac:chgData name="Jorg Liebeherr" userId="4e70e616cda3882f" providerId="LiveId" clId="{9A0DCF3A-FF1C-D546-BE64-EC7D608D89B0}" dt="2020-09-08T16:53:58.366" v="1088" actId="20577"/>
          <ac:spMkLst>
            <pc:docMk/>
            <pc:sldMk cId="774872137" sldId="499"/>
            <ac:spMk id="3" creationId="{1623BDBE-C22B-2B4B-A46B-936379588CB8}"/>
          </ac:spMkLst>
        </pc:spChg>
      </pc:sldChg>
      <pc:sldChg chg="del">
        <pc:chgData name="Jorg Liebeherr" userId="4e70e616cda3882f" providerId="LiveId" clId="{9A0DCF3A-FF1C-D546-BE64-EC7D608D89B0}" dt="2020-08-19T22:22:28.417" v="17" actId="2696"/>
        <pc:sldMkLst>
          <pc:docMk/>
          <pc:sldMk cId="1431383998" sldId="499"/>
        </pc:sldMkLst>
      </pc:sldChg>
      <pc:sldChg chg="add del">
        <pc:chgData name="Jorg Liebeherr" userId="4e70e616cda3882f" providerId="LiveId" clId="{9A0DCF3A-FF1C-D546-BE64-EC7D608D89B0}" dt="2020-09-07T16:49:21.690" v="1034" actId="2696"/>
        <pc:sldMkLst>
          <pc:docMk/>
          <pc:sldMk cId="1437119911" sldId="542"/>
        </pc:sldMkLst>
      </pc:sldChg>
      <pc:sldChg chg="modSp add ord">
        <pc:chgData name="Jorg Liebeherr" userId="4e70e616cda3882f" providerId="LiveId" clId="{9A0DCF3A-FF1C-D546-BE64-EC7D608D89B0}" dt="2020-09-07T16:49:50.251" v="1048" actId="20577"/>
        <pc:sldMkLst>
          <pc:docMk/>
          <pc:sldMk cId="718451981" sldId="543"/>
        </pc:sldMkLst>
        <pc:spChg chg="mod">
          <ac:chgData name="Jorg Liebeherr" userId="4e70e616cda3882f" providerId="LiveId" clId="{9A0DCF3A-FF1C-D546-BE64-EC7D608D89B0}" dt="2020-09-07T16:49:50.251" v="1048" actId="20577"/>
          <ac:spMkLst>
            <pc:docMk/>
            <pc:sldMk cId="718451981" sldId="543"/>
            <ac:spMk id="36866" creationId="{00000000-0000-0000-0000-000000000000}"/>
          </ac:spMkLst>
        </pc:spChg>
      </pc:sldChg>
      <pc:sldChg chg="modSp add">
        <pc:chgData name="Jorg Liebeherr" userId="4e70e616cda3882f" providerId="LiveId" clId="{9A0DCF3A-FF1C-D546-BE64-EC7D608D89B0}" dt="2020-09-08T16:54:15.974" v="1095" actId="20577"/>
        <pc:sldMkLst>
          <pc:docMk/>
          <pc:sldMk cId="3059261893" sldId="544"/>
        </pc:sldMkLst>
        <pc:spChg chg="mod">
          <ac:chgData name="Jorg Liebeherr" userId="4e70e616cda3882f" providerId="LiveId" clId="{9A0DCF3A-FF1C-D546-BE64-EC7D608D89B0}" dt="2020-09-07T16:28:45.919" v="657" actId="20577"/>
          <ac:spMkLst>
            <pc:docMk/>
            <pc:sldMk cId="3059261893" sldId="544"/>
            <ac:spMk id="2" creationId="{0FB014C0-EEE2-F547-AA63-CE05B06DD10B}"/>
          </ac:spMkLst>
        </pc:spChg>
        <pc:spChg chg="mod">
          <ac:chgData name="Jorg Liebeherr" userId="4e70e616cda3882f" providerId="LiveId" clId="{9A0DCF3A-FF1C-D546-BE64-EC7D608D89B0}" dt="2020-09-08T16:54:15.974" v="1095" actId="20577"/>
          <ac:spMkLst>
            <pc:docMk/>
            <pc:sldMk cId="3059261893" sldId="544"/>
            <ac:spMk id="3" creationId="{31882F0D-AA6F-004A-9710-D3A37C7D74C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4024F-5D2D-4DB4-91D1-96F1469B1B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0"/>
      <dgm:spPr/>
    </dgm:pt>
    <dgm:pt modelId="{CA4359DC-A534-4CE1-8CC4-2FC75330F247}" type="pres">
      <dgm:prSet presAssocID="{9204024F-5D2D-4DB4-91D1-96F1469B1B0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8DADC14-CCBD-488A-B89D-C587B7CC5A77}" type="presOf" srcId="{9204024F-5D2D-4DB4-91D1-96F1469B1B0C}" destId="{CA4359DC-A534-4CE1-8CC4-2FC75330F247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ois.arin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https://whois.arin.net</a:t>
            </a:r>
            <a:endParaRPr lang="en-CA" dirty="0"/>
          </a:p>
          <a:p>
            <a:r>
              <a:rPr lang="en-US" dirty="0"/>
              <a:t>To get the networks of </a:t>
            </a:r>
            <a:r>
              <a:rPr lang="en-US" dirty="0" err="1"/>
              <a:t>UofT</a:t>
            </a:r>
            <a:r>
              <a:rPr lang="en-US" baseline="0" dirty="0"/>
              <a:t> at ARIN</a:t>
            </a:r>
            <a:r>
              <a:rPr lang="en-US" dirty="0"/>
              <a:t>:</a:t>
            </a:r>
          </a:p>
          <a:p>
            <a:r>
              <a:rPr lang="en-US" dirty="0"/>
              <a:t> Enter</a:t>
            </a:r>
            <a:r>
              <a:rPr lang="en-US" baseline="0" dirty="0"/>
              <a:t> “University of Toronto”. </a:t>
            </a:r>
          </a:p>
          <a:p>
            <a:r>
              <a:rPr lang="en-US" baseline="0" dirty="0"/>
              <a:t>Click on UNIVER-36</a:t>
            </a:r>
          </a:p>
          <a:p>
            <a:r>
              <a:rPr lang="en-US" baseline="0" dirty="0"/>
              <a:t>Click on “Related Networks”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E902C-916D-459E-9A58-F464A6030E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EAA07-6D3D-42AB-A4C9-B03840A3EBE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A217-8CE7-9245-A107-1C21E414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222E-80F3-1345-8564-229DEB940EF4}" type="datetime1">
              <a:rPr lang="en-CA" smtClean="0"/>
              <a:t>2020-09-07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CA61-7829-BB4B-B55B-46121F3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8D1-4E73-394C-AAEF-1145290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E1B4-09C5-E84F-9AF1-A8AACE969E2E}" type="datetime1">
              <a:rPr lang="en-CA" smtClean="0"/>
              <a:t>2020-09-07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37-81D0-9846-9230-6DB1697C3CCE}" type="datetime1">
              <a:rPr lang="en-CA" smtClean="0"/>
              <a:t>2020-09-07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E6E4-3CDE-0142-8D3E-7D1A88E239D5}" type="datetime1">
              <a:rPr lang="en-CA" smtClean="0"/>
              <a:t>2020-09-07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715E-272E-4B46-829E-DFE436B3DE2D}" type="datetime1">
              <a:rPr lang="en-CA" smtClean="0"/>
              <a:t>2020-09-07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B39A-7283-0144-BC41-38A57FCF452E}" type="datetime1">
              <a:rPr lang="en-CA" smtClean="0"/>
              <a:t>2020-09-07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5DA6-961A-804C-9A9F-EA9928B4233B}" type="datetime1">
              <a:rPr lang="en-CA" smtClean="0"/>
              <a:t>2020-09-07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C11D-036F-F44D-AD47-BF45BA7D5294}" type="datetime1">
              <a:rPr lang="en-CA" smtClean="0"/>
              <a:t>2020-09-07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23B-B395-774E-8FF8-2A86C64D45C0}" type="datetime1">
              <a:rPr lang="en-CA" smtClean="0"/>
              <a:t>2020-09-07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FC4-38FF-AF4E-8B4F-D19D50D462C4}" type="datetime1">
              <a:rPr lang="en-CA" smtClean="0"/>
              <a:t>2020-09-07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09E5-8791-7443-A506-F1626A582FF7}" type="datetime1">
              <a:rPr lang="en-CA" smtClean="0"/>
              <a:t>2020-09-07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4F97-2617-CC48-ABC9-42A76CEF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3A86-A80A-2D41-9CAE-1933C10E7D4C}" type="datetime1">
              <a:rPr lang="en-CA" smtClean="0"/>
              <a:t>2020-09-07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ipv4-address-space/ipv4-address-space.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ana.org/assignments/ipv6-unicast-address-assignments/ipv6-unicast-address-assignments.x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Administration of </a:t>
            </a:r>
            <a:br>
              <a:rPr lang="en-US" dirty="0"/>
            </a:br>
            <a:r>
              <a:rPr lang="en-US" dirty="0"/>
              <a:t>Global IP Addresses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C562-0F42-C94D-B03C-E2744FF1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08BF0-C3E0-0045-A9F6-03CBCE980AD0}"/>
              </a:ext>
            </a:extLst>
          </p:cNvPr>
          <p:cNvSpPr txBox="1"/>
          <p:nvPr/>
        </p:nvSpPr>
        <p:spPr>
          <a:xfrm>
            <a:off x="745588" y="787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3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522D-7D93-1145-9930-8BDD5242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BDBE-C22B-2B4B-A46B-936379588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process of allocating IP address block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DF9F-2147-6549-AC8A-30A5A5DC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14C0-EEE2-F547-AA63-CE05B06D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2F0D-AA6F-004A-9710-D3A37C7D7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IP addresses on the global Internet must be unique. 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 is uniqueness ensured? </a:t>
            </a:r>
          </a:p>
          <a:p>
            <a:endParaRPr lang="en-US" dirty="0"/>
          </a:p>
          <a:p>
            <a:r>
              <a:rPr lang="en-US" dirty="0"/>
              <a:t>Customers usually get address blocks (network prefixes) from their Internet Service Provide (ISP). 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Where does the ISP get its address block from? </a:t>
            </a:r>
          </a:p>
          <a:p>
            <a:endParaRPr lang="en-US" dirty="0"/>
          </a:p>
          <a:p>
            <a:r>
              <a:rPr lang="en-US" dirty="0"/>
              <a:t>The IPv4 address space is said to be exhausted (since 2011). 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How come I can still get an IPv4 prefix from my ISP?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8C10-857A-9C46-9D8F-A93510C5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How does one get an address block?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738408" y="4711811"/>
            <a:ext cx="11218760" cy="18288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ＭＳ Ｐゴシック" pitchFamily="34" charset="-128"/>
              </a:rPr>
              <a:t>Internet Assigned Number Authority (</a:t>
            </a:r>
            <a:r>
              <a:rPr lang="en-US" sz="2400" b="1" dirty="0">
                <a:ea typeface="ＭＳ Ｐゴシック" pitchFamily="34" charset="-128"/>
              </a:rPr>
              <a:t>IANA</a:t>
            </a:r>
            <a:r>
              <a:rPr lang="en-US" sz="2400" dirty="0">
                <a:ea typeface="ＭＳ Ｐゴシック" pitchFamily="34" charset="-128"/>
              </a:rPr>
              <a:t>) manages the global IP address space</a:t>
            </a:r>
          </a:p>
          <a:p>
            <a:r>
              <a:rPr lang="en-US" sz="1800" dirty="0">
                <a:ea typeface="ＭＳ Ｐゴシック" pitchFamily="34" charset="-128"/>
              </a:rPr>
              <a:t>IANA is a function </a:t>
            </a:r>
          </a:p>
          <a:p>
            <a:r>
              <a:rPr lang="en-US" sz="2400" dirty="0">
                <a:ea typeface="ＭＳ Ｐゴシック" pitchFamily="34" charset="-128"/>
              </a:rPr>
              <a:t>IANA allocates addresses to Regional Internet Registries (</a:t>
            </a:r>
            <a:r>
              <a:rPr lang="en-US" sz="2400" b="1" dirty="0">
                <a:ea typeface="ＭＳ Ｐゴシック" pitchFamily="34" charset="-128"/>
              </a:rPr>
              <a:t>RIR</a:t>
            </a:r>
            <a:r>
              <a:rPr lang="en-US" sz="2400" dirty="0">
                <a:ea typeface="ＭＳ Ｐゴシック" pitchFamily="34" charset="-128"/>
              </a:rPr>
              <a:t>) 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IANA allocates IPv4 addresses in /8 address blocks and IPv6 in /23 up to /12 blocks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All available IPv4 /8 blocks have been allocated. The last one was assigned in 2011</a:t>
            </a:r>
          </a:p>
          <a:p>
            <a:pPr lvl="1"/>
            <a:endParaRPr lang="en-US" sz="18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0C9A48B-9035-CF47-BCE2-DEFEB312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33" y="1633994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A5A5E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IANA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8914D8-2F2F-C44B-8BFF-1F1DBE1C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133" y="3767594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End user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9A59E5C-DCE2-AB49-B3F9-85C7B46B6EAF}"/>
              </a:ext>
            </a:extLst>
          </p:cNvPr>
          <p:cNvSpPr/>
          <p:nvPr/>
        </p:nvSpPr>
        <p:spPr bwMode="auto">
          <a:xfrm>
            <a:off x="2968533" y="1824494"/>
            <a:ext cx="1295400" cy="6096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+mj-lt"/>
                <a:ea typeface="ＭＳ Ｐゴシック" pitchFamily="-108" charset="-128"/>
              </a:rPr>
              <a:t>allocates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92493CF-B472-CF4A-9E42-FBE83D4014BC}"/>
              </a:ext>
            </a:extLst>
          </p:cNvPr>
          <p:cNvSpPr/>
          <p:nvPr/>
        </p:nvSpPr>
        <p:spPr bwMode="auto">
          <a:xfrm>
            <a:off x="6016533" y="1824494"/>
            <a:ext cx="1295400" cy="6096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+mj-lt"/>
                <a:ea typeface="ＭＳ Ｐゴシック" pitchFamily="-108" charset="-128"/>
              </a:rPr>
              <a:t>allocates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07E2E25-F416-9644-B35C-19EDB3D9A8E1}"/>
              </a:ext>
            </a:extLst>
          </p:cNvPr>
          <p:cNvSpPr/>
          <p:nvPr/>
        </p:nvSpPr>
        <p:spPr bwMode="auto">
          <a:xfrm rot="5400000">
            <a:off x="4568733" y="2891294"/>
            <a:ext cx="1143000" cy="609600"/>
          </a:xfrm>
          <a:prstGeom prst="rightArrow">
            <a:avLst/>
          </a:prstGeom>
          <a:solidFill>
            <a:srgbClr val="FFE2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+mj-lt"/>
                <a:ea typeface="ＭＳ Ｐゴシック" pitchFamily="-108" charset="-128"/>
              </a:rPr>
              <a:t>assigns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D208F5A-890A-994D-B0A7-3325ADE76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33" y="3767594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End user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CA62B8B-11CE-E040-916E-BFE579544F2C}"/>
              </a:ext>
            </a:extLst>
          </p:cNvPr>
          <p:cNvSpPr/>
          <p:nvPr/>
        </p:nvSpPr>
        <p:spPr bwMode="auto">
          <a:xfrm rot="5400000">
            <a:off x="7616733" y="2891294"/>
            <a:ext cx="1143000" cy="609600"/>
          </a:xfrm>
          <a:prstGeom prst="rightArrow">
            <a:avLst/>
          </a:prstGeom>
          <a:solidFill>
            <a:srgbClr val="FFE2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+mj-lt"/>
                <a:ea typeface="ＭＳ Ｐゴシック" pitchFamily="-108" charset="-128"/>
              </a:rPr>
              <a:t>assigns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BC0015-2B49-6F4A-8B5F-3F5EAD003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933" y="1633994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A5A5E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RIR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DECCC7A-EC26-6B49-81DA-3DB88E87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1933" y="1633994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A5A5E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LIR</a:t>
            </a:r>
            <a:br>
              <a:rPr lang="en-US" b="1" dirty="0">
                <a:latin typeface="+mj-lt"/>
                <a:ea typeface="ＭＳ Ｐゴシック" pitchFamily="-108" charset="-128"/>
              </a:rPr>
            </a:br>
            <a:r>
              <a:rPr lang="en-US" i="1" dirty="0">
                <a:latin typeface="+mj-lt"/>
                <a:ea typeface="ＭＳ Ｐゴシック" pitchFamily="-108" charset="-128"/>
              </a:rPr>
              <a:t>(ISP)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D1745-AE3A-3C44-92BB-8D61EB4B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1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How does one get an IPv4  address block?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731838" y="4750243"/>
            <a:ext cx="10861164" cy="1828800"/>
          </a:xfrm>
        </p:spPr>
        <p:txBody>
          <a:bodyPr>
            <a:noAutofit/>
          </a:bodyPr>
          <a:lstStyle/>
          <a:p>
            <a:r>
              <a:rPr lang="en-US" sz="2000" dirty="0">
                <a:ea typeface="ＭＳ Ｐゴシック" pitchFamily="34" charset="-128"/>
              </a:rPr>
              <a:t>RIR allocates addresses to Local Internet Registries (LIR)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LIRs are generally Internet Service Providers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Block sizes are /20 or larger</a:t>
            </a:r>
          </a:p>
          <a:p>
            <a:r>
              <a:rPr lang="en-US" sz="2000" dirty="0">
                <a:ea typeface="ＭＳ Ｐゴシック" pitchFamily="34" charset="-128"/>
              </a:rPr>
              <a:t>End users obtain addresses from an  RIR or  LIR</a:t>
            </a:r>
          </a:p>
          <a:p>
            <a:r>
              <a:rPr lang="en-US" sz="2000" dirty="0">
                <a:ea typeface="ＭＳ Ｐゴシック" pitchFamily="34" charset="-128"/>
              </a:rPr>
              <a:t>A few countries have National Internet Registries (NIR), which are between the RIR and LIR levels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215936" y="1633994"/>
            <a:ext cx="1752600" cy="990600"/>
          </a:xfrm>
          <a:prstGeom prst="roundRect">
            <a:avLst>
              <a:gd name="adj" fmla="val 16667"/>
            </a:avLst>
          </a:prstGeom>
          <a:solidFill>
            <a:srgbClr val="A5A5E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IANA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4340136" y="3767594"/>
            <a:ext cx="16002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ＭＳ Ｐゴシック" pitchFamily="-108" charset="-128"/>
              </a:rPr>
              <a:t>End user</a:t>
            </a:r>
          </a:p>
        </p:txBody>
      </p:sp>
      <p:sp>
        <p:nvSpPr>
          <p:cNvPr id="48" name="Right Arrow 47"/>
          <p:cNvSpPr/>
          <p:nvPr/>
        </p:nvSpPr>
        <p:spPr bwMode="auto">
          <a:xfrm>
            <a:off x="2968536" y="1824494"/>
            <a:ext cx="1295400" cy="6096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+mj-lt"/>
                <a:ea typeface="ＭＳ Ｐゴシック" pitchFamily="-108" charset="-128"/>
              </a:rPr>
              <a:t>allocates</a:t>
            </a:r>
          </a:p>
        </p:txBody>
      </p:sp>
      <p:sp>
        <p:nvSpPr>
          <p:cNvPr id="16" name="Right Arrow 15"/>
          <p:cNvSpPr/>
          <p:nvPr/>
        </p:nvSpPr>
        <p:spPr bwMode="auto">
          <a:xfrm rot="5400000">
            <a:off x="4568736" y="2891294"/>
            <a:ext cx="1143000" cy="609600"/>
          </a:xfrm>
          <a:prstGeom prst="rightArrow">
            <a:avLst/>
          </a:prstGeom>
          <a:solidFill>
            <a:srgbClr val="FFE2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dirty="0">
                <a:latin typeface="+mj-lt"/>
                <a:ea typeface="ＭＳ Ｐゴシック" pitchFamily="-108" charset="-128"/>
              </a:rPr>
              <a:t>assigns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68349F-DBC4-764A-8F9F-7CF7B219B4BA}"/>
              </a:ext>
            </a:extLst>
          </p:cNvPr>
          <p:cNvGrpSpPr/>
          <p:nvPr/>
        </p:nvGrpSpPr>
        <p:grpSpPr>
          <a:xfrm>
            <a:off x="4263936" y="1633994"/>
            <a:ext cx="4800600" cy="2743200"/>
            <a:chOff x="4503088" y="1633994"/>
            <a:chExt cx="4800600" cy="2743200"/>
          </a:xfrm>
        </p:grpSpPr>
        <p:sp>
          <p:nvSpPr>
            <p:cNvPr id="51" name="Right Arrow 50"/>
            <p:cNvSpPr/>
            <p:nvPr/>
          </p:nvSpPr>
          <p:spPr bwMode="auto">
            <a:xfrm>
              <a:off x="6255688" y="1824494"/>
              <a:ext cx="1295400" cy="609600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dirty="0">
                  <a:latin typeface="+mj-lt"/>
                  <a:ea typeface="ＭＳ Ｐゴシック" pitchFamily="-108" charset="-128"/>
                </a:rPr>
                <a:t>allocates</a:t>
              </a:r>
            </a:p>
          </p:txBody>
        </p:sp>
        <p:sp>
          <p:nvSpPr>
            <p:cNvPr id="17" name="Rounded Rectangle 16"/>
            <p:cNvSpPr>
              <a:spLocks noChangeArrowheads="1"/>
            </p:cNvSpPr>
            <p:nvPr/>
          </p:nvSpPr>
          <p:spPr bwMode="auto">
            <a:xfrm>
              <a:off x="7627288" y="3767594"/>
              <a:ext cx="1600200" cy="6096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b="1" dirty="0">
                  <a:latin typeface="+mj-lt"/>
                  <a:ea typeface="ＭＳ Ｐゴシック" pitchFamily="-108" charset="-128"/>
                </a:rPr>
                <a:t>End user</a:t>
              </a:r>
            </a:p>
          </p:txBody>
        </p:sp>
        <p:sp>
          <p:nvSpPr>
            <p:cNvPr id="18" name="Right Arrow 17"/>
            <p:cNvSpPr/>
            <p:nvPr/>
          </p:nvSpPr>
          <p:spPr bwMode="auto">
            <a:xfrm rot="5400000">
              <a:off x="7855888" y="2891294"/>
              <a:ext cx="1143000" cy="609600"/>
            </a:xfrm>
            <a:prstGeom prst="rightArrow">
              <a:avLst/>
            </a:prstGeom>
            <a:solidFill>
              <a:srgbClr val="FFE28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dirty="0">
                  <a:latin typeface="+mj-lt"/>
                  <a:ea typeface="ＭＳ Ｐゴシック" pitchFamily="-108" charset="-128"/>
                </a:rPr>
                <a:t>assigns</a:t>
              </a: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4503088" y="1633994"/>
              <a:ext cx="1752600" cy="990600"/>
            </a:xfrm>
            <a:prstGeom prst="roundRect">
              <a:avLst>
                <a:gd name="adj" fmla="val 16667"/>
              </a:avLst>
            </a:prstGeom>
            <a:solidFill>
              <a:srgbClr val="A5A5E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b="1" dirty="0">
                  <a:latin typeface="+mj-lt"/>
                  <a:ea typeface="ＭＳ Ｐゴシック" pitchFamily="-108" charset="-128"/>
                </a:rPr>
                <a:t>RIR</a:t>
              </a:r>
            </a:p>
          </p:txBody>
        </p:sp>
        <p:sp>
          <p:nvSpPr>
            <p:cNvPr id="52" name="Rounded Rectangle 51"/>
            <p:cNvSpPr>
              <a:spLocks noChangeArrowheads="1"/>
            </p:cNvSpPr>
            <p:nvPr/>
          </p:nvSpPr>
          <p:spPr bwMode="auto">
            <a:xfrm>
              <a:off x="7551088" y="1633994"/>
              <a:ext cx="1752600" cy="990600"/>
            </a:xfrm>
            <a:prstGeom prst="roundRect">
              <a:avLst>
                <a:gd name="adj" fmla="val 16667"/>
              </a:avLst>
            </a:prstGeom>
            <a:solidFill>
              <a:srgbClr val="A5A5E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b="1" dirty="0">
                  <a:latin typeface="+mj-lt"/>
                  <a:ea typeface="ＭＳ Ｐゴシック" pitchFamily="-108" charset="-128"/>
                </a:rPr>
                <a:t>LIR</a:t>
              </a:r>
              <a:br>
                <a:rPr lang="en-US" b="1" dirty="0">
                  <a:latin typeface="+mj-lt"/>
                  <a:ea typeface="ＭＳ Ｐゴシック" pitchFamily="-108" charset="-128"/>
                </a:rPr>
              </a:br>
              <a:r>
                <a:rPr lang="en-US" i="1" dirty="0">
                  <a:latin typeface="+mj-lt"/>
                  <a:ea typeface="ＭＳ Ｐゴシック" pitchFamily="-108" charset="-128"/>
                </a:rPr>
                <a:t>(ISP)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1881D-AB4D-6B4A-8357-DA21B23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31879-EDE2-CD48-A2AD-59D027293A60}"/>
              </a:ext>
            </a:extLst>
          </p:cNvPr>
          <p:cNvGrpSpPr/>
          <p:nvPr/>
        </p:nvGrpSpPr>
        <p:grpSpPr>
          <a:xfrm>
            <a:off x="7238094" y="1628775"/>
            <a:ext cx="4860938" cy="3267316"/>
            <a:chOff x="7477246" y="1628775"/>
            <a:chExt cx="4860938" cy="32673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3FD668-ACE0-A24B-AC71-E2BFD6456CF6}"/>
                </a:ext>
              </a:extLst>
            </p:cNvPr>
            <p:cNvGrpSpPr/>
            <p:nvPr/>
          </p:nvGrpSpPr>
          <p:grpSpPr>
            <a:xfrm>
              <a:off x="7537584" y="1628775"/>
              <a:ext cx="4800600" cy="2743200"/>
              <a:chOff x="4503088" y="1633994"/>
              <a:chExt cx="4800600" cy="2743200"/>
            </a:xfrm>
          </p:grpSpPr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CE0822CE-7E90-8047-AEE1-AE23ADC81CBB}"/>
                  </a:ext>
                </a:extLst>
              </p:cNvPr>
              <p:cNvSpPr/>
              <p:nvPr/>
            </p:nvSpPr>
            <p:spPr bwMode="auto">
              <a:xfrm>
                <a:off x="6255688" y="1824494"/>
                <a:ext cx="1295400" cy="609600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0" hangingPunct="0">
                  <a:defRPr/>
                </a:pPr>
                <a:r>
                  <a:rPr lang="en-US" dirty="0">
                    <a:latin typeface="+mj-lt"/>
                    <a:ea typeface="ＭＳ Ｐゴシック" pitchFamily="-108" charset="-128"/>
                  </a:rPr>
                  <a:t>allocates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3598E28-0D20-8545-883E-D0A683350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7288" y="3767594"/>
                <a:ext cx="160020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b="1" dirty="0">
                    <a:latin typeface="+mj-lt"/>
                    <a:ea typeface="ＭＳ Ｐゴシック" pitchFamily="-108" charset="-128"/>
                  </a:rPr>
                  <a:t>End user</a:t>
                </a:r>
              </a:p>
            </p:txBody>
          </p:sp>
          <p:sp>
            <p:nvSpPr>
              <p:cNvPr id="21" name="Right Arrow 20">
                <a:extLst>
                  <a:ext uri="{FF2B5EF4-FFF2-40B4-BE49-F238E27FC236}">
                    <a16:creationId xmlns:a16="http://schemas.microsoft.com/office/drawing/2014/main" id="{283FE67E-DC4C-5C4D-A26B-606D926C35B5}"/>
                  </a:ext>
                </a:extLst>
              </p:cNvPr>
              <p:cNvSpPr/>
              <p:nvPr/>
            </p:nvSpPr>
            <p:spPr bwMode="auto">
              <a:xfrm rot="5400000">
                <a:off x="7855888" y="2891294"/>
                <a:ext cx="1143000" cy="609600"/>
              </a:xfrm>
              <a:prstGeom prst="rightArrow">
                <a:avLst/>
              </a:prstGeom>
              <a:solidFill>
                <a:srgbClr val="FFE28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0" hangingPunct="0">
                  <a:defRPr/>
                </a:pPr>
                <a:r>
                  <a:rPr lang="en-US" dirty="0">
                    <a:latin typeface="+mj-lt"/>
                    <a:ea typeface="ＭＳ Ｐゴシック" pitchFamily="-108" charset="-128"/>
                  </a:rPr>
                  <a:t>assigns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E4E8D7D-D151-E74D-9EC0-38189583E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3088" y="1633994"/>
                <a:ext cx="17526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A5A5E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b="1" dirty="0">
                    <a:latin typeface="+mj-lt"/>
                    <a:ea typeface="ＭＳ Ｐゴシック" pitchFamily="-108" charset="-128"/>
                  </a:rPr>
                  <a:t>NIR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26D792C-470B-3743-82D5-91862549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1088" y="1633994"/>
                <a:ext cx="1752600" cy="990600"/>
              </a:xfrm>
              <a:prstGeom prst="roundRect">
                <a:avLst>
                  <a:gd name="adj" fmla="val 16667"/>
                </a:avLst>
              </a:prstGeom>
              <a:solidFill>
                <a:srgbClr val="A5A5E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b="1" dirty="0">
                    <a:latin typeface="+mj-lt"/>
                    <a:ea typeface="ＭＳ Ｐゴシック" pitchFamily="-108" charset="-128"/>
                  </a:rPr>
                  <a:t>LIR</a:t>
                </a:r>
                <a:br>
                  <a:rPr lang="en-US" b="1" dirty="0">
                    <a:latin typeface="+mj-lt"/>
                    <a:ea typeface="ＭＳ Ｐゴシック" pitchFamily="-108" charset="-128"/>
                  </a:rPr>
                </a:br>
                <a:r>
                  <a:rPr lang="en-US" i="1" dirty="0">
                    <a:latin typeface="+mj-lt"/>
                    <a:ea typeface="ＭＳ Ｐゴシック" pitchFamily="-108" charset="-128"/>
                  </a:rPr>
                  <a:t>(ISP)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FD12B9-D2C2-6041-9461-359B8E4C154F}"/>
                </a:ext>
              </a:extLst>
            </p:cNvPr>
            <p:cNvSpPr/>
            <p:nvPr/>
          </p:nvSpPr>
          <p:spPr>
            <a:xfrm>
              <a:off x="7477246" y="2639028"/>
              <a:ext cx="2048719" cy="2257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4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Regional Internet Registries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9901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ＭＳ Ｐゴシック" pitchFamily="34" charset="-128"/>
              </a:rPr>
              <a:t>There are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5</a:t>
            </a:r>
            <a:r>
              <a:rPr lang="en-US" dirty="0">
                <a:ea typeface="ＭＳ Ｐゴシック" pitchFamily="34" charset="-128"/>
              </a:rPr>
              <a:t> Regional Internet Registries, each responsible for managing the address space of a large geographic area 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Address blocks managed by the RIRs are listed at:</a:t>
            </a:r>
          </a:p>
          <a:p>
            <a:pPr marL="446088" lvl="1" indent="11113">
              <a:buFontTx/>
              <a:buNone/>
            </a:pPr>
            <a:r>
              <a:rPr lang="en-US" sz="1800" i="1" dirty="0">
                <a:ea typeface="ＭＳ Ｐゴシック" pitchFamily="34" charset="-128"/>
                <a:hlinkClick r:id="rId3"/>
              </a:rPr>
              <a:t>http://www.iana.org/assignments/ipv4-address-space/ipv4-address-space.xml</a:t>
            </a:r>
            <a:br>
              <a:rPr lang="en-US" sz="1800" i="1" dirty="0">
                <a:ea typeface="ＭＳ Ｐゴシック" pitchFamily="34" charset="-128"/>
              </a:rPr>
            </a:br>
            <a:br>
              <a:rPr lang="en-US" sz="1800" i="1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  <a:hlinkClick r:id="rId4"/>
              </a:rPr>
              <a:t>https://www.iana.org/assignments/ipv6-unicast-address-assignments/ipv6-unicast-address-assignments.xhtml</a:t>
            </a:r>
            <a:endParaRPr lang="en-US" sz="1800" i="1" dirty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sz="1800" i="1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48" y="2331518"/>
            <a:ext cx="6629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68CC9-81D5-424F-8597-7534A316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RIRs are running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low on IPv4 addresses:</a:t>
            </a:r>
          </a:p>
          <a:p>
            <a:pPr>
              <a:buFontTx/>
              <a:buNone/>
            </a:pPr>
            <a:r>
              <a:rPr lang="en-US" sz="1400" dirty="0">
                <a:ea typeface="ＭＳ Ｐゴシック" pitchFamily="34" charset="-128"/>
              </a:rPr>
              <a:t>(one /8 address block ≈16.8 million IP addresses)</a:t>
            </a:r>
          </a:p>
          <a:p>
            <a:endParaRPr lang="en-US" sz="1200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Status of remaining IPv4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addresses:</a:t>
            </a:r>
            <a:r>
              <a:rPr lang="en-US" sz="1600" dirty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en-US" sz="16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Available IPv4 addresses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188" y="6596063"/>
            <a:ext cx="4572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100" i="1" dirty="0">
                <a:latin typeface="+mj-lt"/>
                <a:ea typeface="ＭＳ Ｐゴシック" pitchFamily="-108" charset="-128"/>
              </a:rPr>
              <a:t>Source: http://www.potaroo.net/tools/ipv4/index.html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86051"/>
              </p:ext>
            </p:extLst>
          </p:nvPr>
        </p:nvGraphicFramePr>
        <p:xfrm>
          <a:off x="5885954" y="4781628"/>
          <a:ext cx="4648200" cy="1725613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Addresses in RIR Pool (/8s)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Approximate number of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0.9138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15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RIPENCC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20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3.3656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56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LACNIC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3.2246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54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4.1441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70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33702"/>
              </p:ext>
            </p:extLst>
          </p:nvPr>
        </p:nvGraphicFramePr>
        <p:xfrm>
          <a:off x="5885954" y="4781628"/>
          <a:ext cx="4648200" cy="1725613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September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Addresses in RIR Pool (/8s)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Approximate number of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0.2681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4.5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RIPENCC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0.4544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7.6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0.0004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6,700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LACNIC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0.1148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1.9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0.4513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7.5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CAD34-1504-4542-B823-55B24B82E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60483"/>
              </p:ext>
            </p:extLst>
          </p:nvPr>
        </p:nvGraphicFramePr>
        <p:xfrm>
          <a:off x="5885954" y="4781628"/>
          <a:ext cx="4648200" cy="1725613"/>
        </p:xfrm>
        <a:graphic>
          <a:graphicData uri="http://schemas.openxmlformats.org/drawingml/2006/table">
            <a:tbl>
              <a:tblPr/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August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Addresses in RIR Pool (/8s)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Approximate number of Addresses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APNIC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0.2043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3.4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RIPENCC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0.0204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342,000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ARIN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0.0002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3,300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LACNIC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0.0429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719,000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0.1213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≈ 2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BCF7AD-E07C-DC4B-9D51-474DB9A91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99" y="1507845"/>
            <a:ext cx="4236286" cy="30124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8034-B8B7-F545-A69D-E056988C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IPv4 address exhaustion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 vast majority of IPv4 addresses are used up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	 </a:t>
            </a:r>
            <a:r>
              <a:rPr lang="en-US" b="1" dirty="0">
                <a:solidFill>
                  <a:srgbClr val="3333FF"/>
                </a:solidFill>
                <a:ea typeface="ＭＳ Ｐゴシック" pitchFamily="34" charset="-128"/>
              </a:rPr>
              <a:t>IPv4 address exhaustion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Adoption of IPv6 is driven by IPv4 exhaustion: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Effectively, IPv4 exhaustion has occurred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In the past, IPv4 exhaustion has come with dire warnings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People have been creative with slowing down IPv4 exhaustion through policies and protocols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As IPv4 addresses become less available, the use of IPv6 will increase</a:t>
            </a:r>
          </a:p>
          <a:p>
            <a:pPr lvl="3"/>
            <a:r>
              <a:rPr lang="en-US" dirty="0">
                <a:ea typeface="ＭＳ Ｐゴシック" pitchFamily="34" charset="-128"/>
              </a:rPr>
              <a:t>In the past, there was expectation that IPv6 will replace IPv4</a:t>
            </a:r>
          </a:p>
          <a:p>
            <a:pPr lvl="3"/>
            <a:r>
              <a:rPr lang="en-US" dirty="0">
                <a:ea typeface="ＭＳ Ｐゴシック" pitchFamily="34" charset="-128"/>
              </a:rPr>
              <a:t>What has happened is that IPv4 and IPv6 coexist</a:t>
            </a:r>
            <a:endParaRPr lang="en-US" sz="20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4AEA0-588A-C541-AD53-F7D94FC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Allocated global unicast addresses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371600"/>
          <a:ext cx="891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791200" y="3429000"/>
          <a:ext cx="4168346" cy="274320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118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RIR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Allocated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IPv6 prefix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APNIC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2400::/12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ARIN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2600::/12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ARIN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2800::/12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RIPE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2A00::/12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AfriNIC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2C00::/12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1838" y="1719649"/>
          <a:ext cx="3939016" cy="914400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96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Allocated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IPv6 prefix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/>
                        <a:t>IANA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2000::/3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896" name="Straight Arrow Connector 13"/>
          <p:cNvCxnSpPr>
            <a:cxnSpLocks noChangeShapeType="1"/>
          </p:cNvCxnSpPr>
          <p:nvPr/>
        </p:nvCxnSpPr>
        <p:spPr bwMode="auto">
          <a:xfrm>
            <a:off x="4114800" y="3048000"/>
            <a:ext cx="1371600" cy="762000"/>
          </a:xfrm>
          <a:prstGeom prst="straightConnector1">
            <a:avLst/>
          </a:prstGeom>
          <a:noFill/>
          <a:ln w="165100" algn="ctr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827903" y="5273590"/>
            <a:ext cx="3581400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Note: Several additional smaller blocks (longer prefixes) have been assigned.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8FE59-D097-9D49-AF16-6509C2ED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473</Words>
  <Application>Microsoft Macintosh PowerPoint</Application>
  <PresentationFormat>Widescreen</PresentationFormat>
  <Paragraphs>177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Administration of  Global IP Addresses</vt:lpstr>
      <vt:lpstr>Takeaways</vt:lpstr>
      <vt:lpstr>Some questions</vt:lpstr>
      <vt:lpstr>How does one get an address block? </vt:lpstr>
      <vt:lpstr>How does one get an IPv4  address block?</vt:lpstr>
      <vt:lpstr>Regional Internet Registries</vt:lpstr>
      <vt:lpstr>Available IPv4 addresses</vt:lpstr>
      <vt:lpstr>IPv4 address exhaustion</vt:lpstr>
      <vt:lpstr>Allocated global unicast addresses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42</cp:revision>
  <dcterms:created xsi:type="dcterms:W3CDTF">2020-08-14T14:05:07Z</dcterms:created>
  <dcterms:modified xsi:type="dcterms:W3CDTF">2020-09-08T19:05:07Z</dcterms:modified>
</cp:coreProperties>
</file>