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540" r:id="rId4"/>
    <p:sldId id="539" r:id="rId5"/>
    <p:sldId id="500" r:id="rId6"/>
    <p:sldId id="545" r:id="rId7"/>
    <p:sldId id="548" r:id="rId8"/>
    <p:sldId id="550" r:id="rId9"/>
    <p:sldId id="541" r:id="rId10"/>
    <p:sldId id="544" r:id="rId11"/>
    <p:sldId id="552" r:id="rId12"/>
    <p:sldId id="512" r:id="rId13"/>
    <p:sldId id="543" r:id="rId14"/>
    <p:sldId id="501" r:id="rId15"/>
    <p:sldId id="504" r:id="rId16"/>
    <p:sldId id="492" r:id="rId17"/>
    <p:sldId id="505" r:id="rId18"/>
    <p:sldId id="551" r:id="rId19"/>
    <p:sldId id="506" r:id="rId20"/>
    <p:sldId id="508" r:id="rId21"/>
    <p:sldId id="546" r:id="rId22"/>
    <p:sldId id="511" r:id="rId23"/>
    <p:sldId id="5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FFCC"/>
    <a:srgbClr val="FF99CC"/>
    <a:srgbClr val="CCFFFF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/>
    <p:restoredTop sz="90522"/>
  </p:normalViewPr>
  <p:slideViewPr>
    <p:cSldViewPr snapToGrid="0" snapToObjects="1" showGuides="1">
      <p:cViewPr varScale="1">
        <p:scale>
          <a:sx n="186" d="100"/>
          <a:sy n="186" d="100"/>
        </p:scale>
        <p:origin x="804" y="156"/>
      </p:cViewPr>
      <p:guideLst>
        <p:guide orient="horz" pos="4020"/>
        <p:guide pos="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FB7B673D-A898-7542-8F90-67B8E8666888}"/>
    <pc:docChg chg="undo custSel addSld delSld modSld sldOrd">
      <pc:chgData name="Jorg Liebeherr" userId="4e70e616cda3882f" providerId="LiveId" clId="{FB7B673D-A898-7542-8F90-67B8E8666888}" dt="2020-09-14T14:26:28.820" v="8627" actId="20577"/>
      <pc:docMkLst>
        <pc:docMk/>
      </pc:docMkLst>
      <pc:sldChg chg="modSp">
        <pc:chgData name="Jorg Liebeherr" userId="4e70e616cda3882f" providerId="LiveId" clId="{FB7B673D-A898-7542-8F90-67B8E8666888}" dt="2020-09-08T14:37:11.688" v="7137" actId="404"/>
        <pc:sldMkLst>
          <pc:docMk/>
          <pc:sldMk cId="932342642" sldId="256"/>
        </pc:sldMkLst>
        <pc:spChg chg="mod">
          <ac:chgData name="Jorg Liebeherr" userId="4e70e616cda3882f" providerId="LiveId" clId="{FB7B673D-A898-7542-8F90-67B8E8666888}" dt="2020-09-08T14:37:11.688" v="7137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FB7B673D-A898-7542-8F90-67B8E8666888}" dt="2020-09-07T17:42:42.504" v="6876" actId="20577"/>
        <pc:sldMkLst>
          <pc:docMk/>
          <pc:sldMk cId="767987974" sldId="258"/>
        </pc:sldMkLst>
        <pc:spChg chg="mod">
          <ac:chgData name="Jorg Liebeherr" userId="4e70e616cda3882f" providerId="LiveId" clId="{FB7B673D-A898-7542-8F90-67B8E8666888}" dt="2020-09-07T17:42:42.504" v="6876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">
        <pc:chgData name="Jorg Liebeherr" userId="4e70e616cda3882f" providerId="LiveId" clId="{FB7B673D-A898-7542-8F90-67B8E8666888}" dt="2020-09-07T21:51:09.994" v="7086" actId="20577"/>
        <pc:sldMkLst>
          <pc:docMk/>
          <pc:sldMk cId="4085500796" sldId="492"/>
        </pc:sldMkLst>
        <pc:spChg chg="mod">
          <ac:chgData name="Jorg Liebeherr" userId="4e70e616cda3882f" providerId="LiveId" clId="{FB7B673D-A898-7542-8F90-67B8E8666888}" dt="2020-09-07T21:51:09.994" v="7086" actId="20577"/>
          <ac:spMkLst>
            <pc:docMk/>
            <pc:sldMk cId="4085500796" sldId="492"/>
            <ac:spMk id="4099" creationId="{00000000-0000-0000-0000-000000000000}"/>
          </ac:spMkLst>
        </pc:spChg>
        <pc:spChg chg="mod">
          <ac:chgData name="Jorg Liebeherr" userId="4e70e616cda3882f" providerId="LiveId" clId="{FB7B673D-A898-7542-8F90-67B8E8666888}" dt="2020-09-07T15:27:07.044" v="5836" actId="20577"/>
          <ac:spMkLst>
            <pc:docMk/>
            <pc:sldMk cId="4085500796" sldId="492"/>
            <ac:spMk id="4100" creationId="{00000000-0000-0000-0000-000000000000}"/>
          </ac:spMkLst>
        </pc:spChg>
      </pc:sldChg>
      <pc:sldChg chg="modSp">
        <pc:chgData name="Jorg Liebeherr" userId="4e70e616cda3882f" providerId="LiveId" clId="{FB7B673D-A898-7542-8F90-67B8E8666888}" dt="2020-09-07T13:44:41.484" v="5553" actId="5793"/>
        <pc:sldMkLst>
          <pc:docMk/>
          <pc:sldMk cId="1491303056" sldId="500"/>
        </pc:sldMkLst>
        <pc:spChg chg="mod">
          <ac:chgData name="Jorg Liebeherr" userId="4e70e616cda3882f" providerId="LiveId" clId="{FB7B673D-A898-7542-8F90-67B8E8666888}" dt="2020-09-07T13:44:41.484" v="5553" actId="5793"/>
          <ac:spMkLst>
            <pc:docMk/>
            <pc:sldMk cId="1491303056" sldId="500"/>
            <ac:spMk id="3076" creationId="{00000000-0000-0000-0000-000000000000}"/>
          </ac:spMkLst>
        </pc:spChg>
      </pc:sldChg>
      <pc:sldChg chg="modSp add ord setBg">
        <pc:chgData name="Jorg Liebeherr" userId="4e70e616cda3882f" providerId="LiveId" clId="{FB7B673D-A898-7542-8F90-67B8E8666888}" dt="2020-09-08T13:59:51.277" v="7100" actId="20577"/>
        <pc:sldMkLst>
          <pc:docMk/>
          <pc:sldMk cId="179588818" sldId="501"/>
        </pc:sldMkLst>
        <pc:spChg chg="mod">
          <ac:chgData name="Jorg Liebeherr" userId="4e70e616cda3882f" providerId="LiveId" clId="{FB7B673D-A898-7542-8F90-67B8E8666888}" dt="2020-09-07T15:16:32.772" v="5726" actId="14100"/>
          <ac:spMkLst>
            <pc:docMk/>
            <pc:sldMk cId="179588818" sldId="501"/>
            <ac:spMk id="3" creationId="{A4E68720-9F8D-2447-B20B-05D8F593B117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47" creationId="{E447E0E5-FBAC-9442-87AC-63EA861E1A5F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48" creationId="{CF7D7E96-3EE7-2443-91F7-5561B090D02F}"/>
          </ac:spMkLst>
        </pc:spChg>
        <pc:spChg chg="mod">
          <ac:chgData name="Jorg Liebeherr" userId="4e70e616cda3882f" providerId="LiveId" clId="{FB7B673D-A898-7542-8F90-67B8E8666888}" dt="2020-09-08T13:59:51.277" v="7100" actId="20577"/>
          <ac:spMkLst>
            <pc:docMk/>
            <pc:sldMk cId="179588818" sldId="501"/>
            <ac:spMk id="52" creationId="{681AA07D-AE54-1343-BE2E-2A3436D0B8A8}"/>
          </ac:spMkLst>
        </pc:spChg>
        <pc:spChg chg="mod">
          <ac:chgData name="Jorg Liebeherr" userId="4e70e616cda3882f" providerId="LiveId" clId="{FB7B673D-A898-7542-8F90-67B8E8666888}" dt="2020-09-07T15:17:55.283" v="5752" actId="2711"/>
          <ac:spMkLst>
            <pc:docMk/>
            <pc:sldMk cId="179588818" sldId="501"/>
            <ac:spMk id="54" creationId="{A7177E01-82BA-714C-9037-8FFE9420E25E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56" creationId="{BFCB9CC2-750B-AF47-BE7A-658BFEFE5DB9}"/>
          </ac:spMkLst>
        </pc:spChg>
        <pc:spChg chg="mod">
          <ac:chgData name="Jorg Liebeherr" userId="4e70e616cda3882f" providerId="LiveId" clId="{FB7B673D-A898-7542-8F90-67B8E8666888}" dt="2020-09-07T15:18:03.546" v="5753" actId="2711"/>
          <ac:spMkLst>
            <pc:docMk/>
            <pc:sldMk cId="179588818" sldId="501"/>
            <ac:spMk id="58" creationId="{8C794B03-A31E-834D-AD52-802304E5F9BC}"/>
          </ac:spMkLst>
        </pc:spChg>
        <pc:spChg chg="mod">
          <ac:chgData name="Jorg Liebeherr" userId="4e70e616cda3882f" providerId="LiveId" clId="{FB7B673D-A898-7542-8F90-67B8E8666888}" dt="2020-09-06T21:03:37.230" v="4374" actId="1035"/>
          <ac:spMkLst>
            <pc:docMk/>
            <pc:sldMk cId="179588818" sldId="501"/>
            <ac:spMk id="16387" creationId="{CB457AFD-63C1-6042-BFDB-046DF997FFAB}"/>
          </ac:spMkLst>
        </pc:spChg>
        <pc:spChg chg="mod">
          <ac:chgData name="Jorg Liebeherr" userId="4e70e616cda3882f" providerId="LiveId" clId="{FB7B673D-A898-7542-8F90-67B8E8666888}" dt="2020-09-05T16:37:36.721" v="3207" actId="20577"/>
          <ac:spMkLst>
            <pc:docMk/>
            <pc:sldMk cId="179588818" sldId="501"/>
            <ac:spMk id="16388" creationId="{EBBD2CC4-A87F-A742-922C-4022551A97FC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393" creationId="{75C48CBA-F553-B540-9CBC-362C34A483E6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395" creationId="{33D451BE-A36A-464B-BE77-D97F3636F9E8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397" creationId="{EE03B84A-71F0-2F4F-B025-E5D759728EE5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399" creationId="{4CA104D5-790B-5F4F-960A-3FCB97569C61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1" creationId="{BA4A152D-9F19-FB45-A6BB-F607CC718E87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2" creationId="{902E67E3-0C75-D244-8FFC-076602C9A575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3" creationId="{6B7B3985-971B-2246-8503-E6B1C3E7DE69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4" creationId="{1ABC298D-E5E8-314E-B139-E16FD0277A50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5" creationId="{343604D7-5CC1-8F45-B905-3853FE68D667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8" creationId="{1C94D224-B3F2-CA42-87D0-D837731A7A4D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09" creationId="{9D9947DB-94BE-2345-A827-0C366300F7EC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0" creationId="{72924F93-67AE-D344-BBE9-FD9B81484E34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1" creationId="{AFF97D9E-80AF-0D4B-A27A-2F4E7A624DAC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2" creationId="{CBDE0B32-4A2E-BC4C-949C-CBB9735E3E86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3" creationId="{2B3C61BD-0989-1347-8805-25334E97527B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4" creationId="{684B31CE-E1F3-F344-A764-BEDB6C6B7FFD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5" creationId="{876F0644-7E03-8948-9EB2-9C1CAED60F24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6" creationId="{4E244695-764D-1B42-9D72-5924DE788F30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7" creationId="{03B592C9-04DE-BF42-9848-764D3F143AD9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8" creationId="{9C4FC71C-64ED-D349-A82A-C8AD7DD47D53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19" creationId="{426C13FC-F435-4F40-917F-595ED21EF43D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0" creationId="{D6ECBBF1-B02E-B742-B3D8-9E2DCE2384C4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1" creationId="{BC6BF026-9B1D-FA49-8B40-FE3401391813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2" creationId="{1ACE66AD-0735-B04C-90E1-F4038A1F38ED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3" creationId="{DFEA9A26-8B7A-0C48-ADCB-DD3EE9F1CA87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4" creationId="{54762189-35FF-BA48-B6CE-B4DA2320F93A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5" creationId="{2922CAD6-B113-414E-B39B-C52240A3ABB9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6" creationId="{6567FC92-52CE-0349-BB30-90FBEC05D805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7" creationId="{DC512C0D-7EC7-034F-9DED-8DC53E8B52F3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8" creationId="{25DBF4BA-ADF0-EE4B-B82F-35DA0B5ACBDC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29" creationId="{0048039E-A639-D544-8ED0-EA7741F895D7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0" creationId="{7E58E2C3-C573-D44B-8B9B-584E88B4A5B8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1" creationId="{DCC25791-FCAF-B94C-B5BD-C31A90F9C186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2" creationId="{FF8704BF-D9CB-3749-9C27-0B86258470DA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3" creationId="{61485B52-55A3-FA43-9F81-91942B483D49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4" creationId="{D4A1414D-E763-2642-B269-C2EABC94142F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5" creationId="{20663D75-8C20-9242-B85C-7162CA8E69E3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6" creationId="{3571C336-C3D9-9D41-BCAA-5D2A56379B7A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7" creationId="{4C3BE8F1-E0DA-7B41-B4C6-B455EDBA7A6A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8" creationId="{913B70B8-0E17-674B-8798-EE849BB19B58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39" creationId="{AE2CE6C5-2508-AD4B-9202-9D387D9342CA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40" creationId="{FFD843F4-ECD4-724D-A98F-2058AB634544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41" creationId="{D8E04AE0-DC38-6C48-9C4A-D475BF99FEA1}"/>
          </ac:spMkLst>
        </pc:spChg>
        <pc:spChg chg="mod">
          <ac:chgData name="Jorg Liebeherr" userId="4e70e616cda3882f" providerId="LiveId" clId="{FB7B673D-A898-7542-8F90-67B8E8666888}" dt="2020-09-06T21:03:22.976" v="4366" actId="1035"/>
          <ac:spMkLst>
            <pc:docMk/>
            <pc:sldMk cId="179588818" sldId="501"/>
            <ac:spMk id="16442" creationId="{C40BAFFA-72F9-0B4B-A411-059FBBB8B00B}"/>
          </ac:spMkLst>
        </pc:spChg>
      </pc:sldChg>
      <pc:sldChg chg="addSp delSp modSp">
        <pc:chgData name="Jorg Liebeherr" userId="4e70e616cda3882f" providerId="LiveId" clId="{FB7B673D-A898-7542-8F90-67B8E8666888}" dt="2020-09-07T13:56:51.508" v="5716" actId="20577"/>
        <pc:sldMkLst>
          <pc:docMk/>
          <pc:sldMk cId="3831585880" sldId="504"/>
        </pc:sldMkLst>
        <pc:spChg chg="add mod">
          <ac:chgData name="Jorg Liebeherr" userId="4e70e616cda3882f" providerId="LiveId" clId="{FB7B673D-A898-7542-8F90-67B8E8666888}" dt="2020-09-03T22:04:37.342" v="3065" actId="20577"/>
          <ac:spMkLst>
            <pc:docMk/>
            <pc:sldMk cId="3831585880" sldId="504"/>
            <ac:spMk id="5" creationId="{92684954-59A7-F74A-88EA-FC4BF7C651F1}"/>
          </ac:spMkLst>
        </pc:spChg>
        <pc:spChg chg="mod">
          <ac:chgData name="Jorg Liebeherr" userId="4e70e616cda3882f" providerId="LiveId" clId="{FB7B673D-A898-7542-8F90-67B8E8666888}" dt="2020-09-07T13:55:40.135" v="5701" actId="20577"/>
          <ac:spMkLst>
            <pc:docMk/>
            <pc:sldMk cId="3831585880" sldId="504"/>
            <ac:spMk id="34818" creationId="{00000000-0000-0000-0000-000000000000}"/>
          </ac:spMkLst>
        </pc:spChg>
        <pc:spChg chg="add del mod">
          <ac:chgData name="Jorg Liebeherr" userId="4e70e616cda3882f" providerId="LiveId" clId="{FB7B673D-A898-7542-8F90-67B8E8666888}" dt="2020-09-03T21:46:52.098" v="2852" actId="478"/>
          <ac:spMkLst>
            <pc:docMk/>
            <pc:sldMk cId="3831585880" sldId="504"/>
            <ac:spMk id="34819" creationId="{00000000-0000-0000-0000-000000000000}"/>
          </ac:spMkLst>
        </pc:spChg>
        <pc:graphicFrameChg chg="mod modGraphic">
          <ac:chgData name="Jorg Liebeherr" userId="4e70e616cda3882f" providerId="LiveId" clId="{FB7B673D-A898-7542-8F90-67B8E8666888}" dt="2020-09-07T13:56:51.508" v="5716" actId="20577"/>
          <ac:graphicFrameMkLst>
            <pc:docMk/>
            <pc:sldMk cId="3831585880" sldId="504"/>
            <ac:graphicFrameMk id="4" creationId="{00000000-0000-0000-0000-000000000000}"/>
          </ac:graphicFrameMkLst>
        </pc:graphicFrameChg>
      </pc:sldChg>
      <pc:sldChg chg="modSp ord">
        <pc:chgData name="Jorg Liebeherr" userId="4e70e616cda3882f" providerId="LiveId" clId="{FB7B673D-A898-7542-8F90-67B8E8666888}" dt="2020-09-07T21:51:01.704" v="7084" actId="20577"/>
        <pc:sldMkLst>
          <pc:docMk/>
          <pc:sldMk cId="2889401066" sldId="505"/>
        </pc:sldMkLst>
        <pc:spChg chg="mod">
          <ac:chgData name="Jorg Liebeherr" userId="4e70e616cda3882f" providerId="LiveId" clId="{FB7B673D-A898-7542-8F90-67B8E8666888}" dt="2020-09-07T21:51:01.704" v="7084" actId="20577"/>
          <ac:spMkLst>
            <pc:docMk/>
            <pc:sldMk cId="2889401066" sldId="505"/>
            <ac:spMk id="8195" creationId="{00000000-0000-0000-0000-000000000000}"/>
          </ac:spMkLst>
        </pc:spChg>
        <pc:spChg chg="mod">
          <ac:chgData name="Jorg Liebeherr" userId="4e70e616cda3882f" providerId="LiveId" clId="{FB7B673D-A898-7542-8F90-67B8E8666888}" dt="2020-09-07T21:47:12.635" v="6997" actId="20577"/>
          <ac:spMkLst>
            <pc:docMk/>
            <pc:sldMk cId="2889401066" sldId="505"/>
            <ac:spMk id="8196" creationId="{00000000-0000-0000-0000-000000000000}"/>
          </ac:spMkLst>
        </pc:spChg>
      </pc:sldChg>
      <pc:sldChg chg="modSp add">
        <pc:chgData name="Jorg Liebeherr" userId="4e70e616cda3882f" providerId="LiveId" clId="{FB7B673D-A898-7542-8F90-67B8E8666888}" dt="2020-09-07T21:49:53.913" v="7039" actId="20577"/>
        <pc:sldMkLst>
          <pc:docMk/>
          <pc:sldMk cId="740567053" sldId="506"/>
        </pc:sldMkLst>
        <pc:spChg chg="mod">
          <ac:chgData name="Jorg Liebeherr" userId="4e70e616cda3882f" providerId="LiveId" clId="{FB7B673D-A898-7542-8F90-67B8E8666888}" dt="2020-09-07T21:49:53.913" v="7039" actId="20577"/>
          <ac:spMkLst>
            <pc:docMk/>
            <pc:sldMk cId="740567053" sldId="506"/>
            <ac:spMk id="9219" creationId="{00000000-0000-0000-0000-000000000000}"/>
          </ac:spMkLst>
        </pc:spChg>
        <pc:spChg chg="mod">
          <ac:chgData name="Jorg Liebeherr" userId="4e70e616cda3882f" providerId="LiveId" clId="{FB7B673D-A898-7542-8F90-67B8E8666888}" dt="2020-09-07T17:56:11.603" v="6958" actId="20577"/>
          <ac:spMkLst>
            <pc:docMk/>
            <pc:sldMk cId="740567053" sldId="506"/>
            <ac:spMk id="9220" creationId="{00000000-0000-0000-0000-000000000000}"/>
          </ac:spMkLst>
        </pc:spChg>
      </pc:sldChg>
      <pc:sldChg chg="modSp add">
        <pc:chgData name="Jorg Liebeherr" userId="4e70e616cda3882f" providerId="LiveId" clId="{FB7B673D-A898-7542-8F90-67B8E8666888}" dt="2020-09-07T21:51:24.619" v="7092" actId="20577"/>
        <pc:sldMkLst>
          <pc:docMk/>
          <pc:sldMk cId="1119381200" sldId="508"/>
        </pc:sldMkLst>
        <pc:spChg chg="mod">
          <ac:chgData name="Jorg Liebeherr" userId="4e70e616cda3882f" providerId="LiveId" clId="{FB7B673D-A898-7542-8F90-67B8E8666888}" dt="2020-09-07T21:51:24.619" v="7092" actId="20577"/>
          <ac:spMkLst>
            <pc:docMk/>
            <pc:sldMk cId="1119381200" sldId="508"/>
            <ac:spMk id="6147" creationId="{00000000-0000-0000-0000-000000000000}"/>
          </ac:spMkLst>
        </pc:spChg>
        <pc:spChg chg="mod">
          <ac:chgData name="Jorg Liebeherr" userId="4e70e616cda3882f" providerId="LiveId" clId="{FB7B673D-A898-7542-8F90-67B8E8666888}" dt="2020-09-07T16:01:35.494" v="6836" actId="20577"/>
          <ac:spMkLst>
            <pc:docMk/>
            <pc:sldMk cId="1119381200" sldId="508"/>
            <ac:spMk id="6148" creationId="{00000000-0000-0000-0000-000000000000}"/>
          </ac:spMkLst>
        </pc:spChg>
      </pc:sldChg>
      <pc:sldChg chg="addSp delSp modSp ord">
        <pc:chgData name="Jorg Liebeherr" userId="4e70e616cda3882f" providerId="LiveId" clId="{FB7B673D-A898-7542-8F90-67B8E8666888}" dt="2020-09-14T13:52:57.176" v="7213" actId="20577"/>
        <pc:sldMkLst>
          <pc:docMk/>
          <pc:sldMk cId="4197816523" sldId="511"/>
        </pc:sldMkLst>
        <pc:spChg chg="del">
          <ac:chgData name="Jorg Liebeherr" userId="4e70e616cda3882f" providerId="LiveId" clId="{FB7B673D-A898-7542-8F90-67B8E8666888}" dt="2020-09-03T16:13:15.616" v="366" actId="478"/>
          <ac:spMkLst>
            <pc:docMk/>
            <pc:sldMk cId="4197816523" sldId="511"/>
            <ac:spMk id="2" creationId="{A2DAB361-08E2-7C40-9644-B94C04577670}"/>
          </ac:spMkLst>
        </pc:spChg>
        <pc:spChg chg="add del">
          <ac:chgData name="Jorg Liebeherr" userId="4e70e616cda3882f" providerId="LiveId" clId="{FB7B673D-A898-7542-8F90-67B8E8666888}" dt="2020-09-03T16:13:13.903" v="365"/>
          <ac:spMkLst>
            <pc:docMk/>
            <pc:sldMk cId="4197816523" sldId="511"/>
            <ac:spMk id="7" creationId="{533099DF-1496-A640-9D3D-DBEDDE33D52D}"/>
          </ac:spMkLst>
        </pc:spChg>
        <pc:spChg chg="add del">
          <ac:chgData name="Jorg Liebeherr" userId="4e70e616cda3882f" providerId="LiveId" clId="{FB7B673D-A898-7542-8F90-67B8E8666888}" dt="2020-09-03T22:08:51.821" v="3187" actId="478"/>
          <ac:spMkLst>
            <pc:docMk/>
            <pc:sldMk cId="4197816523" sldId="511"/>
            <ac:spMk id="8" creationId="{759AE330-D68B-DF48-BEF9-7682A6B90092}"/>
          </ac:spMkLst>
        </pc:spChg>
        <pc:spChg chg="add mod">
          <ac:chgData name="Jorg Liebeherr" userId="4e70e616cda3882f" providerId="LiveId" clId="{FB7B673D-A898-7542-8F90-67B8E8666888}" dt="2020-09-14T13:52:57.176" v="7213" actId="20577"/>
          <ac:spMkLst>
            <pc:docMk/>
            <pc:sldMk cId="4197816523" sldId="511"/>
            <ac:spMk id="9" creationId="{1015681F-5F6E-D94F-860E-9FED866234FA}"/>
          </ac:spMkLst>
        </pc:spChg>
        <pc:spChg chg="mod">
          <ac:chgData name="Jorg Liebeherr" userId="4e70e616cda3882f" providerId="LiveId" clId="{FB7B673D-A898-7542-8F90-67B8E8666888}" dt="2020-09-03T22:08:40.833" v="3185" actId="20577"/>
          <ac:spMkLst>
            <pc:docMk/>
            <pc:sldMk cId="4197816523" sldId="511"/>
            <ac:spMk id="5124" creationId="{00000000-0000-0000-0000-000000000000}"/>
          </ac:spMkLst>
        </pc:spChg>
      </pc:sldChg>
      <pc:sldChg chg="addSp delSp modSp">
        <pc:chgData name="Jorg Liebeherr" userId="4e70e616cda3882f" providerId="LiveId" clId="{FB7B673D-A898-7542-8F90-67B8E8666888}" dt="2020-09-07T18:27:11.862" v="6973" actId="20577"/>
        <pc:sldMkLst>
          <pc:docMk/>
          <pc:sldMk cId="2043004243" sldId="512"/>
        </pc:sldMkLst>
        <pc:spChg chg="add del">
          <ac:chgData name="Jorg Liebeherr" userId="4e70e616cda3882f" providerId="LiveId" clId="{FB7B673D-A898-7542-8F90-67B8E8666888}" dt="2020-09-03T21:41:39.505" v="2539"/>
          <ac:spMkLst>
            <pc:docMk/>
            <pc:sldMk cId="2043004243" sldId="512"/>
            <ac:spMk id="6" creationId="{DD6EDA92-5F54-FD44-9348-D2F88C07D59E}"/>
          </ac:spMkLst>
        </pc:spChg>
        <pc:spChg chg="add mod">
          <ac:chgData name="Jorg Liebeherr" userId="4e70e616cda3882f" providerId="LiveId" clId="{FB7B673D-A898-7542-8F90-67B8E8666888}" dt="2020-09-07T13:54:43.219" v="5686" actId="20577"/>
          <ac:spMkLst>
            <pc:docMk/>
            <pc:sldMk cId="2043004243" sldId="512"/>
            <ac:spMk id="8" creationId="{89214C13-571C-884B-BF25-434B251700DE}"/>
          </ac:spMkLst>
        </pc:spChg>
        <pc:spChg chg="add del">
          <ac:chgData name="Jorg Liebeherr" userId="4e70e616cda3882f" providerId="LiveId" clId="{FB7B673D-A898-7542-8F90-67B8E8666888}" dt="2020-09-03T21:42:15.301" v="2578"/>
          <ac:spMkLst>
            <pc:docMk/>
            <pc:sldMk cId="2043004243" sldId="512"/>
            <ac:spMk id="9" creationId="{90A2D30A-532D-EF4A-A858-92AA75D53671}"/>
          </ac:spMkLst>
        </pc:spChg>
        <pc:graphicFrameChg chg="add del mod">
          <ac:chgData name="Jorg Liebeherr" userId="4e70e616cda3882f" providerId="LiveId" clId="{FB7B673D-A898-7542-8F90-67B8E8666888}" dt="2020-09-03T21:45:48.396" v="2851" actId="478"/>
          <ac:graphicFrameMkLst>
            <pc:docMk/>
            <pc:sldMk cId="2043004243" sldId="512"/>
            <ac:graphicFrameMk id="3" creationId="{EC054F61-F83A-0B4B-9A1A-95B6624B7372}"/>
          </ac:graphicFrameMkLst>
        </pc:graphicFrameChg>
        <pc:graphicFrameChg chg="mod modGraphic">
          <ac:chgData name="Jorg Liebeherr" userId="4e70e616cda3882f" providerId="LiveId" clId="{FB7B673D-A898-7542-8F90-67B8E8666888}" dt="2020-09-07T18:27:11.862" v="6973" actId="20577"/>
          <ac:graphicFrameMkLst>
            <pc:docMk/>
            <pc:sldMk cId="2043004243" sldId="512"/>
            <ac:graphicFrameMk id="4" creationId="{00000000-0000-0000-0000-000000000000}"/>
          </ac:graphicFrameMkLst>
        </pc:graphicFrameChg>
      </pc:sldChg>
      <pc:sldChg chg="addSp delSp modSp addAnim delAnim modAnim">
        <pc:chgData name="Jorg Liebeherr" userId="4e70e616cda3882f" providerId="LiveId" clId="{FB7B673D-A898-7542-8F90-67B8E8666888}" dt="2020-09-07T17:50:23.410" v="6945"/>
        <pc:sldMkLst>
          <pc:docMk/>
          <pc:sldMk cId="2577776112" sldId="539"/>
        </pc:sldMkLst>
        <pc:spChg chg="add mod">
          <ac:chgData name="Jorg Liebeherr" userId="4e70e616cda3882f" providerId="LiveId" clId="{FB7B673D-A898-7542-8F90-67B8E8666888}" dt="2020-09-05T22:51:33.256" v="4080" actId="552"/>
          <ac:spMkLst>
            <pc:docMk/>
            <pc:sldMk cId="2577776112" sldId="539"/>
            <ac:spMk id="3" creationId="{AE87743F-EE5C-0047-929A-0AA6D50187B5}"/>
          </ac:spMkLst>
        </pc:spChg>
        <pc:spChg chg="add mod">
          <ac:chgData name="Jorg Liebeherr" userId="4e70e616cda3882f" providerId="LiveId" clId="{FB7B673D-A898-7542-8F90-67B8E8666888}" dt="2020-09-05T22:51:33.256" v="4080" actId="552"/>
          <ac:spMkLst>
            <pc:docMk/>
            <pc:sldMk cId="2577776112" sldId="539"/>
            <ac:spMk id="7" creationId="{96C767D7-7A5C-694C-B1EA-B8392527CBC4}"/>
          </ac:spMkLst>
        </pc:spChg>
        <pc:spChg chg="add mod">
          <ac:chgData name="Jorg Liebeherr" userId="4e70e616cda3882f" providerId="LiveId" clId="{FB7B673D-A898-7542-8F90-67B8E8666888}" dt="2020-09-05T22:51:33.256" v="4080" actId="552"/>
          <ac:spMkLst>
            <pc:docMk/>
            <pc:sldMk cId="2577776112" sldId="539"/>
            <ac:spMk id="8" creationId="{B96BEF4E-6631-FD41-B1D8-AAB4B343B2CC}"/>
          </ac:spMkLst>
        </pc:spChg>
        <pc:spChg chg="add mod">
          <ac:chgData name="Jorg Liebeherr" userId="4e70e616cda3882f" providerId="LiveId" clId="{FB7B673D-A898-7542-8F90-67B8E8666888}" dt="2020-09-07T17:50:23.410" v="6945"/>
          <ac:spMkLst>
            <pc:docMk/>
            <pc:sldMk cId="2577776112" sldId="539"/>
            <ac:spMk id="9" creationId="{3BD3A425-A97C-8149-8D82-29F8B76C641E}"/>
          </ac:spMkLst>
        </pc:spChg>
        <pc:spChg chg="add mod">
          <ac:chgData name="Jorg Liebeherr" userId="4e70e616cda3882f" providerId="LiveId" clId="{FB7B673D-A898-7542-8F90-67B8E8666888}" dt="2020-09-05T22:51:40.664" v="4081" actId="552"/>
          <ac:spMkLst>
            <pc:docMk/>
            <pc:sldMk cId="2577776112" sldId="539"/>
            <ac:spMk id="10" creationId="{54AF904D-BBAC-4343-B298-E47225467E73}"/>
          </ac:spMkLst>
        </pc:spChg>
        <pc:spChg chg="add del mod">
          <ac:chgData name="Jorg Liebeherr" userId="4e70e616cda3882f" providerId="LiveId" clId="{FB7B673D-A898-7542-8F90-67B8E8666888}" dt="2020-09-07T17:49:14.237" v="6942" actId="478"/>
          <ac:spMkLst>
            <pc:docMk/>
            <pc:sldMk cId="2577776112" sldId="539"/>
            <ac:spMk id="11" creationId="{362CC2E3-2A03-304F-BAA3-F6DF699B2132}"/>
          </ac:spMkLst>
        </pc:spChg>
        <pc:spChg chg="add mod">
          <ac:chgData name="Jorg Liebeherr" userId="4e70e616cda3882f" providerId="LiveId" clId="{FB7B673D-A898-7542-8F90-67B8E8666888}" dt="2020-09-07T17:45:07.312" v="6891" actId="14100"/>
          <ac:spMkLst>
            <pc:docMk/>
            <pc:sldMk cId="2577776112" sldId="539"/>
            <ac:spMk id="12" creationId="{43194F37-0258-E948-8FB8-85D214C0BF65}"/>
          </ac:spMkLst>
        </pc:spChg>
        <pc:spChg chg="add mod">
          <ac:chgData name="Jorg Liebeherr" userId="4e70e616cda3882f" providerId="LiveId" clId="{FB7B673D-A898-7542-8F90-67B8E8666888}" dt="2020-09-07T17:44:48.574" v="6885" actId="14100"/>
          <ac:spMkLst>
            <pc:docMk/>
            <pc:sldMk cId="2577776112" sldId="539"/>
            <ac:spMk id="13" creationId="{05BD5FFF-4329-6E41-AE0E-DBF3983CBCA2}"/>
          </ac:spMkLst>
        </pc:spChg>
        <pc:spChg chg="add del mod">
          <ac:chgData name="Jorg Liebeherr" userId="4e70e616cda3882f" providerId="LiveId" clId="{FB7B673D-A898-7542-8F90-67B8E8666888}" dt="2020-09-07T17:49:19.052" v="6943" actId="1076"/>
          <ac:spMkLst>
            <pc:docMk/>
            <pc:sldMk cId="2577776112" sldId="539"/>
            <ac:spMk id="14" creationId="{49599780-5EB7-9F4F-841D-384C4ADBCA08}"/>
          </ac:spMkLst>
        </pc:spChg>
        <pc:spChg chg="add mod">
          <ac:chgData name="Jorg Liebeherr" userId="4e70e616cda3882f" providerId="LiveId" clId="{FB7B673D-A898-7542-8F90-67B8E8666888}" dt="2020-09-07T17:48:18.579" v="6937" actId="1076"/>
          <ac:spMkLst>
            <pc:docMk/>
            <pc:sldMk cId="2577776112" sldId="539"/>
            <ac:spMk id="15" creationId="{0899A82C-C36F-9746-A723-1A47B9D9803F}"/>
          </ac:spMkLst>
        </pc:spChg>
        <pc:spChg chg="add mod">
          <ac:chgData name="Jorg Liebeherr" userId="4e70e616cda3882f" providerId="LiveId" clId="{FB7B673D-A898-7542-8F90-67B8E8666888}" dt="2020-09-07T17:46:38.089" v="6922" actId="1076"/>
          <ac:spMkLst>
            <pc:docMk/>
            <pc:sldMk cId="2577776112" sldId="539"/>
            <ac:spMk id="16" creationId="{6A4D0C17-A59C-B14A-93DF-A0E4BCD605C1}"/>
          </ac:spMkLst>
        </pc:spChg>
        <pc:spChg chg="mod">
          <ac:chgData name="Jorg Liebeherr" userId="4e70e616cda3882f" providerId="LiveId" clId="{FB7B673D-A898-7542-8F90-67B8E8666888}" dt="2020-09-05T22:46:20.535" v="3981" actId="1076"/>
          <ac:spMkLst>
            <pc:docMk/>
            <pc:sldMk cId="2577776112" sldId="539"/>
            <ac:spMk id="25602" creationId="{00000000-0000-0000-0000-000000000000}"/>
          </ac:spMkLst>
        </pc:spChg>
        <pc:spChg chg="mod">
          <ac:chgData name="Jorg Liebeherr" userId="4e70e616cda3882f" providerId="LiveId" clId="{FB7B673D-A898-7542-8F90-67B8E8666888}" dt="2020-09-05T22:48:21.663" v="4019" actId="20577"/>
          <ac:spMkLst>
            <pc:docMk/>
            <pc:sldMk cId="2577776112" sldId="539"/>
            <ac:spMk id="25603" creationId="{00000000-0000-0000-0000-000000000000}"/>
          </ac:spMkLst>
        </pc:spChg>
      </pc:sldChg>
      <pc:sldChg chg="ord">
        <pc:chgData name="Jorg Liebeherr" userId="4e70e616cda3882f" providerId="LiveId" clId="{FB7B673D-A898-7542-8F90-67B8E8666888}" dt="2020-09-03T22:06:29.498" v="3143"/>
        <pc:sldMkLst>
          <pc:docMk/>
          <pc:sldMk cId="573666436" sldId="541"/>
        </pc:sldMkLst>
      </pc:sldChg>
      <pc:sldChg chg="modSp ord">
        <pc:chgData name="Jorg Liebeherr" userId="4e70e616cda3882f" providerId="LiveId" clId="{FB7B673D-A898-7542-8F90-67B8E8666888}" dt="2020-09-08T14:19:00.717" v="7101"/>
        <pc:sldMkLst>
          <pc:docMk/>
          <pc:sldMk cId="1278654103" sldId="543"/>
        </pc:sldMkLst>
        <pc:spChg chg="mod">
          <ac:chgData name="Jorg Liebeherr" userId="4e70e616cda3882f" providerId="LiveId" clId="{FB7B673D-A898-7542-8F90-67B8E8666888}" dt="2020-09-07T15:25:20.643" v="5782" actId="20577"/>
          <ac:spMkLst>
            <pc:docMk/>
            <pc:sldMk cId="1278654103" sldId="543"/>
            <ac:spMk id="3" creationId="{7540CFF2-060A-824A-945C-4908B9986D43}"/>
          </ac:spMkLst>
        </pc:spChg>
        <pc:spChg chg="mod">
          <ac:chgData name="Jorg Liebeherr" userId="4e70e616cda3882f" providerId="LiveId" clId="{FB7B673D-A898-7542-8F90-67B8E8666888}" dt="2020-09-07T15:25:28.762" v="5783" actId="1076"/>
          <ac:spMkLst>
            <pc:docMk/>
            <pc:sldMk cId="1278654103" sldId="543"/>
            <ac:spMk id="17" creationId="{6C8F3476-30ED-1A4C-9AEB-C6A49B821DD9}"/>
          </ac:spMkLst>
        </pc:spChg>
        <pc:spChg chg="mod">
          <ac:chgData name="Jorg Liebeherr" userId="4e70e616cda3882f" providerId="LiveId" clId="{FB7B673D-A898-7542-8F90-67B8E8666888}" dt="2020-09-07T17:55:17.637" v="6950" actId="14100"/>
          <ac:spMkLst>
            <pc:docMk/>
            <pc:sldMk cId="1278654103" sldId="543"/>
            <ac:spMk id="21" creationId="{B868AA34-D6BC-CC45-A16F-024E8C275165}"/>
          </ac:spMkLst>
        </pc:spChg>
      </pc:sldChg>
      <pc:sldChg chg="addSp modSp ord modAnim modNotesTx">
        <pc:chgData name="Jorg Liebeherr" userId="4e70e616cda3882f" providerId="LiveId" clId="{FB7B673D-A898-7542-8F90-67B8E8666888}" dt="2020-09-07T13:52:54.745" v="5629"/>
        <pc:sldMkLst>
          <pc:docMk/>
          <pc:sldMk cId="4282789289" sldId="544"/>
        </pc:sldMkLst>
        <pc:spChg chg="add mod">
          <ac:chgData name="Jorg Liebeherr" userId="4e70e616cda3882f" providerId="LiveId" clId="{FB7B673D-A898-7542-8F90-67B8E8666888}" dt="2020-09-07T13:50:56.745" v="5608" actId="2085"/>
          <ac:spMkLst>
            <pc:docMk/>
            <pc:sldMk cId="4282789289" sldId="544"/>
            <ac:spMk id="4" creationId="{2430C22A-8BD4-E54E-B459-30018517E2B5}"/>
          </ac:spMkLst>
        </pc:spChg>
        <pc:spChg chg="add mod">
          <ac:chgData name="Jorg Liebeherr" userId="4e70e616cda3882f" providerId="LiveId" clId="{FB7B673D-A898-7542-8F90-67B8E8666888}" dt="2020-09-07T13:49:35.082" v="5605" actId="552"/>
          <ac:spMkLst>
            <pc:docMk/>
            <pc:sldMk cId="4282789289" sldId="544"/>
            <ac:spMk id="6" creationId="{6290610B-782F-9B47-8A69-31CED079CB0F}"/>
          </ac:spMkLst>
        </pc:spChg>
        <pc:spChg chg="add mod">
          <ac:chgData name="Jorg Liebeherr" userId="4e70e616cda3882f" providerId="LiveId" clId="{FB7B673D-A898-7542-8F90-67B8E8666888}" dt="2020-09-07T13:49:35.082" v="5605" actId="552"/>
          <ac:spMkLst>
            <pc:docMk/>
            <pc:sldMk cId="4282789289" sldId="544"/>
            <ac:spMk id="7" creationId="{97FB7111-DE65-FB4D-9B5E-323B443A3163}"/>
          </ac:spMkLst>
        </pc:spChg>
        <pc:spChg chg="add mod">
          <ac:chgData name="Jorg Liebeherr" userId="4e70e616cda3882f" providerId="LiveId" clId="{FB7B673D-A898-7542-8F90-67B8E8666888}" dt="2020-09-07T13:49:35.082" v="5605" actId="552"/>
          <ac:spMkLst>
            <pc:docMk/>
            <pc:sldMk cId="4282789289" sldId="544"/>
            <ac:spMk id="8" creationId="{D3A940A3-7288-8147-B57A-76F2F2537213}"/>
          </ac:spMkLst>
        </pc:spChg>
        <pc:spChg chg="add mod">
          <ac:chgData name="Jorg Liebeherr" userId="4e70e616cda3882f" providerId="LiveId" clId="{FB7B673D-A898-7542-8F90-67B8E8666888}" dt="2020-09-07T13:51:39.181" v="5610" actId="1076"/>
          <ac:spMkLst>
            <pc:docMk/>
            <pc:sldMk cId="4282789289" sldId="544"/>
            <ac:spMk id="10" creationId="{F6C65A27-0896-2142-AE50-BB491EFCD268}"/>
          </ac:spMkLst>
        </pc:spChg>
        <pc:spChg chg="add mod">
          <ac:chgData name="Jorg Liebeherr" userId="4e70e616cda3882f" providerId="LiveId" clId="{FB7B673D-A898-7542-8F90-67B8E8666888}" dt="2020-09-07T13:51:44.381" v="5613" actId="14100"/>
          <ac:spMkLst>
            <pc:docMk/>
            <pc:sldMk cId="4282789289" sldId="544"/>
            <ac:spMk id="11" creationId="{D73C9EC9-93D5-9E4E-A049-2E36E7053D32}"/>
          </ac:spMkLst>
        </pc:spChg>
        <pc:spChg chg="add mod">
          <ac:chgData name="Jorg Liebeherr" userId="4e70e616cda3882f" providerId="LiveId" clId="{FB7B673D-A898-7542-8F90-67B8E8666888}" dt="2020-09-07T13:51:57.349" v="5616" actId="14100"/>
          <ac:spMkLst>
            <pc:docMk/>
            <pc:sldMk cId="4282789289" sldId="544"/>
            <ac:spMk id="12" creationId="{E1C1D0C4-64E6-E94B-A450-72BBA5712E60}"/>
          </ac:spMkLst>
        </pc:spChg>
        <pc:spChg chg="mod">
          <ac:chgData name="Jorg Liebeherr" userId="4e70e616cda3882f" providerId="LiveId" clId="{FB7B673D-A898-7542-8F90-67B8E8666888}" dt="2020-09-06T22:55:53.974" v="5373" actId="20577"/>
          <ac:spMkLst>
            <pc:docMk/>
            <pc:sldMk cId="4282789289" sldId="544"/>
            <ac:spMk id="25603" creationId="{00000000-0000-0000-0000-000000000000}"/>
          </ac:spMkLst>
        </pc:spChg>
        <pc:graphicFrameChg chg="mod">
          <ac:chgData name="Jorg Liebeherr" userId="4e70e616cda3882f" providerId="LiveId" clId="{FB7B673D-A898-7542-8F90-67B8E8666888}" dt="2020-09-07T13:48:51.115" v="5601" actId="1076"/>
          <ac:graphicFrameMkLst>
            <pc:docMk/>
            <pc:sldMk cId="4282789289" sldId="544"/>
            <ac:graphicFrameMk id="2" creationId="{A8E0D3A8-4613-1C45-A8E9-CEDA5CEA4274}"/>
          </ac:graphicFrameMkLst>
        </pc:graphicFrameChg>
      </pc:sldChg>
      <pc:sldChg chg="modSp addAnim delAnim">
        <pc:chgData name="Jorg Liebeherr" userId="4e70e616cda3882f" providerId="LiveId" clId="{FB7B673D-A898-7542-8F90-67B8E8666888}" dt="2020-09-07T17:51:41.276" v="6946" actId="20577"/>
        <pc:sldMkLst>
          <pc:docMk/>
          <pc:sldMk cId="350816926" sldId="545"/>
        </pc:sldMkLst>
        <pc:spChg chg="mod">
          <ac:chgData name="Jorg Liebeherr" userId="4e70e616cda3882f" providerId="LiveId" clId="{FB7B673D-A898-7542-8F90-67B8E8666888}" dt="2020-09-06T19:42:28.102" v="4252" actId="20577"/>
          <ac:spMkLst>
            <pc:docMk/>
            <pc:sldMk cId="350816926" sldId="545"/>
            <ac:spMk id="2" creationId="{DCA53B7E-A0CF-AA4F-A9B5-30023D79C2E2}"/>
          </ac:spMkLst>
        </pc:spChg>
        <pc:spChg chg="mod">
          <ac:chgData name="Jorg Liebeherr" userId="4e70e616cda3882f" providerId="LiveId" clId="{FB7B673D-A898-7542-8F90-67B8E8666888}" dt="2020-09-06T19:42:35.357" v="4253" actId="20577"/>
          <ac:spMkLst>
            <pc:docMk/>
            <pc:sldMk cId="350816926" sldId="545"/>
            <ac:spMk id="7" creationId="{E9D7DEC2-6B5E-764F-85B2-FE9240D0FFC7}"/>
          </ac:spMkLst>
        </pc:spChg>
        <pc:spChg chg="mod">
          <ac:chgData name="Jorg Liebeherr" userId="4e70e616cda3882f" providerId="LiveId" clId="{FB7B673D-A898-7542-8F90-67B8E8666888}" dt="2020-09-07T17:51:41.276" v="6946" actId="20577"/>
          <ac:spMkLst>
            <pc:docMk/>
            <pc:sldMk cId="350816926" sldId="545"/>
            <ac:spMk id="8" creationId="{3AFD1820-1C68-7F40-B47D-834E5B1A58C8}"/>
          </ac:spMkLst>
        </pc:spChg>
        <pc:spChg chg="mod">
          <ac:chgData name="Jorg Liebeherr" userId="4e70e616cda3882f" providerId="LiveId" clId="{FB7B673D-A898-7542-8F90-67B8E8666888}" dt="2020-09-06T19:42:46.142" v="4254" actId="20577"/>
          <ac:spMkLst>
            <pc:docMk/>
            <pc:sldMk cId="350816926" sldId="545"/>
            <ac:spMk id="9" creationId="{A7CC4DA5-9DA5-AC49-BA96-F9EE0D1E4EC1}"/>
          </ac:spMkLst>
        </pc:spChg>
        <pc:spChg chg="mod">
          <ac:chgData name="Jorg Liebeherr" userId="4e70e616cda3882f" providerId="LiveId" clId="{FB7B673D-A898-7542-8F90-67B8E8666888}" dt="2020-09-06T19:42:55.743" v="4256" actId="20577"/>
          <ac:spMkLst>
            <pc:docMk/>
            <pc:sldMk cId="350816926" sldId="545"/>
            <ac:spMk id="11" creationId="{5D3FA010-BDF5-8C48-9CEF-9FB43306FCB3}"/>
          </ac:spMkLst>
        </pc:spChg>
        <pc:spChg chg="mod">
          <ac:chgData name="Jorg Liebeherr" userId="4e70e616cda3882f" providerId="LiveId" clId="{FB7B673D-A898-7542-8F90-67B8E8666888}" dt="2020-09-06T20:25:57.266" v="4258" actId="20577"/>
          <ac:spMkLst>
            <pc:docMk/>
            <pc:sldMk cId="350816926" sldId="545"/>
            <ac:spMk id="21" creationId="{F044E8A0-F260-E549-8E84-0B45FCB8EB01}"/>
          </ac:spMkLst>
        </pc:spChg>
      </pc:sldChg>
      <pc:sldChg chg="addSp delSp modSp add ord modAnim modNotesTx">
        <pc:chgData name="Jorg Liebeherr" userId="4e70e616cda3882f" providerId="LiveId" clId="{FB7B673D-A898-7542-8F90-67B8E8666888}" dt="2020-09-14T14:26:28.820" v="8627" actId="20577"/>
        <pc:sldMkLst>
          <pc:docMk/>
          <pc:sldMk cId="3789800477" sldId="546"/>
        </pc:sldMkLst>
        <pc:spChg chg="mod">
          <ac:chgData name="Jorg Liebeherr" userId="4e70e616cda3882f" providerId="LiveId" clId="{FB7B673D-A898-7542-8F90-67B8E8666888}" dt="2020-09-14T13:52:37.435" v="7198" actId="20577"/>
          <ac:spMkLst>
            <pc:docMk/>
            <pc:sldMk cId="3789800477" sldId="546"/>
            <ac:spMk id="2" creationId="{A2DAB361-08E2-7C40-9644-B94C04577670}"/>
          </ac:spMkLst>
        </pc:spChg>
        <pc:spChg chg="add mod">
          <ac:chgData name="Jorg Liebeherr" userId="4e70e616cda3882f" providerId="LiveId" clId="{FB7B673D-A898-7542-8F90-67B8E8666888}" dt="2020-09-03T14:59:11.232" v="31" actId="164"/>
          <ac:spMkLst>
            <pc:docMk/>
            <pc:sldMk cId="3789800477" sldId="546"/>
            <ac:spMk id="4" creationId="{B01E5252-9335-5D4B-B327-7562124C4A94}"/>
          </ac:spMkLst>
        </pc:spChg>
        <pc:spChg chg="add mod">
          <ac:chgData name="Jorg Liebeherr" userId="4e70e616cda3882f" providerId="LiveId" clId="{FB7B673D-A898-7542-8F90-67B8E8666888}" dt="2020-09-03T14:59:11.232" v="31" actId="164"/>
          <ac:spMkLst>
            <pc:docMk/>
            <pc:sldMk cId="3789800477" sldId="546"/>
            <ac:spMk id="8" creationId="{1B0C3262-BE81-B640-A328-959194FA7C58}"/>
          </ac:spMkLst>
        </pc:spChg>
        <pc:spChg chg="add mod">
          <ac:chgData name="Jorg Liebeherr" userId="4e70e616cda3882f" providerId="LiveId" clId="{FB7B673D-A898-7542-8F90-67B8E8666888}" dt="2020-09-03T14:59:11.232" v="31" actId="164"/>
          <ac:spMkLst>
            <pc:docMk/>
            <pc:sldMk cId="3789800477" sldId="546"/>
            <ac:spMk id="9" creationId="{E42059B0-4775-6E43-AFF8-FEA51AC1B905}"/>
          </ac:spMkLst>
        </pc:spChg>
        <pc:spChg chg="mod topLvl">
          <ac:chgData name="Jorg Liebeherr" userId="4e70e616cda3882f" providerId="LiveId" clId="{FB7B673D-A898-7542-8F90-67B8E8666888}" dt="2020-09-03T15:01:58.899" v="86" actId="164"/>
          <ac:spMkLst>
            <pc:docMk/>
            <pc:sldMk cId="3789800477" sldId="546"/>
            <ac:spMk id="16" creationId="{3E4E3866-C5BE-454E-BCDC-DF2BC0CB790A}"/>
          </ac:spMkLst>
        </pc:spChg>
        <pc:spChg chg="mod topLvl">
          <ac:chgData name="Jorg Liebeherr" userId="4e70e616cda3882f" providerId="LiveId" clId="{FB7B673D-A898-7542-8F90-67B8E8666888}" dt="2020-09-03T15:01:58.899" v="86" actId="164"/>
          <ac:spMkLst>
            <pc:docMk/>
            <pc:sldMk cId="3789800477" sldId="546"/>
            <ac:spMk id="17" creationId="{E3DAB18E-0985-9740-A239-5B50DBAC8B2D}"/>
          </ac:spMkLst>
        </pc:spChg>
        <pc:spChg chg="del mod topLvl">
          <ac:chgData name="Jorg Liebeherr" userId="4e70e616cda3882f" providerId="LiveId" clId="{FB7B673D-A898-7542-8F90-67B8E8666888}" dt="2020-09-03T15:01:12.685" v="43" actId="478"/>
          <ac:spMkLst>
            <pc:docMk/>
            <pc:sldMk cId="3789800477" sldId="546"/>
            <ac:spMk id="18" creationId="{AC72F042-E566-0A4F-A088-56D90BFB9491}"/>
          </ac:spMkLst>
        </pc:spChg>
        <pc:spChg chg="add mod">
          <ac:chgData name="Jorg Liebeherr" userId="4e70e616cda3882f" providerId="LiveId" clId="{FB7B673D-A898-7542-8F90-67B8E8666888}" dt="2020-09-03T22:08:20.068" v="3183" actId="1035"/>
          <ac:spMkLst>
            <pc:docMk/>
            <pc:sldMk cId="3789800477" sldId="546"/>
            <ac:spMk id="19" creationId="{64C7FFB6-765C-3E41-A31D-EAF49A09601F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20" creationId="{7FB93957-A014-0C49-B834-F6B8DC694B6E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27" creationId="{80E75BE2-3D0B-8942-B907-C54BA2630F25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28" creationId="{3CE1AD02-FA84-5345-83AD-095F372F4AF0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29" creationId="{4DFF2829-8DB6-C649-9D76-200A16745F2A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30" creationId="{D152F8AD-5404-F345-9B93-46C77A0F37AE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31" creationId="{DD4FD7E3-BE9E-474F-A8DA-DB6D975ED2C0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32" creationId="{3DCE827B-5FE1-1044-8A16-8BFA8D66DAA6}"/>
          </ac:spMkLst>
        </pc:spChg>
        <pc:spChg chg="add mod">
          <ac:chgData name="Jorg Liebeherr" userId="4e70e616cda3882f" providerId="LiveId" clId="{FB7B673D-A898-7542-8F90-67B8E8666888}" dt="2020-09-03T15:18:11.071" v="213" actId="164"/>
          <ac:spMkLst>
            <pc:docMk/>
            <pc:sldMk cId="3789800477" sldId="546"/>
            <ac:spMk id="33" creationId="{40C4CE39-1EB6-7248-9479-5547F4AB6C2B}"/>
          </ac:spMkLst>
        </pc:spChg>
        <pc:spChg chg="add mod">
          <ac:chgData name="Jorg Liebeherr" userId="4e70e616cda3882f" providerId="LiveId" clId="{FB7B673D-A898-7542-8F90-67B8E8666888}" dt="2020-09-03T22:08:20.068" v="3183" actId="1035"/>
          <ac:spMkLst>
            <pc:docMk/>
            <pc:sldMk cId="3789800477" sldId="546"/>
            <ac:spMk id="34" creationId="{98458B35-28DF-A04E-890B-852950C05C7A}"/>
          </ac:spMkLst>
        </pc:spChg>
        <pc:spChg chg="add mod">
          <ac:chgData name="Jorg Liebeherr" userId="4e70e616cda3882f" providerId="LiveId" clId="{FB7B673D-A898-7542-8F90-67B8E8666888}" dt="2020-09-03T22:08:20.068" v="3183" actId="1035"/>
          <ac:spMkLst>
            <pc:docMk/>
            <pc:sldMk cId="3789800477" sldId="546"/>
            <ac:spMk id="35" creationId="{2225BC59-8AA2-0F41-A675-A378AB7027E9}"/>
          </ac:spMkLst>
        </pc:spChg>
        <pc:spChg chg="mod">
          <ac:chgData name="Jorg Liebeherr" userId="4e70e616cda3882f" providerId="LiveId" clId="{FB7B673D-A898-7542-8F90-67B8E8666888}" dt="2020-09-03T15:18:22.959" v="217" actId="20577"/>
          <ac:spMkLst>
            <pc:docMk/>
            <pc:sldMk cId="3789800477" sldId="546"/>
            <ac:spMk id="44" creationId="{9DA2F8D2-4953-8443-9FBA-0EA861EF3CA8}"/>
          </ac:spMkLst>
        </pc:spChg>
        <pc:spChg chg="add mod">
          <ac:chgData name="Jorg Liebeherr" userId="4e70e616cda3882f" providerId="LiveId" clId="{FB7B673D-A898-7542-8F90-67B8E8666888}" dt="2020-09-03T22:10:51.634" v="3197" actId="2085"/>
          <ac:spMkLst>
            <pc:docMk/>
            <pc:sldMk cId="3789800477" sldId="546"/>
            <ac:spMk id="50" creationId="{5CDE4727-4B3A-FF4E-864A-AB6247885EDB}"/>
          </ac:spMkLst>
        </pc:spChg>
        <pc:spChg chg="mod topLvl">
          <ac:chgData name="Jorg Liebeherr" userId="4e70e616cda3882f" providerId="LiveId" clId="{FB7B673D-A898-7542-8F90-67B8E8666888}" dt="2020-09-03T22:08:20.068" v="3183" actId="1035"/>
          <ac:spMkLst>
            <pc:docMk/>
            <pc:sldMk cId="3789800477" sldId="546"/>
            <ac:spMk id="54" creationId="{2C3B8F2E-A32F-6C44-992B-013E1EE84E6B}"/>
          </ac:spMkLst>
        </pc:spChg>
        <pc:spChg chg="del mod topLvl">
          <ac:chgData name="Jorg Liebeherr" userId="4e70e616cda3882f" providerId="LiveId" clId="{FB7B673D-A898-7542-8F90-67B8E8666888}" dt="2020-09-03T16:04:04.687" v="262" actId="478"/>
          <ac:spMkLst>
            <pc:docMk/>
            <pc:sldMk cId="3789800477" sldId="546"/>
            <ac:spMk id="55" creationId="{2DDA0BFB-FCE2-7C4B-9FD1-656641049087}"/>
          </ac:spMkLst>
        </pc:spChg>
        <pc:spChg chg="del mod topLvl">
          <ac:chgData name="Jorg Liebeherr" userId="4e70e616cda3882f" providerId="LiveId" clId="{FB7B673D-A898-7542-8F90-67B8E8666888}" dt="2020-09-03T16:04:07.227" v="263" actId="478"/>
          <ac:spMkLst>
            <pc:docMk/>
            <pc:sldMk cId="3789800477" sldId="546"/>
            <ac:spMk id="56" creationId="{80AFCC33-1D14-1943-AF0F-F1C28BC595CE}"/>
          </ac:spMkLst>
        </pc:spChg>
        <pc:spChg chg="add mod">
          <ac:chgData name="Jorg Liebeherr" userId="4e70e616cda3882f" providerId="LiveId" clId="{FB7B673D-A898-7542-8F90-67B8E8666888}" dt="2020-09-03T22:08:20.068" v="3183" actId="1035"/>
          <ac:spMkLst>
            <pc:docMk/>
            <pc:sldMk cId="3789800477" sldId="546"/>
            <ac:spMk id="57" creationId="{E6935C66-5776-E94F-88EA-E4052FA1B48A}"/>
          </ac:spMkLst>
        </pc:spChg>
        <pc:spChg chg="mod">
          <ac:chgData name="Jorg Liebeherr" userId="4e70e616cda3882f" providerId="LiveId" clId="{FB7B673D-A898-7542-8F90-67B8E8666888}" dt="2020-09-14T13:53:50.712" v="7214"/>
          <ac:spMkLst>
            <pc:docMk/>
            <pc:sldMk cId="3789800477" sldId="546"/>
            <ac:spMk id="5124" creationId="{00000000-0000-0000-0000-000000000000}"/>
          </ac:spMkLst>
        </pc:spChg>
        <pc:grpChg chg="add mod">
          <ac:chgData name="Jorg Liebeherr" userId="4e70e616cda3882f" providerId="LiveId" clId="{FB7B673D-A898-7542-8F90-67B8E8666888}" dt="2020-09-03T22:08:20.068" v="3183" actId="1035"/>
          <ac:grpSpMkLst>
            <pc:docMk/>
            <pc:sldMk cId="3789800477" sldId="546"/>
            <ac:grpSpMk id="5" creationId="{16E55522-2432-D14C-B4C2-35D1317BB02F}"/>
          </ac:grpSpMkLst>
        </pc:grpChg>
        <pc:grpChg chg="add mod">
          <ac:chgData name="Jorg Liebeherr" userId="4e70e616cda3882f" providerId="LiveId" clId="{FB7B673D-A898-7542-8F90-67B8E8666888}" dt="2020-09-03T22:08:20.068" v="3183" actId="1035"/>
          <ac:grpSpMkLst>
            <pc:docMk/>
            <pc:sldMk cId="3789800477" sldId="546"/>
            <ac:grpSpMk id="6" creationId="{E8FC73F9-6AF9-A145-8EF8-99ED109E6448}"/>
          </ac:grpSpMkLst>
        </pc:grpChg>
        <pc:grpChg chg="add mod">
          <ac:chgData name="Jorg Liebeherr" userId="4e70e616cda3882f" providerId="LiveId" clId="{FB7B673D-A898-7542-8F90-67B8E8666888}" dt="2020-09-03T22:08:20.068" v="3183" actId="1035"/>
          <ac:grpSpMkLst>
            <pc:docMk/>
            <pc:sldMk cId="3789800477" sldId="546"/>
            <ac:grpSpMk id="11" creationId="{2CD3686A-FE04-304D-B495-D92BA9AAEC5A}"/>
          </ac:grpSpMkLst>
        </pc:grpChg>
        <pc:grpChg chg="add del mod">
          <ac:chgData name="Jorg Liebeherr" userId="4e70e616cda3882f" providerId="LiveId" clId="{FB7B673D-A898-7542-8F90-67B8E8666888}" dt="2020-09-03T15:00:31.889" v="39" actId="165"/>
          <ac:grpSpMkLst>
            <pc:docMk/>
            <pc:sldMk cId="3789800477" sldId="546"/>
            <ac:grpSpMk id="15" creationId="{822DD157-456F-D440-8361-FF96B748D136}"/>
          </ac:grpSpMkLst>
        </pc:grpChg>
        <pc:grpChg chg="add mod">
          <ac:chgData name="Jorg Liebeherr" userId="4e70e616cda3882f" providerId="LiveId" clId="{FB7B673D-A898-7542-8F90-67B8E8666888}" dt="2020-09-03T16:00:06.819" v="231" actId="164"/>
          <ac:grpSpMkLst>
            <pc:docMk/>
            <pc:sldMk cId="3789800477" sldId="546"/>
            <ac:grpSpMk id="21" creationId="{E7C3D626-E629-2440-A18A-203C478243DE}"/>
          </ac:grpSpMkLst>
        </pc:grpChg>
        <pc:grpChg chg="add del mod">
          <ac:chgData name="Jorg Liebeherr" userId="4e70e616cda3882f" providerId="LiveId" clId="{FB7B673D-A898-7542-8F90-67B8E8666888}" dt="2020-09-03T15:11:21.067" v="164" actId="478"/>
          <ac:grpSpMkLst>
            <pc:docMk/>
            <pc:sldMk cId="3789800477" sldId="546"/>
            <ac:grpSpMk id="23" creationId="{4F12A9F3-786C-F143-AE3E-D19E971F27A2}"/>
          </ac:grpSpMkLst>
        </pc:grpChg>
        <pc:grpChg chg="add del mod">
          <ac:chgData name="Jorg Liebeherr" userId="4e70e616cda3882f" providerId="LiveId" clId="{FB7B673D-A898-7542-8F90-67B8E8666888}" dt="2020-09-03T16:07:41.652" v="310" actId="478"/>
          <ac:grpSpMkLst>
            <pc:docMk/>
            <pc:sldMk cId="3789800477" sldId="546"/>
            <ac:grpSpMk id="37" creationId="{FBD95AFA-830D-4147-9857-87A48BB45F7C}"/>
          </ac:grpSpMkLst>
        </pc:grpChg>
        <pc:grpChg chg="add mod">
          <ac:chgData name="Jorg Liebeherr" userId="4e70e616cda3882f" providerId="LiveId" clId="{FB7B673D-A898-7542-8F90-67B8E8666888}" dt="2020-09-03T22:08:20.068" v="3183" actId="1035"/>
          <ac:grpSpMkLst>
            <pc:docMk/>
            <pc:sldMk cId="3789800477" sldId="546"/>
            <ac:grpSpMk id="48" creationId="{2EF66D2A-7EF3-D74D-8AC9-718C056D1CFD}"/>
          </ac:grpSpMkLst>
        </pc:grpChg>
        <pc:grpChg chg="add del mod">
          <ac:chgData name="Jorg Liebeherr" userId="4e70e616cda3882f" providerId="LiveId" clId="{FB7B673D-A898-7542-8F90-67B8E8666888}" dt="2020-09-03T16:04:01.845" v="261" actId="165"/>
          <ac:grpSpMkLst>
            <pc:docMk/>
            <pc:sldMk cId="3789800477" sldId="546"/>
            <ac:grpSpMk id="53" creationId="{B6B08008-94BA-EF4E-9EC4-4F4160FA346C}"/>
          </ac:grpSpMkLst>
        </pc:grpChg>
        <pc:graphicFrameChg chg="del mod">
          <ac:chgData name="Jorg Liebeherr" userId="4e70e616cda3882f" providerId="LiveId" clId="{FB7B673D-A898-7542-8F90-67B8E8666888}" dt="2020-09-03T16:07:37.226" v="309" actId="478"/>
          <ac:graphicFrameMkLst>
            <pc:docMk/>
            <pc:sldMk cId="3789800477" sldId="546"/>
            <ac:graphicFrameMk id="5122" creationId="{00000000-0000-0000-0000-000000000000}"/>
          </ac:graphicFrameMkLst>
        </pc:graphicFrameChg>
        <pc:cxnChg chg="add del mod">
          <ac:chgData name="Jorg Liebeherr" userId="4e70e616cda3882f" providerId="LiveId" clId="{FB7B673D-A898-7542-8F90-67B8E8666888}" dt="2020-09-03T15:02:26.260" v="94" actId="478"/>
          <ac:cxnSpMkLst>
            <pc:docMk/>
            <pc:sldMk cId="3789800477" sldId="546"/>
            <ac:cxnSpMk id="10" creationId="{56529B6E-FA41-6840-B212-379FAC4B0D21}"/>
          </ac:cxnSpMkLst>
        </pc:cxnChg>
        <pc:cxnChg chg="add mod">
          <ac:chgData name="Jorg Liebeherr" userId="4e70e616cda3882f" providerId="LiveId" clId="{FB7B673D-A898-7542-8F90-67B8E8666888}" dt="2020-09-03T16:00:06.819" v="231" actId="164"/>
          <ac:cxnSpMkLst>
            <pc:docMk/>
            <pc:sldMk cId="3789800477" sldId="546"/>
            <ac:cxnSpMk id="26" creationId="{A782DAD3-D4C8-884A-9CC8-F29EEC4394C2}"/>
          </ac:cxnSpMkLst>
        </pc:cxnChg>
        <pc:cxnChg chg="add mod">
          <ac:chgData name="Jorg Liebeherr" userId="4e70e616cda3882f" providerId="LiveId" clId="{FB7B673D-A898-7542-8F90-67B8E8666888}" dt="2020-09-03T16:00:06.819" v="231" actId="164"/>
          <ac:cxnSpMkLst>
            <pc:docMk/>
            <pc:sldMk cId="3789800477" sldId="546"/>
            <ac:cxnSpMk id="49" creationId="{ED4E9C7F-98B9-8C44-8AFC-C9D4E6154FFA}"/>
          </ac:cxnSpMkLst>
        </pc:cxnChg>
      </pc:sldChg>
      <pc:sldChg chg="addSp delSp modSp add del">
        <pc:chgData name="Jorg Liebeherr" userId="4e70e616cda3882f" providerId="LiveId" clId="{FB7B673D-A898-7542-8F90-67B8E8666888}" dt="2020-09-07T17:52:09.167" v="6947" actId="2696"/>
        <pc:sldMkLst>
          <pc:docMk/>
          <pc:sldMk cId="3317602147" sldId="547"/>
        </pc:sldMkLst>
        <pc:spChg chg="add del mod">
          <ac:chgData name="Jorg Liebeherr" userId="4e70e616cda3882f" providerId="LiveId" clId="{FB7B673D-A898-7542-8F90-67B8E8666888}" dt="2020-09-03T17:51:32.248" v="1645" actId="478"/>
          <ac:spMkLst>
            <pc:docMk/>
            <pc:sldMk cId="3317602147" sldId="547"/>
            <ac:spMk id="3" creationId="{C2F3C763-CA92-5D49-A738-A5851C037816}"/>
          </ac:spMkLst>
        </pc:spChg>
        <pc:spChg chg="add mod">
          <ac:chgData name="Jorg Liebeherr" userId="4e70e616cda3882f" providerId="LiveId" clId="{FB7B673D-A898-7542-8F90-67B8E8666888}" dt="2020-09-03T17:27:58.962" v="920" actId="1036"/>
          <ac:spMkLst>
            <pc:docMk/>
            <pc:sldMk cId="3317602147" sldId="547"/>
            <ac:spMk id="7" creationId="{17F3FF1B-C7B9-1244-B217-B2062FD1257D}"/>
          </ac:spMkLst>
        </pc:spChg>
        <pc:spChg chg="add mod">
          <ac:chgData name="Jorg Liebeherr" userId="4e70e616cda3882f" providerId="LiveId" clId="{FB7B673D-A898-7542-8F90-67B8E8666888}" dt="2020-09-03T17:27:58.962" v="920" actId="1036"/>
          <ac:spMkLst>
            <pc:docMk/>
            <pc:sldMk cId="3317602147" sldId="547"/>
            <ac:spMk id="8" creationId="{397BD469-F0C9-0843-AAFB-4FFD8D129E38}"/>
          </ac:spMkLst>
        </pc:spChg>
        <pc:spChg chg="add del mod">
          <ac:chgData name="Jorg Liebeherr" userId="4e70e616cda3882f" providerId="LiveId" clId="{FB7B673D-A898-7542-8F90-67B8E8666888}" dt="2020-09-05T23:01:52.456" v="4096" actId="478"/>
          <ac:spMkLst>
            <pc:docMk/>
            <pc:sldMk cId="3317602147" sldId="547"/>
            <ac:spMk id="11" creationId="{BFDA29AD-4DB9-4D43-BF2B-C7BB1EAF36E5}"/>
          </ac:spMkLst>
        </pc:spChg>
        <pc:spChg chg="add mod">
          <ac:chgData name="Jorg Liebeherr" userId="4e70e616cda3882f" providerId="LiveId" clId="{FB7B673D-A898-7542-8F90-67B8E8666888}" dt="2020-09-03T17:27:23.317" v="888" actId="20577"/>
          <ac:spMkLst>
            <pc:docMk/>
            <pc:sldMk cId="3317602147" sldId="547"/>
            <ac:spMk id="12" creationId="{0A55EF4D-1983-BC40-91BB-DF9C8C32E305}"/>
          </ac:spMkLst>
        </pc:spChg>
        <pc:spChg chg="add mod">
          <ac:chgData name="Jorg Liebeherr" userId="4e70e616cda3882f" providerId="LiveId" clId="{FB7B673D-A898-7542-8F90-67B8E8666888}" dt="2020-09-03T17:30:21.795" v="1040" actId="207"/>
          <ac:spMkLst>
            <pc:docMk/>
            <pc:sldMk cId="3317602147" sldId="547"/>
            <ac:spMk id="14" creationId="{97A53D5A-F5B6-334A-A41C-DA72ACEB25DC}"/>
          </ac:spMkLst>
        </pc:spChg>
        <pc:spChg chg="add mod">
          <ac:chgData name="Jorg Liebeherr" userId="4e70e616cda3882f" providerId="LiveId" clId="{FB7B673D-A898-7542-8F90-67B8E8666888}" dt="2020-09-03T17:30:21.795" v="1040" actId="207"/>
          <ac:spMkLst>
            <pc:docMk/>
            <pc:sldMk cId="3317602147" sldId="547"/>
            <ac:spMk id="16" creationId="{487E03B1-FD0E-D74A-BB68-BDE26806220B}"/>
          </ac:spMkLst>
        </pc:spChg>
        <pc:spChg chg="mod">
          <ac:chgData name="Jorg Liebeherr" userId="4e70e616cda3882f" providerId="LiveId" clId="{FB7B673D-A898-7542-8F90-67B8E8666888}" dt="2020-09-03T18:04:56.032" v="1853" actId="20577"/>
          <ac:spMkLst>
            <pc:docMk/>
            <pc:sldMk cId="3317602147" sldId="547"/>
            <ac:spMk id="4099" creationId="{00000000-0000-0000-0000-000000000000}"/>
          </ac:spMkLst>
        </pc:spChg>
        <pc:spChg chg="mod">
          <ac:chgData name="Jorg Liebeherr" userId="4e70e616cda3882f" providerId="LiveId" clId="{FB7B673D-A898-7542-8F90-67B8E8666888}" dt="2020-09-05T22:53:18.324" v="4094" actId="27636"/>
          <ac:spMkLst>
            <pc:docMk/>
            <pc:sldMk cId="3317602147" sldId="547"/>
            <ac:spMk id="4100" creationId="{00000000-0000-0000-0000-000000000000}"/>
          </ac:spMkLst>
        </pc:spChg>
        <pc:graphicFrameChg chg="del mod">
          <ac:chgData name="Jorg Liebeherr" userId="4e70e616cda3882f" providerId="LiveId" clId="{FB7B673D-A898-7542-8F90-67B8E8666888}" dt="2020-09-03T17:48:54.278" v="1448" actId="478"/>
          <ac:graphicFrameMkLst>
            <pc:docMk/>
            <pc:sldMk cId="3317602147" sldId="547"/>
            <ac:graphicFrameMk id="4098" creationId="{00000000-0000-0000-0000-000000000000}"/>
          </ac:graphicFrameMkLst>
        </pc:graphicFrameChg>
        <pc:cxnChg chg="add mod">
          <ac:chgData name="Jorg Liebeherr" userId="4e70e616cda3882f" providerId="LiveId" clId="{FB7B673D-A898-7542-8F90-67B8E8666888}" dt="2020-09-03T17:29:56.187" v="1023" actId="552"/>
          <ac:cxnSpMkLst>
            <pc:docMk/>
            <pc:sldMk cId="3317602147" sldId="547"/>
            <ac:cxnSpMk id="9" creationId="{6FA0BFAB-E38C-1B46-8FAD-1B46B90C5543}"/>
          </ac:cxnSpMkLst>
        </pc:cxnChg>
        <pc:cxnChg chg="add del mod">
          <ac:chgData name="Jorg Liebeherr" userId="4e70e616cda3882f" providerId="LiveId" clId="{FB7B673D-A898-7542-8F90-67B8E8666888}" dt="2020-09-05T23:01:48.391" v="4095" actId="478"/>
          <ac:cxnSpMkLst>
            <pc:docMk/>
            <pc:sldMk cId="3317602147" sldId="547"/>
            <ac:cxnSpMk id="10" creationId="{B3B7C4FA-6547-624B-9671-983E660F4F22}"/>
          </ac:cxnSpMkLst>
        </pc:cxnChg>
        <pc:cxnChg chg="add mod">
          <ac:chgData name="Jorg Liebeherr" userId="4e70e616cda3882f" providerId="LiveId" clId="{FB7B673D-A898-7542-8F90-67B8E8666888}" dt="2020-09-03T17:30:21.795" v="1040" actId="207"/>
          <ac:cxnSpMkLst>
            <pc:docMk/>
            <pc:sldMk cId="3317602147" sldId="547"/>
            <ac:cxnSpMk id="13" creationId="{E04D4585-48BE-1B4A-AD6A-31D1069FBFA0}"/>
          </ac:cxnSpMkLst>
        </pc:cxnChg>
        <pc:cxnChg chg="add mod">
          <ac:chgData name="Jorg Liebeherr" userId="4e70e616cda3882f" providerId="LiveId" clId="{FB7B673D-A898-7542-8F90-67B8E8666888}" dt="2020-09-03T17:30:21.795" v="1040" actId="207"/>
          <ac:cxnSpMkLst>
            <pc:docMk/>
            <pc:sldMk cId="3317602147" sldId="547"/>
            <ac:cxnSpMk id="15" creationId="{D57948A8-B7D2-6245-80F3-7F1B33948A1B}"/>
          </ac:cxnSpMkLst>
        </pc:cxnChg>
      </pc:sldChg>
      <pc:sldChg chg="addSp delSp modSp add">
        <pc:chgData name="Jorg Liebeherr" userId="4e70e616cda3882f" providerId="LiveId" clId="{FB7B673D-A898-7542-8F90-67B8E8666888}" dt="2020-09-07T17:52:27.260" v="6949" actId="113"/>
        <pc:sldMkLst>
          <pc:docMk/>
          <pc:sldMk cId="637727369" sldId="548"/>
        </pc:sldMkLst>
        <pc:spChg chg="del mod">
          <ac:chgData name="Jorg Liebeherr" userId="4e70e616cda3882f" providerId="LiveId" clId="{FB7B673D-A898-7542-8F90-67B8E8666888}" dt="2020-09-03T18:09:00.057" v="2031" actId="478"/>
          <ac:spMkLst>
            <pc:docMk/>
            <pc:sldMk cId="637727369" sldId="548"/>
            <ac:spMk id="3" creationId="{C2F3C763-CA92-5D49-A738-A5851C037816}"/>
          </ac:spMkLst>
        </pc:spChg>
        <pc:spChg chg="add del mod">
          <ac:chgData name="Jorg Liebeherr" userId="4e70e616cda3882f" providerId="LiveId" clId="{FB7B673D-A898-7542-8F90-67B8E8666888}" dt="2020-09-03T18:09:28.233" v="2047" actId="478"/>
          <ac:spMkLst>
            <pc:docMk/>
            <pc:sldMk cId="637727369" sldId="548"/>
            <ac:spMk id="4" creationId="{2BFE51FB-7F9B-9B42-B897-CB93311170F3}"/>
          </ac:spMkLst>
        </pc:spChg>
        <pc:spChg chg="mod">
          <ac:chgData name="Jorg Liebeherr" userId="4e70e616cda3882f" providerId="LiveId" clId="{FB7B673D-A898-7542-8F90-67B8E8666888}" dt="2020-09-06T22:46:12.333" v="5252" actId="20577"/>
          <ac:spMkLst>
            <pc:docMk/>
            <pc:sldMk cId="637727369" sldId="548"/>
            <ac:spMk id="7" creationId="{17F3FF1B-C7B9-1244-B217-B2062FD1257D}"/>
          </ac:spMkLst>
        </pc:spChg>
        <pc:spChg chg="del mod">
          <ac:chgData name="Jorg Liebeherr" userId="4e70e616cda3882f" providerId="LiveId" clId="{FB7B673D-A898-7542-8F90-67B8E8666888}" dt="2020-09-03T18:02:48.958" v="1820" actId="478"/>
          <ac:spMkLst>
            <pc:docMk/>
            <pc:sldMk cId="637727369" sldId="548"/>
            <ac:spMk id="8" creationId="{397BD469-F0C9-0843-AAFB-4FFD8D129E38}"/>
          </ac:spMkLst>
        </pc:spChg>
        <pc:spChg chg="mod">
          <ac:chgData name="Jorg Liebeherr" userId="4e70e616cda3882f" providerId="LiveId" clId="{FB7B673D-A898-7542-8F90-67B8E8666888}" dt="2020-09-07T13:46:39.643" v="5586" actId="20577"/>
          <ac:spMkLst>
            <pc:docMk/>
            <pc:sldMk cId="637727369" sldId="548"/>
            <ac:spMk id="11" creationId="{BFDA29AD-4DB9-4D43-BF2B-C7BB1EAF36E5}"/>
          </ac:spMkLst>
        </pc:spChg>
        <pc:spChg chg="mod">
          <ac:chgData name="Jorg Liebeherr" userId="4e70e616cda3882f" providerId="LiveId" clId="{FB7B673D-A898-7542-8F90-67B8E8666888}" dt="2020-09-06T22:40:45.806" v="5104" actId="1036"/>
          <ac:spMkLst>
            <pc:docMk/>
            <pc:sldMk cId="637727369" sldId="548"/>
            <ac:spMk id="12" creationId="{0A55EF4D-1983-BC40-91BB-DF9C8C32E305}"/>
          </ac:spMkLst>
        </pc:spChg>
        <pc:spChg chg="mod">
          <ac:chgData name="Jorg Liebeherr" userId="4e70e616cda3882f" providerId="LiveId" clId="{FB7B673D-A898-7542-8F90-67B8E8666888}" dt="2020-09-06T22:40:45.806" v="5104" actId="1036"/>
          <ac:spMkLst>
            <pc:docMk/>
            <pc:sldMk cId="637727369" sldId="548"/>
            <ac:spMk id="14" creationId="{97A53D5A-F5B6-334A-A41C-DA72ACEB25DC}"/>
          </ac:spMkLst>
        </pc:spChg>
        <pc:spChg chg="mod">
          <ac:chgData name="Jorg Liebeherr" userId="4e70e616cda3882f" providerId="LiveId" clId="{FB7B673D-A898-7542-8F90-67B8E8666888}" dt="2020-09-06T22:40:45.806" v="5104" actId="1036"/>
          <ac:spMkLst>
            <pc:docMk/>
            <pc:sldMk cId="637727369" sldId="548"/>
            <ac:spMk id="16" creationId="{487E03B1-FD0E-D74A-BB68-BDE26806220B}"/>
          </ac:spMkLst>
        </pc:spChg>
        <pc:spChg chg="add del mod">
          <ac:chgData name="Jorg Liebeherr" userId="4e70e616cda3882f" providerId="LiveId" clId="{FB7B673D-A898-7542-8F90-67B8E8666888}" dt="2020-09-06T21:22:24.631" v="4856" actId="478"/>
          <ac:spMkLst>
            <pc:docMk/>
            <pc:sldMk cId="637727369" sldId="548"/>
            <ac:spMk id="17" creationId="{5EE6EB92-897F-6347-B051-59A32667C727}"/>
          </ac:spMkLst>
        </pc:spChg>
        <pc:spChg chg="add del mod">
          <ac:chgData name="Jorg Liebeherr" userId="4e70e616cda3882f" providerId="LiveId" clId="{FB7B673D-A898-7542-8F90-67B8E8666888}" dt="2020-09-03T18:00:19.113" v="1793" actId="478"/>
          <ac:spMkLst>
            <pc:docMk/>
            <pc:sldMk cId="637727369" sldId="548"/>
            <ac:spMk id="17" creationId="{FCDBD160-3A9A-224A-BAC4-AB5CB54195C1}"/>
          </ac:spMkLst>
        </pc:spChg>
        <pc:spChg chg="add del mod">
          <ac:chgData name="Jorg Liebeherr" userId="4e70e616cda3882f" providerId="LiveId" clId="{FB7B673D-A898-7542-8F90-67B8E8666888}" dt="2020-09-03T18:09:24.994" v="2046" actId="478"/>
          <ac:spMkLst>
            <pc:docMk/>
            <pc:sldMk cId="637727369" sldId="548"/>
            <ac:spMk id="18" creationId="{1281846D-F330-FA43-BADA-A1DAA62955DC}"/>
          </ac:spMkLst>
        </pc:spChg>
        <pc:spChg chg="add del mod">
          <ac:chgData name="Jorg Liebeherr" userId="4e70e616cda3882f" providerId="LiveId" clId="{FB7B673D-A898-7542-8F90-67B8E8666888}" dt="2020-09-06T21:24:57.336" v="4902" actId="478"/>
          <ac:spMkLst>
            <pc:docMk/>
            <pc:sldMk cId="637727369" sldId="548"/>
            <ac:spMk id="18" creationId="{BD4B500C-6A3D-D340-9C13-838D4CEE1BDA}"/>
          </ac:spMkLst>
        </pc:spChg>
        <pc:spChg chg="add del mod">
          <ac:chgData name="Jorg Liebeherr" userId="4e70e616cda3882f" providerId="LiveId" clId="{FB7B673D-A898-7542-8F90-67B8E8666888}" dt="2020-09-06T21:23:03.672" v="4864" actId="478"/>
          <ac:spMkLst>
            <pc:docMk/>
            <pc:sldMk cId="637727369" sldId="548"/>
            <ac:spMk id="19" creationId="{6BDCCBB4-09EC-0040-A429-6871685245BB}"/>
          </ac:spMkLst>
        </pc:spChg>
        <pc:spChg chg="add del mod">
          <ac:chgData name="Jorg Liebeherr" userId="4e70e616cda3882f" providerId="LiveId" clId="{FB7B673D-A898-7542-8F90-67B8E8666888}" dt="2020-09-03T18:01:18.597" v="1805" actId="478"/>
          <ac:spMkLst>
            <pc:docMk/>
            <pc:sldMk cId="637727369" sldId="548"/>
            <ac:spMk id="19" creationId="{C2AE408B-BD16-EB4F-BD89-8D406309FEB6}"/>
          </ac:spMkLst>
        </pc:spChg>
        <pc:spChg chg="add del mod">
          <ac:chgData name="Jorg Liebeherr" userId="4e70e616cda3882f" providerId="LiveId" clId="{FB7B673D-A898-7542-8F90-67B8E8666888}" dt="2020-09-06T21:23:17.241" v="4868" actId="478"/>
          <ac:spMkLst>
            <pc:docMk/>
            <pc:sldMk cId="637727369" sldId="548"/>
            <ac:spMk id="20" creationId="{42CFE3DC-5772-9F46-8D16-BE66D037A9C5}"/>
          </ac:spMkLst>
        </pc:spChg>
        <pc:spChg chg="add del mod">
          <ac:chgData name="Jorg Liebeherr" userId="4e70e616cda3882f" providerId="LiveId" clId="{FB7B673D-A898-7542-8F90-67B8E8666888}" dt="2020-09-03T18:01:42.043" v="1810" actId="478"/>
          <ac:spMkLst>
            <pc:docMk/>
            <pc:sldMk cId="637727369" sldId="548"/>
            <ac:spMk id="20" creationId="{7A5E7E94-2BE7-9A45-A1C9-DA64178E9ACF}"/>
          </ac:spMkLst>
        </pc:spChg>
        <pc:spChg chg="add mod">
          <ac:chgData name="Jorg Liebeherr" userId="4e70e616cda3882f" providerId="LiveId" clId="{FB7B673D-A898-7542-8F90-67B8E8666888}" dt="2020-09-06T22:45:50.373" v="5245" actId="20577"/>
          <ac:spMkLst>
            <pc:docMk/>
            <pc:sldMk cId="637727369" sldId="548"/>
            <ac:spMk id="23" creationId="{FD508279-814D-514D-AD36-FAF8DDC6A7B8}"/>
          </ac:spMkLst>
        </pc:spChg>
        <pc:spChg chg="mod">
          <ac:chgData name="Jorg Liebeherr" userId="4e70e616cda3882f" providerId="LiveId" clId="{FB7B673D-A898-7542-8F90-67B8E8666888}" dt="2020-09-06T21:18:25.768" v="4609" actId="20577"/>
          <ac:spMkLst>
            <pc:docMk/>
            <pc:sldMk cId="637727369" sldId="548"/>
            <ac:spMk id="4099" creationId="{00000000-0000-0000-0000-000000000000}"/>
          </ac:spMkLst>
        </pc:spChg>
        <pc:spChg chg="mod">
          <ac:chgData name="Jorg Liebeherr" userId="4e70e616cda3882f" providerId="LiveId" clId="{FB7B673D-A898-7542-8F90-67B8E8666888}" dt="2020-09-07T17:52:27.260" v="6949" actId="113"/>
          <ac:spMkLst>
            <pc:docMk/>
            <pc:sldMk cId="637727369" sldId="548"/>
            <ac:spMk id="4100" creationId="{00000000-0000-0000-0000-000000000000}"/>
          </ac:spMkLst>
        </pc:spChg>
        <pc:cxnChg chg="mod">
          <ac:chgData name="Jorg Liebeherr" userId="4e70e616cda3882f" providerId="LiveId" clId="{FB7B673D-A898-7542-8F90-67B8E8666888}" dt="2020-09-06T22:40:45.806" v="5104" actId="1036"/>
          <ac:cxnSpMkLst>
            <pc:docMk/>
            <pc:sldMk cId="637727369" sldId="548"/>
            <ac:cxnSpMk id="9" creationId="{6FA0BFAB-E38C-1B46-8FAD-1B46B90C5543}"/>
          </ac:cxnSpMkLst>
        </pc:cxnChg>
        <pc:cxnChg chg="mod">
          <ac:chgData name="Jorg Liebeherr" userId="4e70e616cda3882f" providerId="LiveId" clId="{FB7B673D-A898-7542-8F90-67B8E8666888}" dt="2020-09-06T22:40:45.806" v="5104" actId="1036"/>
          <ac:cxnSpMkLst>
            <pc:docMk/>
            <pc:sldMk cId="637727369" sldId="548"/>
            <ac:cxnSpMk id="10" creationId="{B3B7C4FA-6547-624B-9671-983E660F4F22}"/>
          </ac:cxnSpMkLst>
        </pc:cxnChg>
        <pc:cxnChg chg="mod">
          <ac:chgData name="Jorg Liebeherr" userId="4e70e616cda3882f" providerId="LiveId" clId="{FB7B673D-A898-7542-8F90-67B8E8666888}" dt="2020-09-06T22:40:45.806" v="5104" actId="1036"/>
          <ac:cxnSpMkLst>
            <pc:docMk/>
            <pc:sldMk cId="637727369" sldId="548"/>
            <ac:cxnSpMk id="13" creationId="{E04D4585-48BE-1B4A-AD6A-31D1069FBFA0}"/>
          </ac:cxnSpMkLst>
        </pc:cxnChg>
        <pc:cxnChg chg="mod">
          <ac:chgData name="Jorg Liebeherr" userId="4e70e616cda3882f" providerId="LiveId" clId="{FB7B673D-A898-7542-8F90-67B8E8666888}" dt="2020-09-06T22:40:45.806" v="5104" actId="1036"/>
          <ac:cxnSpMkLst>
            <pc:docMk/>
            <pc:sldMk cId="637727369" sldId="548"/>
            <ac:cxnSpMk id="15" creationId="{D57948A8-B7D2-6245-80F3-7F1B33948A1B}"/>
          </ac:cxnSpMkLst>
        </pc:cxnChg>
      </pc:sldChg>
      <pc:sldChg chg="add del">
        <pc:chgData name="Jorg Liebeherr" userId="4e70e616cda3882f" providerId="LiveId" clId="{FB7B673D-A898-7542-8F90-67B8E8666888}" dt="2020-09-03T17:25:13.481" v="872"/>
        <pc:sldMkLst>
          <pc:docMk/>
          <pc:sldMk cId="1551852663" sldId="548"/>
        </pc:sldMkLst>
      </pc:sldChg>
      <pc:sldChg chg="add del">
        <pc:chgData name="Jorg Liebeherr" userId="4e70e616cda3882f" providerId="LiveId" clId="{FB7B673D-A898-7542-8F90-67B8E8666888}" dt="2020-09-03T17:25:17.279" v="874"/>
        <pc:sldMkLst>
          <pc:docMk/>
          <pc:sldMk cId="3221646381" sldId="548"/>
        </pc:sldMkLst>
      </pc:sldChg>
      <pc:sldChg chg="modSp add">
        <pc:chgData name="Jorg Liebeherr" userId="4e70e616cda3882f" providerId="LiveId" clId="{FB7B673D-A898-7542-8F90-67B8E8666888}" dt="2020-09-14T14:05:10.038" v="7216" actId="20577"/>
        <pc:sldMkLst>
          <pc:docMk/>
          <pc:sldMk cId="2399542178" sldId="549"/>
        </pc:sldMkLst>
        <pc:spChg chg="mod">
          <ac:chgData name="Jorg Liebeherr" userId="4e70e616cda3882f" providerId="LiveId" clId="{FB7B673D-A898-7542-8F90-67B8E8666888}" dt="2020-09-05T16:50:12.873" v="3359" actId="20577"/>
          <ac:spMkLst>
            <pc:docMk/>
            <pc:sldMk cId="2399542178" sldId="549"/>
            <ac:spMk id="2" creationId="{655B3B94-02F1-C843-BB43-FC58080D4DC4}"/>
          </ac:spMkLst>
        </pc:spChg>
        <pc:spChg chg="mod">
          <ac:chgData name="Jorg Liebeherr" userId="4e70e616cda3882f" providerId="LiveId" clId="{FB7B673D-A898-7542-8F90-67B8E8666888}" dt="2020-09-14T14:05:10.038" v="7216" actId="20577"/>
          <ac:spMkLst>
            <pc:docMk/>
            <pc:sldMk cId="2399542178" sldId="549"/>
            <ac:spMk id="3" creationId="{647AE255-4D08-934E-B88E-71D6BC7375A3}"/>
          </ac:spMkLst>
        </pc:spChg>
      </pc:sldChg>
      <pc:sldChg chg="modSp add">
        <pc:chgData name="Jorg Liebeherr" userId="4e70e616cda3882f" providerId="LiveId" clId="{FB7B673D-A898-7542-8F90-67B8E8666888}" dt="2020-09-07T18:18:05.112" v="6970" actId="20577"/>
        <pc:sldMkLst>
          <pc:docMk/>
          <pc:sldMk cId="1456906282" sldId="550"/>
        </pc:sldMkLst>
        <pc:spChg chg="mod">
          <ac:chgData name="Jorg Liebeherr" userId="4e70e616cda3882f" providerId="LiveId" clId="{FB7B673D-A898-7542-8F90-67B8E8666888}" dt="2020-09-06T22:45:11.908" v="5229" actId="20577"/>
          <ac:spMkLst>
            <pc:docMk/>
            <pc:sldMk cId="1456906282" sldId="550"/>
            <ac:spMk id="7" creationId="{17F3FF1B-C7B9-1244-B217-B2062FD1257D}"/>
          </ac:spMkLst>
        </pc:spChg>
        <pc:spChg chg="mod">
          <ac:chgData name="Jorg Liebeherr" userId="4e70e616cda3882f" providerId="LiveId" clId="{FB7B673D-A898-7542-8F90-67B8E8666888}" dt="2020-09-07T13:47:02.202" v="5595" actId="20577"/>
          <ac:spMkLst>
            <pc:docMk/>
            <pc:sldMk cId="1456906282" sldId="550"/>
            <ac:spMk id="11" creationId="{BFDA29AD-4DB9-4D43-BF2B-C7BB1EAF36E5}"/>
          </ac:spMkLst>
        </pc:spChg>
        <pc:spChg chg="mod">
          <ac:chgData name="Jorg Liebeherr" userId="4e70e616cda3882f" providerId="LiveId" clId="{FB7B673D-A898-7542-8F90-67B8E8666888}" dt="2020-09-07T18:18:05.112" v="6970" actId="20577"/>
          <ac:spMkLst>
            <pc:docMk/>
            <pc:sldMk cId="1456906282" sldId="550"/>
            <ac:spMk id="4099" creationId="{00000000-0000-0000-0000-000000000000}"/>
          </ac:spMkLst>
        </pc:spChg>
        <pc:spChg chg="mod">
          <ac:chgData name="Jorg Liebeherr" userId="4e70e616cda3882f" providerId="LiveId" clId="{FB7B673D-A898-7542-8F90-67B8E8666888}" dt="2020-09-06T22:48:49.879" v="5322" actId="404"/>
          <ac:spMkLst>
            <pc:docMk/>
            <pc:sldMk cId="1456906282" sldId="550"/>
            <ac:spMk id="4100" creationId="{00000000-0000-0000-0000-000000000000}"/>
          </ac:spMkLst>
        </pc:spChg>
      </pc:sldChg>
      <pc:sldChg chg="modSp add">
        <pc:chgData name="Jorg Liebeherr" userId="4e70e616cda3882f" providerId="LiveId" clId="{FB7B673D-A898-7542-8F90-67B8E8666888}" dt="2020-09-07T21:46:52.562" v="6993" actId="20577"/>
        <pc:sldMkLst>
          <pc:docMk/>
          <pc:sldMk cId="423808660" sldId="551"/>
        </pc:sldMkLst>
        <pc:spChg chg="mod">
          <ac:chgData name="Jorg Liebeherr" userId="4e70e616cda3882f" providerId="LiveId" clId="{FB7B673D-A898-7542-8F90-67B8E8666888}" dt="2020-09-07T15:28:35.815" v="5913" actId="20577"/>
          <ac:spMkLst>
            <pc:docMk/>
            <pc:sldMk cId="423808660" sldId="551"/>
            <ac:spMk id="8195" creationId="{00000000-0000-0000-0000-000000000000}"/>
          </ac:spMkLst>
        </pc:spChg>
        <pc:spChg chg="mod">
          <ac:chgData name="Jorg Liebeherr" userId="4e70e616cda3882f" providerId="LiveId" clId="{FB7B673D-A898-7542-8F90-67B8E8666888}" dt="2020-09-07T21:46:52.562" v="6993" actId="20577"/>
          <ac:spMkLst>
            <pc:docMk/>
            <pc:sldMk cId="423808660" sldId="551"/>
            <ac:spMk id="8196" creationId="{00000000-0000-0000-0000-000000000000}"/>
          </ac:spMkLst>
        </pc:spChg>
      </pc:sldChg>
      <pc:sldChg chg="add del">
        <pc:chgData name="Jorg Liebeherr" userId="4e70e616cda3882f" providerId="LiveId" clId="{FB7B673D-A898-7542-8F90-67B8E8666888}" dt="2020-09-06T21:18:43.222" v="4655"/>
        <pc:sldMkLst>
          <pc:docMk/>
          <pc:sldMk cId="1861421296" sldId="551"/>
        </pc:sldMkLst>
      </pc:sldChg>
      <pc:sldChg chg="add del">
        <pc:chgData name="Jorg Liebeherr" userId="4e70e616cda3882f" providerId="LiveId" clId="{FB7B673D-A898-7542-8F90-67B8E8666888}" dt="2020-09-06T21:13:17.149" v="4527"/>
        <pc:sldMkLst>
          <pc:docMk/>
          <pc:sldMk cId="2728972249" sldId="551"/>
        </pc:sldMkLst>
      </pc:sldChg>
      <pc:sldChg chg="modSp add">
        <pc:chgData name="Jorg Liebeherr" userId="4e70e616cda3882f" providerId="LiveId" clId="{FB7B673D-A898-7542-8F90-67B8E8666888}" dt="2020-09-08T15:28:27.925" v="7165" actId="20577"/>
        <pc:sldMkLst>
          <pc:docMk/>
          <pc:sldMk cId="334377569" sldId="552"/>
        </pc:sldMkLst>
        <pc:spChg chg="mod">
          <ac:chgData name="Jorg Liebeherr" userId="4e70e616cda3882f" providerId="LiveId" clId="{FB7B673D-A898-7542-8F90-67B8E8666888}" dt="2020-09-08T15:28:27.925" v="7165" actId="20577"/>
          <ac:spMkLst>
            <pc:docMk/>
            <pc:sldMk cId="334377569" sldId="552"/>
            <ac:spMk id="2" creationId="{32F5FC63-CAFE-2548-A2F8-12C586199918}"/>
          </ac:spMkLst>
        </pc:spChg>
      </pc:sldChg>
      <pc:sldChg chg="modSp add del">
        <pc:chgData name="Jorg Liebeherr" userId="4e70e616cda3882f" providerId="LiveId" clId="{FB7B673D-A898-7542-8F90-67B8E8666888}" dt="2020-09-07T15:54:39.774" v="6627" actId="2696"/>
        <pc:sldMkLst>
          <pc:docMk/>
          <pc:sldMk cId="2066549496" sldId="552"/>
        </pc:sldMkLst>
        <pc:spChg chg="mod">
          <ac:chgData name="Jorg Liebeherr" userId="4e70e616cda3882f" providerId="LiveId" clId="{FB7B673D-A898-7542-8F90-67B8E8666888}" dt="2020-09-07T15:54:25.604" v="6626" actId="27636"/>
          <ac:spMkLst>
            <pc:docMk/>
            <pc:sldMk cId="2066549496" sldId="552"/>
            <ac:spMk id="819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0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ＭＳ Ｐゴシック" pitchFamily="34" charset="-128"/>
              </a:rPr>
              <a:t>Addresses available to each person:  </a:t>
            </a:r>
            <a:r>
              <a:rPr lang="en-US" sz="1100" dirty="0">
                <a:solidFill>
                  <a:srgbClr val="FF0000"/>
                </a:solidFill>
              </a:rPr>
              <a:t>8 x 10</a:t>
            </a:r>
            <a:r>
              <a:rPr lang="en-US" sz="1100" baseline="30000" dirty="0">
                <a:solidFill>
                  <a:srgbClr val="FF0000"/>
                </a:solidFill>
              </a:rPr>
              <a:t>28</a:t>
            </a:r>
            <a:r>
              <a:rPr lang="en-US" sz="1100" dirty="0">
                <a:solidFill>
                  <a:srgbClr val="FF0000"/>
                </a:solidFill>
              </a:rPr>
              <a:t>  / </a:t>
            </a:r>
            <a:r>
              <a:rPr lang="en-CA" sz="1100" dirty="0">
                <a:solidFill>
                  <a:srgbClr val="FF0000"/>
                </a:solidFill>
              </a:rPr>
              <a:t>115,292 </a:t>
            </a:r>
            <a:r>
              <a:rPr lang="en-US" sz="1100" dirty="0">
                <a:solidFill>
                  <a:srgbClr val="FF0000"/>
                </a:solidFill>
              </a:rPr>
              <a:t>≈</a:t>
            </a:r>
            <a:r>
              <a:rPr lang="en-CA" sz="1100" dirty="0">
                <a:solidFill>
                  <a:srgbClr val="FF0000"/>
                </a:solidFill>
              </a:rPr>
              <a:t> 6.9 </a:t>
            </a:r>
            <a:r>
              <a:rPr lang="en-US" sz="1100" dirty="0">
                <a:solidFill>
                  <a:srgbClr val="FF0000"/>
                </a:solidFill>
              </a:rPr>
              <a:t>x 10</a:t>
            </a:r>
            <a:r>
              <a:rPr lang="en-US" sz="1100" baseline="30000" dirty="0">
                <a:solidFill>
                  <a:srgbClr val="FF0000"/>
                </a:solidFill>
              </a:rPr>
              <a:t>23</a:t>
            </a:r>
          </a:p>
          <a:p>
            <a:r>
              <a:rPr lang="en-US" sz="1200" dirty="0">
                <a:ea typeface="ＭＳ Ｐゴシック" pitchFamily="34" charset="-128"/>
              </a:rPr>
              <a:t>Cells in the human body:  </a:t>
            </a:r>
            <a:r>
              <a:rPr lang="en-US" sz="1100" dirty="0">
                <a:ea typeface="ＭＳ Ｐゴシック" pitchFamily="34" charset="-128"/>
              </a:rPr>
              <a:t>≈ </a:t>
            </a: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3 x 10</a:t>
            </a:r>
            <a:r>
              <a:rPr lang="en-US" sz="1100" baseline="30000" dirty="0">
                <a:solidFill>
                  <a:srgbClr val="FF0000"/>
                </a:solidFill>
                <a:ea typeface="ＭＳ Ｐゴシック" pitchFamily="34" charset="-128"/>
              </a:rPr>
              <a:t>13</a:t>
            </a:r>
            <a:endParaRPr lang="en-US" sz="1100" baseline="300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ＭＳ Ｐゴシック" pitchFamily="34" charset="-128"/>
              </a:rPr>
              <a:t>#Addresses per cell:  </a:t>
            </a:r>
            <a:r>
              <a:rPr lang="en-US" sz="1100" dirty="0">
                <a:ea typeface="ＭＳ Ｐゴシック" pitchFamily="34" charset="-128"/>
              </a:rPr>
              <a:t>≈ </a:t>
            </a: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2.3 x 10</a:t>
            </a:r>
            <a:r>
              <a:rPr lang="en-US" sz="1100" baseline="30000" dirty="0">
                <a:solidFill>
                  <a:srgbClr val="FF0000"/>
                </a:solidFill>
                <a:ea typeface="ＭＳ Ｐゴシック" pitchFamily="34" charset="-128"/>
              </a:rPr>
              <a:t>10  </a:t>
            </a:r>
            <a:r>
              <a:rPr lang="en-US" sz="1100" baseline="0" dirty="0">
                <a:solidFill>
                  <a:srgbClr val="FF0000"/>
                </a:solidFill>
                <a:ea typeface="ＭＳ Ｐゴシック" pitchFamily="34" charset="-128"/>
              </a:rPr>
              <a:t>= </a:t>
            </a: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33 billion</a:t>
            </a:r>
            <a:endParaRPr lang="en-US" sz="1100" baseline="30000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6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87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  <a:ea typeface="ＭＳ Ｐゴシック" pitchFamily="34" charset="-128"/>
              </a:rPr>
              <a:t>RFC 3587</a:t>
            </a:r>
            <a:br>
              <a:rPr lang="en-US">
                <a:latin typeface="Times New Roman" pitchFamily="18" charset="0"/>
                <a:ea typeface="ＭＳ Ｐゴシック" pitchFamily="34" charset="-128"/>
              </a:rPr>
            </a:br>
            <a:r>
              <a:rPr lang="en-US">
                <a:latin typeface="Times New Roman" pitchFamily="18" charset="0"/>
                <a:ea typeface="ＭＳ Ｐゴシック" pitchFamily="34" charset="-128"/>
              </a:rPr>
              <a:t>(earlier allocation was defined in RFC 2374)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D27B-6326-40FC-B1C4-CEC23A8220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780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8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”flipped bit”? </a:t>
            </a:r>
          </a:p>
          <a:p>
            <a:r>
              <a:rPr lang="en-US" dirty="0"/>
              <a:t>The 7</a:t>
            </a:r>
            <a:r>
              <a:rPr lang="en-US" baseline="30000" dirty="0"/>
              <a:t>th</a:t>
            </a:r>
            <a:r>
              <a:rPr lang="en-US" dirty="0"/>
              <a:t> bit of the 1</a:t>
            </a:r>
            <a:r>
              <a:rPr lang="en-US" baseline="30000" dirty="0"/>
              <a:t>st</a:t>
            </a:r>
            <a:r>
              <a:rPr lang="en-US" dirty="0"/>
              <a:t> byte is designated as the U/L (Universal/Local) bit. If U/L=0, the address is globally unique. if U/L=1, the address is locally administered (possibly not globally unique). </a:t>
            </a:r>
          </a:p>
          <a:p>
            <a:r>
              <a:rPr lang="en-US" dirty="0"/>
              <a:t>MAC addresses of interface cards have U/L=0. So, when (locally) creating a EUI-64 for an IPv6 address, it makes sense to setting U/L=1. However, on a virtual machine the MAC addresses of the virtual interfaces are locally created, and, consequently, the MAC address has U/L=1. When creating an EUI-64 address, it would make sense to leave the value U/L=1. However, this is not what is happening. When creating an IPv6interface identifier, the EUI-64 address is set to U/L=0. This obviously does not make sense (since it declares a non-unique address to be globally unique). </a:t>
            </a:r>
          </a:p>
          <a:p>
            <a:r>
              <a:rPr lang="en-US" dirty="0"/>
              <a:t>It appears that no protocol ever makes a decision based on the U/L bit. So, this logical flaw has no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6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5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ＭＳ Ｐゴシック" pitchFamily="34" charset="-128"/>
              </a:rPr>
              <a:t>Surface area of  Earth: </a:t>
            </a:r>
            <a:r>
              <a:rPr lang="en-US" sz="1200" dirty="0">
                <a:ea typeface="ＭＳ Ｐゴシック" pitchFamily="34" charset="-128"/>
              </a:rPr>
              <a:t>510,072,000 km</a:t>
            </a:r>
            <a:r>
              <a:rPr lang="en-US" sz="1200" baseline="30000" dirty="0">
                <a:ea typeface="ＭＳ Ｐゴシック" pitchFamily="34" charset="-128"/>
              </a:rPr>
              <a:t>2</a:t>
            </a:r>
            <a:r>
              <a:rPr lang="en-US" sz="1200" dirty="0">
                <a:ea typeface="ＭＳ Ｐゴシック" pitchFamily="34" charset="-128"/>
              </a:rPr>
              <a:t> </a:t>
            </a:r>
            <a:br>
              <a:rPr lang="en-US" sz="1200" dirty="0">
                <a:ea typeface="ＭＳ Ｐゴシック" pitchFamily="34" charset="-128"/>
              </a:rPr>
            </a:br>
            <a:r>
              <a:rPr lang="en-US" sz="1200" b="1" dirty="0">
                <a:ea typeface="ＭＳ Ｐゴシック" pitchFamily="34" charset="-128"/>
              </a:rPr>
              <a:t>Size of Atom: </a:t>
            </a:r>
            <a:r>
              <a:rPr lang="en-US" sz="1200" dirty="0">
                <a:ea typeface="ＭＳ Ｐゴシック" pitchFamily="34" charset="-128"/>
              </a:rPr>
              <a:t>10</a:t>
            </a:r>
            <a:r>
              <a:rPr lang="en-US" sz="1200" baseline="30000" dirty="0">
                <a:ea typeface="ＭＳ Ｐゴシック" pitchFamily="34" charset="-128"/>
              </a:rPr>
              <a:t>-10</a:t>
            </a:r>
            <a:r>
              <a:rPr lang="en-US" sz="1200" dirty="0">
                <a:ea typeface="ＭＳ Ｐゴシック" pitchFamily="34" charset="-128"/>
              </a:rPr>
              <a:t> m = </a:t>
            </a:r>
            <a:r>
              <a:rPr lang="en-US" sz="1200" b="1" dirty="0">
                <a:ea typeface="ＭＳ Ｐゴシック" pitchFamily="34" charset="-128"/>
              </a:rPr>
              <a:t>“Area of Atom”: </a:t>
            </a:r>
            <a:r>
              <a:rPr lang="en-US" sz="1200" dirty="0">
                <a:ea typeface="ＭＳ Ｐゴシック" pitchFamily="34" charset="-128"/>
              </a:rPr>
              <a:t>1 square angstrom (Å²)= 10</a:t>
            </a:r>
            <a:r>
              <a:rPr lang="en-US" sz="1200" baseline="30000" dirty="0">
                <a:ea typeface="ＭＳ Ｐゴシック" pitchFamily="34" charset="-128"/>
              </a:rPr>
              <a:t>-20</a:t>
            </a:r>
            <a:r>
              <a:rPr lang="en-US" sz="1200" dirty="0">
                <a:ea typeface="ＭＳ Ｐゴシック" pitchFamily="34" charset="-128"/>
              </a:rPr>
              <a:t> m</a:t>
            </a:r>
            <a:r>
              <a:rPr lang="en-US" sz="1200" baseline="30000" dirty="0">
                <a:ea typeface="ＭＳ Ｐゴシック" pitchFamily="34" charset="-128"/>
              </a:rPr>
              <a:t>2</a:t>
            </a:r>
          </a:p>
          <a:p>
            <a:r>
              <a:rPr lang="en-US" sz="1400" dirty="0">
                <a:ea typeface="ＭＳ Ｐゴシック" pitchFamily="34" charset="-128"/>
                <a:sym typeface="Wingdings" pitchFamily="2" charset="2"/>
              </a:rPr>
              <a:t>Number of a</a:t>
            </a:r>
            <a:r>
              <a:rPr lang="en-US" sz="1400" dirty="0">
                <a:ea typeface="ＭＳ Ｐゴシック" pitchFamily="34" charset="-128"/>
              </a:rPr>
              <a:t>toms on Earth’s surface: </a:t>
            </a:r>
            <a:r>
              <a:rPr lang="en-US" sz="1200" dirty="0">
                <a:ea typeface="ＭＳ Ｐゴシック" pitchFamily="34" charset="-128"/>
              </a:rPr>
              <a:t>510,072,000 km</a:t>
            </a:r>
            <a:r>
              <a:rPr lang="en-US" sz="1200" baseline="30000" dirty="0">
                <a:ea typeface="ＭＳ Ｐゴシック" pitchFamily="34" charset="-128"/>
              </a:rPr>
              <a:t>2 </a:t>
            </a:r>
            <a:r>
              <a:rPr lang="en-US" sz="1200" dirty="0">
                <a:ea typeface="ＭＳ Ｐゴシック" pitchFamily="34" charset="-128"/>
              </a:rPr>
              <a:t>/</a:t>
            </a:r>
            <a:r>
              <a:rPr lang="en-US" sz="1200" baseline="30000" dirty="0">
                <a:ea typeface="ＭＳ Ｐゴシック" pitchFamily="34" charset="-128"/>
              </a:rPr>
              <a:t> </a:t>
            </a:r>
            <a:r>
              <a:rPr lang="en-US" sz="1200" dirty="0">
                <a:ea typeface="ＭＳ Ｐゴシック" pitchFamily="34" charset="-128"/>
              </a:rPr>
              <a:t>10</a:t>
            </a:r>
            <a:r>
              <a:rPr lang="en-US" sz="1200" baseline="30000" dirty="0">
                <a:ea typeface="ＭＳ Ｐゴシック" pitchFamily="34" charset="-128"/>
              </a:rPr>
              <a:t>-20</a:t>
            </a:r>
            <a:r>
              <a:rPr lang="en-US" sz="1200" dirty="0">
                <a:ea typeface="ＭＳ Ｐゴシック" pitchFamily="34" charset="-128"/>
              </a:rPr>
              <a:t> m</a:t>
            </a:r>
            <a:r>
              <a:rPr lang="en-US" sz="1200" baseline="30000" dirty="0">
                <a:ea typeface="ＭＳ Ｐゴシック" pitchFamily="34" charset="-128"/>
              </a:rPr>
              <a:t>2 </a:t>
            </a:r>
            <a:r>
              <a:rPr lang="en-US" sz="1200" dirty="0">
                <a:ea typeface="ＭＳ Ｐゴシック" pitchFamily="34" charset="-128"/>
              </a:rPr>
              <a:t>= 5.1 x 10</a:t>
            </a:r>
            <a:r>
              <a:rPr lang="en-US" sz="1200" baseline="30000" dirty="0">
                <a:ea typeface="ＭＳ Ｐゴシック" pitchFamily="34" charset="-128"/>
              </a:rPr>
              <a:t>34</a:t>
            </a:r>
          </a:p>
          <a:p>
            <a:r>
              <a:rPr lang="en-US" sz="1200" b="1" dirty="0">
                <a:ea typeface="ＭＳ Ｐゴシック" pitchFamily="34" charset="-128"/>
              </a:rPr>
              <a:t>Number of IPv6 addresses for each atom on the surface of the Earth:          3.4/5.1 * 10^38 /10^34 = 2/3 * 10,000 = 6666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RFC 3587</a:t>
            </a:r>
            <a:br>
              <a:rPr 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(earlier allocation was defined in RFC 2374)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D27B-6326-40FC-B1C4-CEC23A8220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45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RFC 3587</a:t>
            </a:r>
            <a:br>
              <a:rPr 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(earlier allocation was defined in RFC 2374)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D27B-6326-40FC-B1C4-CEC23A8220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72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IPv6 Addresses</a:t>
            </a:r>
            <a:br>
              <a:rPr lang="en-US" b="1" dirty="0"/>
            </a:br>
            <a:r>
              <a:rPr lang="en-US" sz="3600" b="1" dirty="0"/>
              <a:t>Part 1: Overview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15296-E2A4-4647-9647-C56518E2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How many IPv6 addresses for </a:t>
            </a:r>
            <a:r>
              <a:rPr lang="en-US" dirty="0" err="1">
                <a:ea typeface="ＭＳ Ｐゴシック" pitchFamily="34" charset="-128"/>
              </a:rPr>
              <a:t>UofT</a:t>
            </a:r>
            <a:r>
              <a:rPr lang="en-US" dirty="0">
                <a:ea typeface="ＭＳ Ｐゴシック" pitchFamily="34" charset="-128"/>
              </a:rPr>
              <a:t> 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954821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pitchFamily="34" charset="-128"/>
              </a:rPr>
              <a:t>Number of IPv6 addresses assigned to </a:t>
            </a:r>
            <a:r>
              <a:rPr lang="en-US" sz="2400" dirty="0" err="1">
                <a:ea typeface="ＭＳ Ｐゴシック" pitchFamily="34" charset="-128"/>
              </a:rPr>
              <a:t>UofT</a:t>
            </a:r>
            <a:r>
              <a:rPr lang="en-US" sz="2400" dirty="0">
                <a:ea typeface="ＭＳ Ｐゴシック" pitchFamily="34" charset="-128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96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= 79,228,162,514,264,337,593,543,950,336 ≈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8 x 10</a:t>
            </a:r>
            <a:r>
              <a:rPr lang="en-US" baseline="30000" dirty="0">
                <a:solidFill>
                  <a:srgbClr val="FF0000"/>
                </a:solidFill>
                <a:ea typeface="ＭＳ Ｐゴシック" pitchFamily="34" charset="-128"/>
              </a:rPr>
              <a:t>28</a:t>
            </a:r>
          </a:p>
          <a:p>
            <a:pPr marL="457200" lvl="1" indent="0"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sz="2400" dirty="0" err="1">
                <a:ea typeface="ＭＳ Ｐゴシック" pitchFamily="34" charset="-128"/>
              </a:rPr>
              <a:t>UofT</a:t>
            </a:r>
            <a:r>
              <a:rPr lang="en-US" sz="2400" dirty="0">
                <a:ea typeface="ＭＳ Ｐゴシック" pitchFamily="34" charset="-128"/>
              </a:rPr>
              <a:t> Community (2020):</a:t>
            </a:r>
          </a:p>
          <a:p>
            <a:pPr>
              <a:buFontTx/>
              <a:buNone/>
            </a:pPr>
            <a:endParaRPr lang="en-US" sz="4000" dirty="0">
              <a:ea typeface="ＭＳ Ｐゴシック" pitchFamily="34" charset="-128"/>
              <a:sym typeface="Wingdings" pitchFamily="2" charset="2"/>
            </a:endParaRPr>
          </a:p>
          <a:p>
            <a:pPr marL="0" indent="0">
              <a:buNone/>
            </a:pPr>
            <a:endParaRPr lang="en-US" sz="2600" b="1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Addresses available to each person:</a:t>
            </a:r>
            <a:endParaRPr lang="en-US" sz="2400" baseline="30000" dirty="0">
              <a:solidFill>
                <a:srgbClr val="FF0000"/>
              </a:solidFill>
            </a:endParaRPr>
          </a:p>
          <a:p>
            <a:r>
              <a:rPr lang="en-US" sz="2400" dirty="0">
                <a:ea typeface="ＭＳ Ｐゴシック" pitchFamily="34" charset="-128"/>
              </a:rPr>
              <a:t>Cells in the human body:</a:t>
            </a:r>
          </a:p>
          <a:p>
            <a:pPr marL="0" indent="0">
              <a:buNone/>
            </a:pPr>
            <a:endParaRPr lang="en-US" sz="2400" baseline="30000" dirty="0">
              <a:solidFill>
                <a:srgbClr val="FF0000"/>
              </a:solidFill>
            </a:endParaRPr>
          </a:p>
          <a:p>
            <a:r>
              <a:rPr lang="en-US" sz="2400" dirty="0">
                <a:ea typeface="ＭＳ Ｐゴシック" pitchFamily="34" charset="-128"/>
              </a:rPr>
              <a:t>Available addresses for each 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cell of the </a:t>
            </a:r>
            <a:r>
              <a:rPr lang="en-US" sz="2400" dirty="0" err="1">
                <a:ea typeface="ＭＳ Ｐゴシック" pitchFamily="34" charset="-128"/>
              </a:rPr>
              <a:t>UofT</a:t>
            </a:r>
            <a:r>
              <a:rPr lang="en-US" sz="2400" dirty="0">
                <a:ea typeface="ＭＳ Ｐゴシック" pitchFamily="34" charset="-128"/>
              </a:rPr>
              <a:t> community: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8E0D3A8-4613-1C45-A8E9-CEDA5CEA4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63774"/>
              </p:ext>
            </p:extLst>
          </p:nvPr>
        </p:nvGraphicFramePr>
        <p:xfrm>
          <a:off x="4711014" y="2607001"/>
          <a:ext cx="3886200" cy="14630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5822886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8407488"/>
                    </a:ext>
                  </a:extLst>
                </a:gridCol>
              </a:tblGrid>
              <a:tr h="300799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Academic staff</a:t>
                      </a:r>
                      <a:endParaRPr lang="en-CA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14,648</a:t>
                      </a:r>
                      <a:endParaRPr lang="en-CA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7378708"/>
                  </a:ext>
                </a:extLst>
              </a:tr>
              <a:tr h="274145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Staff &amp; librarians</a:t>
                      </a:r>
                      <a:endParaRPr lang="en-CA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7,563</a:t>
                      </a:r>
                      <a:endParaRPr lang="en-CA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624104"/>
                  </a:ext>
                </a:extLst>
              </a:tr>
              <a:tr h="274145">
                <a:tc>
                  <a:txBody>
                    <a:bodyPr/>
                    <a:lstStyle/>
                    <a:p>
                      <a:r>
                        <a:rPr lang="en-CA" sz="180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Students</a:t>
                      </a:r>
                      <a:endParaRPr lang="en-CA" sz="180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93,081</a:t>
                      </a:r>
                      <a:endParaRPr lang="en-CA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730479"/>
                  </a:ext>
                </a:extLst>
              </a:tr>
              <a:tr h="274145">
                <a:tc>
                  <a:txBody>
                    <a:bodyPr/>
                    <a:lstStyle/>
                    <a:p>
                      <a:r>
                        <a:rPr lang="en-CA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115,292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1750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00829C-461A-4A4E-9CA8-0F4AA006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90610B-782F-9B47-8A69-31CED079CB0F}"/>
              </a:ext>
            </a:extLst>
          </p:cNvPr>
          <p:cNvSpPr txBox="1"/>
          <p:nvPr/>
        </p:nvSpPr>
        <p:spPr>
          <a:xfrm>
            <a:off x="5965423" y="4951552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≈ 3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13</a:t>
            </a:r>
            <a:endParaRPr lang="en-US" sz="20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FB7111-DE65-FB4D-9B5E-323B443A3163}"/>
              </a:ext>
            </a:extLst>
          </p:cNvPr>
          <p:cNvSpPr txBox="1"/>
          <p:nvPr/>
        </p:nvSpPr>
        <p:spPr>
          <a:xfrm>
            <a:off x="5965423" y="4484827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≈ 8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</a:rPr>
              <a:t>28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 / </a:t>
            </a: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</a:rPr>
              <a:t>115,292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≈</a:t>
            </a: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</a:rPr>
              <a:t> 6.9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A940A3-7288-8147-B57A-76F2F2537213}"/>
              </a:ext>
            </a:extLst>
          </p:cNvPr>
          <p:cNvSpPr txBox="1"/>
          <p:nvPr/>
        </p:nvSpPr>
        <p:spPr>
          <a:xfrm>
            <a:off x="5965423" y="6104077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≈ 2.3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 = 23 billion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30C22A-8BD4-E54E-B459-30018517E2B5}"/>
              </a:ext>
            </a:extLst>
          </p:cNvPr>
          <p:cNvSpPr/>
          <p:nvPr/>
        </p:nvSpPr>
        <p:spPr>
          <a:xfrm>
            <a:off x="638175" y="4419600"/>
            <a:ext cx="509587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C65A27-0896-2142-AE50-BB491EFCD268}"/>
              </a:ext>
            </a:extLst>
          </p:cNvPr>
          <p:cNvSpPr/>
          <p:nvPr/>
        </p:nvSpPr>
        <p:spPr>
          <a:xfrm>
            <a:off x="628650" y="4962525"/>
            <a:ext cx="5095875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3C9EC9-93D5-9E4E-A049-2E36E7053D32}"/>
              </a:ext>
            </a:extLst>
          </p:cNvPr>
          <p:cNvSpPr/>
          <p:nvPr/>
        </p:nvSpPr>
        <p:spPr>
          <a:xfrm>
            <a:off x="457200" y="5657850"/>
            <a:ext cx="5095875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C1D0C4-64E6-E94B-A450-72BBA5712E60}"/>
              </a:ext>
            </a:extLst>
          </p:cNvPr>
          <p:cNvSpPr/>
          <p:nvPr/>
        </p:nvSpPr>
        <p:spPr>
          <a:xfrm>
            <a:off x="647700" y="2562225"/>
            <a:ext cx="8505825" cy="164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IPv6 Addresses</a:t>
            </a:r>
            <a:br>
              <a:rPr lang="en-US" b="1" dirty="0"/>
            </a:br>
            <a:r>
              <a:rPr lang="en-US" sz="3600" b="1" dirty="0"/>
              <a:t>Part 2: Address Types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15296-E2A4-4647-9647-C56518E2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Types of IPv6 addresses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881354"/>
              </p:ext>
            </p:extLst>
          </p:nvPr>
        </p:nvGraphicFramePr>
        <p:xfrm>
          <a:off x="2047999" y="1766210"/>
          <a:ext cx="6711688" cy="219456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4696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5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IPv6</a:t>
                      </a:r>
                      <a:r>
                        <a:rPr lang="en-US" baseline="0" dirty="0"/>
                        <a:t> Prefix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Global </a:t>
                      </a:r>
                      <a:r>
                        <a:rPr lang="en-US" sz="2400" dirty="0" err="1"/>
                        <a:t>unicast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2000::/3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Link-local unicast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FE80::/10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402132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Unique local unicast address (ULA)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FC00::/7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118316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Multicast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FF00::/8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498229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DEBA1ED-2ED3-4646-BAA3-27A19132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89214C13-571C-884B-BF25-434B251700DE}"/>
              </a:ext>
            </a:extLst>
          </p:cNvPr>
          <p:cNvSpPr txBox="1">
            <a:spLocks noChangeArrowheads="1"/>
          </p:cNvSpPr>
          <p:nvPr/>
        </p:nvSpPr>
        <p:spPr>
          <a:xfrm>
            <a:off x="1057274" y="4572333"/>
            <a:ext cx="9900249" cy="180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687888" algn="l"/>
                <a:tab pos="4975225" algn="l"/>
              </a:tabLst>
            </a:pPr>
            <a:r>
              <a:rPr lang="en-CA" sz="2400" b="1" dirty="0"/>
              <a:t>Broadcast: </a:t>
            </a:r>
            <a:r>
              <a:rPr lang="en-CA" sz="2400" dirty="0"/>
              <a:t>No broadcast address in IPv6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CA" sz="2400" b="1" dirty="0"/>
              <a:t>Anycast:  </a:t>
            </a:r>
            <a:r>
              <a:rPr lang="en-CA" sz="2400" dirty="0"/>
              <a:t>Any unicast address can be designated as an anycast address </a:t>
            </a:r>
            <a:endParaRPr lang="en-US" sz="2400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  <a:tabLst>
                <a:tab pos="4687888" algn="l"/>
                <a:tab pos="4975225" algn="l"/>
              </a:tabLs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00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0CFF2-060A-824A-945C-4908B998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r>
              <a:rPr lang="en-US" dirty="0"/>
              <a:t>All currently assigned global routing prefixes are taken from </a:t>
            </a:r>
          </a:p>
        </p:txBody>
      </p:sp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Currently available global unicast addresses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38FE59-D097-9D49-AF16-6509C2ED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733934CE-6212-9742-ACCC-C86CE980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6995" y="2361235"/>
            <a:ext cx="8930206" cy="39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F13038-C7DC-7F4B-AFAD-78D7F5953B68}"/>
              </a:ext>
            </a:extLst>
          </p:cNvPr>
          <p:cNvSpPr/>
          <p:nvPr/>
        </p:nvSpPr>
        <p:spPr>
          <a:xfrm>
            <a:off x="8623140" y="4178462"/>
            <a:ext cx="1307938" cy="419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2400::/12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B21DB5E-CE8B-C544-ADC3-D089D6C62187}"/>
              </a:ext>
            </a:extLst>
          </p:cNvPr>
          <p:cNvSpPr/>
          <p:nvPr/>
        </p:nvSpPr>
        <p:spPr>
          <a:xfrm>
            <a:off x="6194386" y="3972047"/>
            <a:ext cx="1307938" cy="419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2C00::/12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D6FDBF-7EC5-7641-8E2A-8F8447941DEB}"/>
              </a:ext>
            </a:extLst>
          </p:cNvPr>
          <p:cNvSpPr/>
          <p:nvPr/>
        </p:nvSpPr>
        <p:spPr>
          <a:xfrm>
            <a:off x="6832922" y="2770209"/>
            <a:ext cx="1307938" cy="419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2A00::/12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565FCD8-008C-EF47-846B-350A54001FD2}"/>
              </a:ext>
            </a:extLst>
          </p:cNvPr>
          <p:cNvSpPr/>
          <p:nvPr/>
        </p:nvSpPr>
        <p:spPr>
          <a:xfrm>
            <a:off x="3775277" y="3057647"/>
            <a:ext cx="1307938" cy="419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2600::/12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E7B40B5-24E5-8342-985B-008473D28D88}"/>
              </a:ext>
            </a:extLst>
          </p:cNvPr>
          <p:cNvSpPr/>
          <p:nvPr/>
        </p:nvSpPr>
        <p:spPr>
          <a:xfrm>
            <a:off x="4737905" y="4761054"/>
            <a:ext cx="1307938" cy="419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2800::/12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C8F3476-30ED-1A4C-9AEB-C6A49B821DD9}"/>
              </a:ext>
            </a:extLst>
          </p:cNvPr>
          <p:cNvSpPr/>
          <p:nvPr/>
        </p:nvSpPr>
        <p:spPr>
          <a:xfrm>
            <a:off x="9831125" y="1574278"/>
            <a:ext cx="1647464" cy="5472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2000::/3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941FDC-6F53-B94F-8019-71D5F2D373A7}"/>
              </a:ext>
            </a:extLst>
          </p:cNvPr>
          <p:cNvSpPr/>
          <p:nvPr/>
        </p:nvSpPr>
        <p:spPr>
          <a:xfrm>
            <a:off x="2338086" y="4421529"/>
            <a:ext cx="2291787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0BD016-8386-C34B-B881-70FD72E61746}"/>
              </a:ext>
            </a:extLst>
          </p:cNvPr>
          <p:cNvSpPr/>
          <p:nvPr/>
        </p:nvSpPr>
        <p:spPr>
          <a:xfrm>
            <a:off x="1886673" y="5266481"/>
            <a:ext cx="3125165" cy="94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838" y="5202696"/>
            <a:ext cx="32920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Note: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Several additional smaller blocks (longer prefixes) have also been assigned.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DEBAC-A422-0B4B-AC79-E10786DFE942}"/>
              </a:ext>
            </a:extLst>
          </p:cNvPr>
          <p:cNvSpPr/>
          <p:nvPr/>
        </p:nvSpPr>
        <p:spPr>
          <a:xfrm>
            <a:off x="1838657" y="2141951"/>
            <a:ext cx="10098647" cy="305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B90825-9CC6-4547-9F63-EDF4C724C8E0}"/>
              </a:ext>
            </a:extLst>
          </p:cNvPr>
          <p:cNvSpPr/>
          <p:nvPr/>
        </p:nvSpPr>
        <p:spPr>
          <a:xfrm>
            <a:off x="1640911" y="2317315"/>
            <a:ext cx="1127342" cy="248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68AA34-D6BC-CC45-A16F-024E8C275165}"/>
              </a:ext>
            </a:extLst>
          </p:cNvPr>
          <p:cNvSpPr/>
          <p:nvPr/>
        </p:nvSpPr>
        <p:spPr>
          <a:xfrm>
            <a:off x="11085534" y="2245659"/>
            <a:ext cx="918684" cy="410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CB457AFD-63C1-6042-BFDB-046DF997F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29744"/>
            <a:ext cx="10515600" cy="4541203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Unicast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Broadcast 	✕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Multicast 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Anycast 	✓</a:t>
            </a: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sz="2000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EBBD2CC4-A87F-A742-922C-4022551A9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Delivery methods and IPv6 address types</a:t>
            </a:r>
          </a:p>
        </p:txBody>
      </p:sp>
      <p:sp>
        <p:nvSpPr>
          <p:cNvPr id="16435" name="Oval 133">
            <a:extLst>
              <a:ext uri="{FF2B5EF4-FFF2-40B4-BE49-F238E27FC236}">
                <a16:creationId xmlns:a16="http://schemas.microsoft.com/office/drawing/2014/main" xmlns="" id="{20663D75-8C20-9242-B85C-7162CA8E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2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6" name="Oval 134">
            <a:extLst>
              <a:ext uri="{FF2B5EF4-FFF2-40B4-BE49-F238E27FC236}">
                <a16:creationId xmlns:a16="http://schemas.microsoft.com/office/drawing/2014/main" xmlns="" id="{3571C336-C3D9-9D41-BCAA-5D2A563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0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7" name="Oval 135">
            <a:extLst>
              <a:ext uri="{FF2B5EF4-FFF2-40B4-BE49-F238E27FC236}">
                <a16:creationId xmlns:a16="http://schemas.microsoft.com/office/drawing/2014/main" xmlns="" id="{4C3BE8F1-E0DA-7B41-B4C6-B455EDBA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11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8" name="Oval 136">
            <a:extLst>
              <a:ext uri="{FF2B5EF4-FFF2-40B4-BE49-F238E27FC236}">
                <a16:creationId xmlns:a16="http://schemas.microsoft.com/office/drawing/2014/main" xmlns="" id="{913B70B8-0E17-674B-8798-EE849BB1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82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9" name="Oval 137">
            <a:extLst>
              <a:ext uri="{FF2B5EF4-FFF2-40B4-BE49-F238E27FC236}">
                <a16:creationId xmlns:a16="http://schemas.microsoft.com/office/drawing/2014/main" xmlns="" id="{AE2CE6C5-2508-AD4B-9202-9D387D93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263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0" name="Oval 138">
            <a:extLst>
              <a:ext uri="{FF2B5EF4-FFF2-40B4-BE49-F238E27FC236}">
                <a16:creationId xmlns:a16="http://schemas.microsoft.com/office/drawing/2014/main" xmlns="" id="{FFD843F4-ECD4-724D-A98F-2058AB63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4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1" name="Line 139">
            <a:extLst>
              <a:ext uri="{FF2B5EF4-FFF2-40B4-BE49-F238E27FC236}">
                <a16:creationId xmlns:a16="http://schemas.microsoft.com/office/drawing/2014/main" xmlns="" id="{D8E04AE0-DC38-6C48-9C4A-D475BF99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3729736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157">
            <a:extLst>
              <a:ext uri="{FF2B5EF4-FFF2-40B4-BE49-F238E27FC236}">
                <a16:creationId xmlns:a16="http://schemas.microsoft.com/office/drawing/2014/main" xmlns="" id="{C40BAFFA-72F9-0B4B-A411-059FBBB8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67936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unicast</a:t>
            </a:r>
            <a:endParaRPr lang="en-US" altLang="en-US"/>
          </a:p>
        </p:txBody>
      </p:sp>
      <p:sp>
        <p:nvSpPr>
          <p:cNvPr id="16423" name="Oval 142">
            <a:extLst>
              <a:ext uri="{FF2B5EF4-FFF2-40B4-BE49-F238E27FC236}">
                <a16:creationId xmlns:a16="http://schemas.microsoft.com/office/drawing/2014/main" xmlns="" id="{DFEA9A26-8B7A-0C48-ADCB-DD3EE9F1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82308"/>
            <a:ext cx="304800" cy="304869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4" name="Oval 143">
            <a:extLst>
              <a:ext uri="{FF2B5EF4-FFF2-40B4-BE49-F238E27FC236}">
                <a16:creationId xmlns:a16="http://schemas.microsoft.com/office/drawing/2014/main" xmlns="" id="{54762189-35FF-BA48-B6CE-B4DA2320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120136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5" name="Oval 144">
            <a:extLst>
              <a:ext uri="{FF2B5EF4-FFF2-40B4-BE49-F238E27FC236}">
                <a16:creationId xmlns:a16="http://schemas.microsoft.com/office/drawing/2014/main" xmlns="" id="{2922CAD6-B113-414E-B39B-C52240A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01222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6" name="Oval 145">
            <a:extLst>
              <a:ext uri="{FF2B5EF4-FFF2-40B4-BE49-F238E27FC236}">
                <a16:creationId xmlns:a16="http://schemas.microsoft.com/office/drawing/2014/main" xmlns="" id="{6567FC92-52CE-0349-BB30-90FBEC05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82308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7" name="Oval 146">
            <a:extLst>
              <a:ext uri="{FF2B5EF4-FFF2-40B4-BE49-F238E27FC236}">
                <a16:creationId xmlns:a16="http://schemas.microsoft.com/office/drawing/2014/main" xmlns="" id="{DC512C0D-7EC7-034F-9DED-8DC53E8B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3394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8" name="Oval 147">
            <a:extLst>
              <a:ext uri="{FF2B5EF4-FFF2-40B4-BE49-F238E27FC236}">
                <a16:creationId xmlns:a16="http://schemas.microsoft.com/office/drawing/2014/main" xmlns="" id="{25DBF4BA-ADF0-EE4B-B82F-35DA0B5A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44480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9" name="Line 148">
            <a:extLst>
              <a:ext uri="{FF2B5EF4-FFF2-40B4-BE49-F238E27FC236}">
                <a16:creationId xmlns:a16="http://schemas.microsoft.com/office/drawing/2014/main" xmlns="" id="{0048039E-A639-D544-8ED0-EA7741F89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729873"/>
            <a:ext cx="914400" cy="3048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58">
            <a:extLst>
              <a:ext uri="{FF2B5EF4-FFF2-40B4-BE49-F238E27FC236}">
                <a16:creationId xmlns:a16="http://schemas.microsoft.com/office/drawing/2014/main" xmlns="" id="{7E58E2C3-C573-D44B-8B9B-584E88B4A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013" y="3425005"/>
            <a:ext cx="890587" cy="5986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160">
            <a:extLst>
              <a:ext uri="{FF2B5EF4-FFF2-40B4-BE49-F238E27FC236}">
                <a16:creationId xmlns:a16="http://schemas.microsoft.com/office/drawing/2014/main" xmlns="" id="{DCC25791-FCAF-B94C-B5BD-C31A90F9C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034742"/>
            <a:ext cx="947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161">
            <a:extLst>
              <a:ext uri="{FF2B5EF4-FFF2-40B4-BE49-F238E27FC236}">
                <a16:creationId xmlns:a16="http://schemas.microsoft.com/office/drawing/2014/main" xmlns="" id="{FF8704BF-D9CB-3749-9C27-0B8625847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034742"/>
            <a:ext cx="914400" cy="381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162">
            <a:extLst>
              <a:ext uri="{FF2B5EF4-FFF2-40B4-BE49-F238E27FC236}">
                <a16:creationId xmlns:a16="http://schemas.microsoft.com/office/drawing/2014/main" xmlns="" id="{61485B52-55A3-FA43-9F81-91942B483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034742"/>
            <a:ext cx="914400" cy="6859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165">
            <a:extLst>
              <a:ext uri="{FF2B5EF4-FFF2-40B4-BE49-F238E27FC236}">
                <a16:creationId xmlns:a16="http://schemas.microsoft.com/office/drawing/2014/main" xmlns="" id="{D4A1414D-E763-2642-B269-C2EABC94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608"/>
            <a:ext cx="1524000" cy="3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broadcast</a:t>
            </a:r>
            <a:endParaRPr lang="en-US" altLang="en-US"/>
          </a:p>
        </p:txBody>
      </p:sp>
      <p:sp>
        <p:nvSpPr>
          <p:cNvPr id="16412" name="Freeform 87">
            <a:extLst>
              <a:ext uri="{FF2B5EF4-FFF2-40B4-BE49-F238E27FC236}">
                <a16:creationId xmlns:a16="http://schemas.microsoft.com/office/drawing/2014/main" xmlns="" id="{CBDE0B32-4A2E-BC4C-949C-CBB9735E3E86}"/>
              </a:ext>
            </a:extLst>
          </p:cNvPr>
          <p:cNvSpPr>
            <a:spLocks/>
          </p:cNvSpPr>
          <p:nvPr/>
        </p:nvSpPr>
        <p:spPr bwMode="auto">
          <a:xfrm>
            <a:off x="7421563" y="3666236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Oval 150">
            <a:extLst>
              <a:ext uri="{FF2B5EF4-FFF2-40B4-BE49-F238E27FC236}">
                <a16:creationId xmlns:a16="http://schemas.microsoft.com/office/drawing/2014/main" xmlns="" id="{2B3C61BD-0989-1347-8805-25334E97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82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Oval 151">
            <a:extLst>
              <a:ext uri="{FF2B5EF4-FFF2-40B4-BE49-F238E27FC236}">
                <a16:creationId xmlns:a16="http://schemas.microsoft.com/office/drawing/2014/main" xmlns="" id="{684B31CE-E1F3-F344-A764-BEDB6C6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120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5" name="Oval 152">
            <a:extLst>
              <a:ext uri="{FF2B5EF4-FFF2-40B4-BE49-F238E27FC236}">
                <a16:creationId xmlns:a16="http://schemas.microsoft.com/office/drawing/2014/main" xmlns="" id="{876F0644-7E03-8948-9EB2-9C1CAED6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5011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6" name="Oval 153">
            <a:extLst>
              <a:ext uri="{FF2B5EF4-FFF2-40B4-BE49-F238E27FC236}">
                <a16:creationId xmlns:a16="http://schemas.microsoft.com/office/drawing/2014/main" xmlns="" id="{4E244695-764D-1B42-9D72-5924DE78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82136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Oval 154">
            <a:extLst>
              <a:ext uri="{FF2B5EF4-FFF2-40B4-BE49-F238E27FC236}">
                <a16:creationId xmlns:a16="http://schemas.microsoft.com/office/drawing/2014/main" xmlns="" id="{03B592C9-04DE-BF42-9848-764D3F14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2631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8" name="Oval 155">
            <a:extLst>
              <a:ext uri="{FF2B5EF4-FFF2-40B4-BE49-F238E27FC236}">
                <a16:creationId xmlns:a16="http://schemas.microsoft.com/office/drawing/2014/main" xmlns="" id="{9C4FC71C-64ED-D349-A82A-C8AD7DD4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644136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9" name="Line 156">
            <a:extLst>
              <a:ext uri="{FF2B5EF4-FFF2-40B4-BE49-F238E27FC236}">
                <a16:creationId xmlns:a16="http://schemas.microsoft.com/office/drawing/2014/main" xmlns="" id="{426C13FC-F435-4F40-917F-595ED21EF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729736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163">
            <a:extLst>
              <a:ext uri="{FF2B5EF4-FFF2-40B4-BE49-F238E27FC236}">
                <a16:creationId xmlns:a16="http://schemas.microsoft.com/office/drawing/2014/main" xmlns="" id="{D6ECBBF1-B02E-B742-B3D8-9E2DCE23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034536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164">
            <a:extLst>
              <a:ext uri="{FF2B5EF4-FFF2-40B4-BE49-F238E27FC236}">
                <a16:creationId xmlns:a16="http://schemas.microsoft.com/office/drawing/2014/main" xmlns="" id="{BC6BF026-9B1D-FA49-8B40-FE3401391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034536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166">
            <a:extLst>
              <a:ext uri="{FF2B5EF4-FFF2-40B4-BE49-F238E27FC236}">
                <a16:creationId xmlns:a16="http://schemas.microsoft.com/office/drawing/2014/main" xmlns="" id="{1ACE66AD-0735-B04C-90E1-F4038A1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67936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multicast</a:t>
            </a:r>
            <a:endParaRPr lang="en-US" altLang="en-US"/>
          </a:p>
        </p:txBody>
      </p:sp>
      <p:sp>
        <p:nvSpPr>
          <p:cNvPr id="16401" name="Freeform 87">
            <a:extLst>
              <a:ext uri="{FF2B5EF4-FFF2-40B4-BE49-F238E27FC236}">
                <a16:creationId xmlns:a16="http://schemas.microsoft.com/office/drawing/2014/main" xmlns="" id="{BA4A152D-9F19-FB45-A6BB-F607CC718E87}"/>
              </a:ext>
            </a:extLst>
          </p:cNvPr>
          <p:cNvSpPr>
            <a:spLocks/>
          </p:cNvSpPr>
          <p:nvPr/>
        </p:nvSpPr>
        <p:spPr bwMode="auto">
          <a:xfrm>
            <a:off x="9555163" y="3650361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Oval 150">
            <a:extLst>
              <a:ext uri="{FF2B5EF4-FFF2-40B4-BE49-F238E27FC236}">
                <a16:creationId xmlns:a16="http://schemas.microsoft.com/office/drawing/2014/main" xmlns="" id="{902E67E3-0C75-D244-8FFC-076602C9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866261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Oval 151">
            <a:extLst>
              <a:ext uri="{FF2B5EF4-FFF2-40B4-BE49-F238E27FC236}">
                <a16:creationId xmlns:a16="http://schemas.microsoft.com/office/drawing/2014/main" xmlns="" id="{6B7B3985-971B-2246-8503-E6B1C3E7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104261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Oval 152">
            <a:extLst>
              <a:ext uri="{FF2B5EF4-FFF2-40B4-BE49-F238E27FC236}">
                <a16:creationId xmlns:a16="http://schemas.microsoft.com/office/drawing/2014/main" xmlns="" id="{1ABC298D-E5E8-314E-B139-E16FD027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485261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Oval 153">
            <a:extLst>
              <a:ext uri="{FF2B5EF4-FFF2-40B4-BE49-F238E27FC236}">
                <a16:creationId xmlns:a16="http://schemas.microsoft.com/office/drawing/2014/main" xmlns="" id="{343604D7-5CC1-8F45-B905-3853FE68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866261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Oval 154">
            <a:extLst>
              <a:ext uri="{FF2B5EF4-FFF2-40B4-BE49-F238E27FC236}">
                <a16:creationId xmlns:a16="http://schemas.microsoft.com/office/drawing/2014/main" xmlns="" id="{E447E0E5-FBAC-9442-87AC-63EA861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247261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155">
            <a:extLst>
              <a:ext uri="{FF2B5EF4-FFF2-40B4-BE49-F238E27FC236}">
                <a16:creationId xmlns:a16="http://schemas.microsoft.com/office/drawing/2014/main" xmlns="" id="{CF7D7E96-3EE7-2443-91F7-5561B090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628261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8" name="Line 156">
            <a:extLst>
              <a:ext uri="{FF2B5EF4-FFF2-40B4-BE49-F238E27FC236}">
                <a16:creationId xmlns:a16="http://schemas.microsoft.com/office/drawing/2014/main" xmlns="" id="{1C94D224-B3F2-CA42-87D0-D837731A7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3713861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63">
            <a:extLst>
              <a:ext uri="{FF2B5EF4-FFF2-40B4-BE49-F238E27FC236}">
                <a16:creationId xmlns:a16="http://schemas.microsoft.com/office/drawing/2014/main" xmlns="" id="{9D9947DB-94BE-2345-A827-0C366300F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018661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164">
            <a:extLst>
              <a:ext uri="{FF2B5EF4-FFF2-40B4-BE49-F238E27FC236}">
                <a16:creationId xmlns:a16="http://schemas.microsoft.com/office/drawing/2014/main" xmlns="" id="{72924F93-67AE-D344-BBE9-FD9B81484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018661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166">
            <a:extLst>
              <a:ext uri="{FF2B5EF4-FFF2-40B4-BE49-F238E27FC236}">
                <a16:creationId xmlns:a16="http://schemas.microsoft.com/office/drawing/2014/main" xmlns="" id="{AFF97D9E-80AF-0D4B-A27A-2F4E7A62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55206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anycast</a:t>
            </a:r>
            <a:endParaRPr lang="en-US" altLang="en-US"/>
          </a:p>
        </p:txBody>
      </p:sp>
      <p:sp>
        <p:nvSpPr>
          <p:cNvPr id="16393" name="Right Brace 50">
            <a:extLst>
              <a:ext uri="{FF2B5EF4-FFF2-40B4-BE49-F238E27FC236}">
                <a16:creationId xmlns:a16="http://schemas.microsoft.com/office/drawing/2014/main" xmlns="" id="{75C48CBA-F553-B540-9CBC-362C34A483E6}"/>
              </a:ext>
            </a:extLst>
          </p:cNvPr>
          <p:cNvSpPr>
            <a:spLocks/>
          </p:cNvSpPr>
          <p:nvPr/>
        </p:nvSpPr>
        <p:spPr bwMode="auto">
          <a:xfrm rot="5400000">
            <a:off x="2552700" y="4550472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81AA07D-AE54-1343-BE2E-2A3436D0B8A8}"/>
              </a:ext>
            </a:extLst>
          </p:cNvPr>
          <p:cNvSpPr txBox="1"/>
          <p:nvPr/>
        </p:nvSpPr>
        <p:spPr>
          <a:xfrm>
            <a:off x="1676400" y="5502972"/>
            <a:ext cx="1981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t"/>
            <a:r>
              <a:rPr lang="en-US" sz="1600" dirty="0"/>
              <a:t>2000::/3</a:t>
            </a:r>
            <a:br>
              <a:rPr lang="en-US" sz="1600" dirty="0"/>
            </a:br>
            <a:r>
              <a:rPr lang="en-US" sz="1600" dirty="0"/>
              <a:t>FE80::/10 </a:t>
            </a:r>
            <a:br>
              <a:rPr lang="en-US" sz="1600" dirty="0"/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FC00::/7</a:t>
            </a:r>
          </a:p>
        </p:txBody>
      </p:sp>
      <p:sp>
        <p:nvSpPr>
          <p:cNvPr id="16395" name="Right Brace 52">
            <a:extLst>
              <a:ext uri="{FF2B5EF4-FFF2-40B4-BE49-F238E27FC236}">
                <a16:creationId xmlns:a16="http://schemas.microsoft.com/office/drawing/2014/main" xmlns="" id="{33D451BE-A36A-464B-BE77-D97F3636F9E8}"/>
              </a:ext>
            </a:extLst>
          </p:cNvPr>
          <p:cNvSpPr>
            <a:spLocks/>
          </p:cNvSpPr>
          <p:nvPr/>
        </p:nvSpPr>
        <p:spPr bwMode="auto">
          <a:xfrm rot="5400000">
            <a:off x="4876800" y="4283772"/>
            <a:ext cx="228600" cy="2057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7177E01-82BA-714C-9037-8FFE9420E25E}"/>
              </a:ext>
            </a:extLst>
          </p:cNvPr>
          <p:cNvSpPr txBox="1"/>
          <p:nvPr/>
        </p:nvSpPr>
        <p:spPr>
          <a:xfrm>
            <a:off x="3990975" y="5522022"/>
            <a:ext cx="1981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No broadcast</a:t>
            </a:r>
          </a:p>
        </p:txBody>
      </p:sp>
      <p:sp>
        <p:nvSpPr>
          <p:cNvPr id="16397" name="Right Brace 54">
            <a:extLst>
              <a:ext uri="{FF2B5EF4-FFF2-40B4-BE49-F238E27FC236}">
                <a16:creationId xmlns:a16="http://schemas.microsoft.com/office/drawing/2014/main" xmlns="" id="{EE03B84A-71F0-2F4F-B025-E5D759728EE5}"/>
              </a:ext>
            </a:extLst>
          </p:cNvPr>
          <p:cNvSpPr>
            <a:spLocks/>
          </p:cNvSpPr>
          <p:nvPr/>
        </p:nvSpPr>
        <p:spPr bwMode="auto">
          <a:xfrm rot="5400000">
            <a:off x="7124700" y="4550472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FCB9CC2-750B-AF47-BE7A-658BFEFE5DB9}"/>
              </a:ext>
            </a:extLst>
          </p:cNvPr>
          <p:cNvSpPr txBox="1"/>
          <p:nvPr/>
        </p:nvSpPr>
        <p:spPr>
          <a:xfrm>
            <a:off x="6248400" y="5502972"/>
            <a:ext cx="1981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t"/>
            <a:r>
              <a:rPr lang="en-US" sz="1600" dirty="0"/>
              <a:t>FF00::/8</a:t>
            </a:r>
            <a:endParaRPr lang="en-CA" sz="1600" dirty="0"/>
          </a:p>
        </p:txBody>
      </p:sp>
      <p:sp>
        <p:nvSpPr>
          <p:cNvPr id="16399" name="Right Brace 56">
            <a:extLst>
              <a:ext uri="{FF2B5EF4-FFF2-40B4-BE49-F238E27FC236}">
                <a16:creationId xmlns:a16="http://schemas.microsoft.com/office/drawing/2014/main" xmlns="" id="{4CA104D5-790B-5F4F-960A-3FCB97569C61}"/>
              </a:ext>
            </a:extLst>
          </p:cNvPr>
          <p:cNvSpPr>
            <a:spLocks/>
          </p:cNvSpPr>
          <p:nvPr/>
        </p:nvSpPr>
        <p:spPr bwMode="auto">
          <a:xfrm rot="5400000">
            <a:off x="9410700" y="4550472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794B03-A31E-834D-AD52-802304E5F9BC}"/>
              </a:ext>
            </a:extLst>
          </p:cNvPr>
          <p:cNvSpPr txBox="1"/>
          <p:nvPr/>
        </p:nvSpPr>
        <p:spPr>
          <a:xfrm>
            <a:off x="8601075" y="5502972"/>
            <a:ext cx="2019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Any unicast address can be designated as anycast address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4E68720-9F8D-2447-B20B-05D8F593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5550" y="5839522"/>
            <a:ext cx="123825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Reserved IPv6 addresses (selection)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33486"/>
              </p:ext>
            </p:extLst>
          </p:nvPr>
        </p:nvGraphicFramePr>
        <p:xfrm>
          <a:off x="1062681" y="1703174"/>
          <a:ext cx="8964153" cy="2950643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3672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6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5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CIDR notation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381">
                <a:tc>
                  <a:txBody>
                    <a:bodyPr/>
                    <a:lstStyle/>
                    <a:p>
                      <a:r>
                        <a:rPr lang="en-US" dirty="0"/>
                        <a:t>Unspecified</a:t>
                      </a:r>
                      <a:br>
                        <a:rPr lang="en-US" dirty="0"/>
                      </a:br>
                      <a:r>
                        <a:rPr lang="en-US" sz="1400" dirty="0"/>
                        <a:t>(not assigned, indicates absence of an address)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All zeros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::/128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316">
                <a:tc>
                  <a:txBody>
                    <a:bodyPr/>
                    <a:lstStyle/>
                    <a:p>
                      <a:r>
                        <a:rPr lang="en-US" dirty="0"/>
                        <a:t>Loopback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Last bit is one, all other bits zero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::1/128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316">
                <a:tc>
                  <a:txBody>
                    <a:bodyPr/>
                    <a:lstStyle/>
                    <a:p>
                      <a:r>
                        <a:rPr lang="en-US" dirty="0"/>
                        <a:t>Router(s) on the local subnet </a:t>
                      </a:r>
                      <a:br>
                        <a:rPr lang="en-US" dirty="0"/>
                      </a:br>
                      <a:r>
                        <a:rPr lang="en-US" b="0" dirty="0"/>
                        <a:t>(anycast address)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Interface identifier set to all zeros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/>
                      </a:r>
                      <a:b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2607:f2c0:92c7::/48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526022"/>
                  </a:ext>
                </a:extLst>
              </a:tr>
              <a:tr h="725603">
                <a:tc>
                  <a:txBody>
                    <a:bodyPr/>
                    <a:lstStyle/>
                    <a:p>
                      <a:r>
                        <a:rPr lang="en-US" b="0" dirty="0"/>
                        <a:t>Reserved for anycast addresses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Largest 128 addresses on a subnet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486612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CDC6A4-5366-B848-B5CA-521E992C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2684954-59A7-F74A-88EA-FC4BF7C6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7689"/>
            <a:ext cx="10515600" cy="6792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8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59159"/>
              </p:ext>
            </p:extLst>
          </p:nvPr>
        </p:nvGraphicFramePr>
        <p:xfrm>
          <a:off x="1126524" y="1291281"/>
          <a:ext cx="105473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4" imgW="8866271" imgH="3608550" progId="Visio.Drawing.11">
                  <p:embed/>
                </p:oleObj>
              </mc:Choice>
              <mc:Fallback>
                <p:oleObj name="Visio" r:id="rId4" imgW="8866271" imgH="3608550" progId="Visio.Drawing.11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524" y="1291281"/>
                        <a:ext cx="105473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0212388" algn="r"/>
              </a:tabLst>
            </a:pPr>
            <a:r>
              <a:rPr lang="en-US" dirty="0">
                <a:ea typeface="ＭＳ Ｐゴシック" pitchFamily="34" charset="-128"/>
              </a:rPr>
              <a:t>Global unicast address 	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2000::/3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b="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276600"/>
            <a:ext cx="8915400" cy="2971800"/>
          </a:xfrm>
        </p:spPr>
        <p:txBody>
          <a:bodyPr>
            <a:normAutofit/>
          </a:bodyPr>
          <a:lstStyle/>
          <a:p>
            <a:pPr>
              <a:tabLst>
                <a:tab pos="4687888" algn="l"/>
                <a:tab pos="4975225" algn="l"/>
              </a:tabLst>
            </a:pPr>
            <a:r>
              <a:rPr lang="en-US" dirty="0">
                <a:ea typeface="ＭＳ Ｐゴシック" pitchFamily="34" charset="-128"/>
              </a:rPr>
              <a:t>Global routing prefix</a:t>
            </a:r>
          </a:p>
          <a:p>
            <a:pPr lvl="1">
              <a:buNone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 is allocated from an internet service provider (ISP) or registry (RIR)</a:t>
            </a:r>
          </a:p>
          <a:p>
            <a:pPr lvl="1">
              <a:buFont typeface="Wingdings" pitchFamily="2" charset="2"/>
              <a:buChar char="à"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 Typically, 32 ≤ N ≤ 64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>
                <a:ea typeface="ＭＳ Ｐゴシック" pitchFamily="34" charset="-128"/>
              </a:rPr>
              <a:t>Subnet ID is determined locally 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>
                <a:ea typeface="ＭＳ Ｐゴシック" pitchFamily="34" charset="-128"/>
              </a:rPr>
              <a:t>Interface ID</a:t>
            </a:r>
          </a:p>
          <a:p>
            <a:pPr lvl="1">
              <a:buNone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000" dirty="0">
                <a:ea typeface="ＭＳ Ｐゴシック" pitchFamily="34" charset="-128"/>
              </a:rPr>
              <a:t>has length 64 bits</a:t>
            </a:r>
            <a:endParaRPr lang="en-US" sz="2000" i="1" dirty="0">
              <a:ea typeface="ＭＳ Ｐゴシック" pitchFamily="34" charset="-128"/>
            </a:endParaRPr>
          </a:p>
          <a:p>
            <a:pPr lvl="1">
              <a:buNone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>
                <a:ea typeface="ＭＳ Ｐゴシック" pitchFamily="34" charset="-128"/>
              </a:rPr>
              <a:t> is built using EUI-64 format (or alternative method)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A2BB4FB-BE9F-FC4C-8C4A-1FEF06E3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923777"/>
              </p:ext>
            </p:extLst>
          </p:nvPr>
        </p:nvGraphicFramePr>
        <p:xfrm>
          <a:off x="806450" y="1385207"/>
          <a:ext cx="105473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4" imgW="8866238" imgH="3608550" progId="Visio.Drawing.11">
                  <p:embed/>
                </p:oleObj>
              </mc:Choice>
              <mc:Fallback>
                <p:oleObj name="Visio" r:id="rId4" imgW="8866238" imgH="3608550" progId="Visio.Drawing.11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385207"/>
                        <a:ext cx="105473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212388" algn="r"/>
              </a:tabLst>
            </a:pPr>
            <a:r>
              <a:rPr lang="en-US" dirty="0">
                <a:ea typeface="ＭＳ Ｐゴシック" pitchFamily="34" charset="-128"/>
              </a:rPr>
              <a:t>Link-local unicast address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	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FE80::/10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911224" y="3303373"/>
            <a:ext cx="11061701" cy="3554627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IPv6 requires that each interface has a link-local address, even it has a  global unicast address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Link -local address is used whenever communicating with nodes on same subnet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Packets with this address are local to a subnet (not forwarded by routers)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Interface ID is generated automatically, e.g., with EUI-64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D575930-86A7-584A-86B6-F550C0F0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806450" y="1385207"/>
          <a:ext cx="105473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4" imgW="8866271" imgH="3608436" progId="Visio.Drawing.11">
                  <p:embed/>
                </p:oleObj>
              </mc:Choice>
              <mc:Fallback>
                <p:oleObj name="Visio" r:id="rId4" imgW="8866271" imgH="3608436" progId="Visio.Drawing.11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385207"/>
                        <a:ext cx="105473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Issue with link-local unicast address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911224" y="3303373"/>
            <a:ext cx="10679413" cy="3554627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sz="2000" dirty="0">
                <a:ea typeface="ＭＳ Ｐゴシック" pitchFamily="34" charset="-128"/>
              </a:rPr>
              <a:t>Since all link-local addresses have the same network prefix, a system with multiple interfaces has the same network prefix on all interfaces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Issue:</a:t>
            </a:r>
            <a:r>
              <a:rPr lang="en-US" sz="2000" b="1" dirty="0"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If the system wants to send a packet to one of the connected subnets, how does it know which interface to pick? 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Solution</a:t>
            </a:r>
            <a:r>
              <a:rPr lang="en-US" sz="2000" dirty="0">
                <a:ea typeface="ＭＳ Ｐゴシック" pitchFamily="34" charset="-128"/>
              </a:rPr>
              <a:t>: Internally, a system adds an additional identifier to the link-local address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sz="2000" dirty="0">
                <a:ea typeface="ＭＳ Ｐゴシック" pitchFamily="34" charset="-128"/>
              </a:rPr>
              <a:t> (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Zone Index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  <a:p>
            <a:pPr lvl="1">
              <a:tabLst>
                <a:tab pos="1828800" algn="l"/>
                <a:tab pos="3543300" algn="l"/>
                <a:tab pos="5661025" algn="l"/>
              </a:tabLst>
            </a:pPr>
            <a:r>
              <a:rPr lang="en-US" sz="2000" dirty="0">
                <a:ea typeface="ＭＳ Ｐゴシック" pitchFamily="34" charset="-128"/>
              </a:rPr>
              <a:t>Routing tables use zone index for all link-local addresses</a:t>
            </a:r>
          </a:p>
          <a:p>
            <a:pPr lvl="1">
              <a:tabLst>
                <a:tab pos="1828800" algn="l"/>
                <a:tab pos="3543300" algn="l"/>
                <a:tab pos="5661025" algn="l"/>
              </a:tabLst>
            </a:pPr>
            <a:r>
              <a:rPr lang="en-US" sz="2000" dirty="0">
                <a:ea typeface="ＭＳ Ｐゴシック" pitchFamily="34" charset="-128"/>
              </a:rPr>
              <a:t>Zone index can be index or name of interface: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b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fe80::21f:f3ff:fec5:dc47</a:t>
            </a:r>
            <a:r>
              <a:rPr lang="en-US" sz="1800" b="1" dirty="0">
                <a:solidFill>
                  <a:srgbClr val="FF66CC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%1</a:t>
            </a:r>
            <a:r>
              <a:rPr lang="en-US" sz="2000" dirty="0">
                <a:ea typeface="ＭＳ Ｐゴシック" pitchFamily="34" charset="-128"/>
              </a:rPr>
              <a:t> ,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fe80::21f:f3ff:fec5:dc47</a:t>
            </a:r>
            <a:r>
              <a:rPr lang="en-US" sz="1800" b="1" dirty="0">
                <a:solidFill>
                  <a:srgbClr val="FF66CC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%en1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D575930-86A7-584A-86B6-F550C0F0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644650" y="1295401"/>
          <a:ext cx="902335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4" imgW="8866173" imgH="3608421" progId="Visio.Drawing.11">
                  <p:embed/>
                </p:oleObj>
              </mc:Choice>
              <mc:Fallback>
                <p:oleObj name="Visio" r:id="rId4" imgW="8866173" imgH="3608421" progId="Visio.Drawing.11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295401"/>
                        <a:ext cx="9023350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Unique Local Unicast Address (ULA)       </a:t>
            </a:r>
            <a:r>
              <a:rPr lang="en-US" sz="36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6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FC00::/7)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1676400" y="2895600"/>
            <a:ext cx="1019175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itchFamily="34" charset="-128"/>
              </a:rPr>
              <a:t>ULA addresses play the same role as private addresses in IPv4</a:t>
            </a:r>
          </a:p>
          <a:p>
            <a:r>
              <a:rPr lang="en-US" dirty="0">
                <a:ea typeface="ＭＳ Ｐゴシック" pitchFamily="34" charset="-128"/>
              </a:rPr>
              <a:t>ULA addresses are intended for communication within an organization</a:t>
            </a:r>
          </a:p>
          <a:p>
            <a:r>
              <a:rPr lang="en-US" dirty="0">
                <a:ea typeface="ＭＳ Ｐゴシック" pitchFamily="34" charset="-128"/>
              </a:rPr>
              <a:t>Packets with this address may be routed within an administrative domain, but are not globally routable</a:t>
            </a:r>
          </a:p>
          <a:p>
            <a:r>
              <a:rPr lang="en-US" dirty="0">
                <a:ea typeface="ＭＳ Ｐゴシック" pitchFamily="34" charset="-128"/>
              </a:rPr>
              <a:t>Address block: </a:t>
            </a:r>
            <a:r>
              <a:rPr lang="en-US" b="1" dirty="0">
                <a:ea typeface="ＭＳ Ｐゴシック" pitchFamily="34" charset="-128"/>
              </a:rPr>
              <a:t>FC00::/7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x =1: Global ID is locally assigned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x =0: not defined</a:t>
            </a:r>
            <a:endParaRPr lang="en-US" b="1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Global ID is randomly selected </a:t>
            </a:r>
            <a:endParaRPr lang="en-US" b="1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56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IPv6 addresses are huge</a:t>
            </a:r>
          </a:p>
          <a:p>
            <a:r>
              <a:rPr lang="en-US" dirty="0"/>
              <a:t>Notation of IPv6 addresses (and how to abbreviate)</a:t>
            </a:r>
          </a:p>
          <a:p>
            <a:r>
              <a:rPr lang="en-US" dirty="0"/>
              <a:t>IPv6 uses CIDR notation</a:t>
            </a:r>
          </a:p>
          <a:p>
            <a:r>
              <a:rPr lang="en-US" dirty="0"/>
              <a:t>Structure of an IPv6 address (global, link-</a:t>
            </a:r>
            <a:r>
              <a:rPr lang="en-US" dirty="0" err="1"/>
              <a:t>local,ULA</a:t>
            </a:r>
            <a:r>
              <a:rPr lang="en-US" dirty="0"/>
              <a:t>)</a:t>
            </a:r>
          </a:p>
          <a:p>
            <a:r>
              <a:rPr lang="en-US" dirty="0"/>
              <a:t>Creation of an EUI-64 address from a MAC address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426AA9-0556-164D-A80D-A1150A1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18843"/>
              </p:ext>
            </p:extLst>
          </p:nvPr>
        </p:nvGraphicFramePr>
        <p:xfrm>
          <a:off x="1606550" y="1409432"/>
          <a:ext cx="8985250" cy="398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Visio" r:id="rId4" imgW="7519075" imgH="3608550" progId="Visio.Drawing.11">
                  <p:embed/>
                </p:oleObj>
              </mc:Choice>
              <mc:Fallback>
                <p:oleObj name="Visio" r:id="rId4" imgW="7519075" imgH="3608550" progId="Visio.Drawing.11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409432"/>
                        <a:ext cx="8985250" cy="398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212388" algn="r"/>
              </a:tabLst>
            </a:pPr>
            <a:r>
              <a:rPr lang="en-US" dirty="0">
                <a:ea typeface="ＭＳ Ｐゴシック" pitchFamily="34" charset="-128"/>
              </a:rPr>
              <a:t>IPv6 Multicast  Address        	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FF00::/8)</a:t>
            </a:r>
            <a:r>
              <a:rPr lang="en-US" sz="3200" dirty="0">
                <a:ea typeface="ＭＳ Ｐゴシック" pitchFamily="34" charset="-128"/>
              </a:rPr>
              <a:t>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676400" y="2971800"/>
            <a:ext cx="8915400" cy="32766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Four flags:  </a:t>
            </a:r>
            <a:r>
              <a:rPr lang="en-US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0RPT</a:t>
            </a:r>
          </a:p>
          <a:p>
            <a:pPr marL="1257300" lvl="2" indent="-457200">
              <a:buFontTx/>
              <a:buAutoNum type="arabicPeriod"/>
              <a:tabLst>
                <a:tab pos="1828800" algn="l"/>
                <a:tab pos="3543300" algn="l"/>
                <a:tab pos="5661025" algn="l"/>
              </a:tabLst>
            </a:pPr>
            <a:r>
              <a:rPr lang="en-US" sz="18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0</a:t>
            </a:r>
            <a:r>
              <a:rPr lang="en-US" sz="1800" dirty="0">
                <a:ea typeface="ＭＳ Ｐゴシック" pitchFamily="34" charset="-128"/>
              </a:rPr>
              <a:t>: first flag is always zero</a:t>
            </a:r>
          </a:p>
          <a:p>
            <a:pPr marL="1257300" lvl="2" indent="-457200">
              <a:buFontTx/>
              <a:buAutoNum type="arabicPeriod"/>
              <a:tabLst>
                <a:tab pos="1828800" algn="l"/>
                <a:tab pos="3543300" algn="l"/>
                <a:tab pos="5661025" algn="l"/>
              </a:tabLst>
            </a:pPr>
            <a:r>
              <a:rPr lang="en-US" sz="18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R=1</a:t>
            </a:r>
            <a:r>
              <a:rPr lang="en-US" sz="1800" dirty="0">
                <a:ea typeface="ＭＳ Ｐゴシック" pitchFamily="34" charset="-128"/>
              </a:rPr>
              <a:t>: Group ID contains address of rendezvous point</a:t>
            </a:r>
          </a:p>
          <a:p>
            <a:pPr marL="1257300" lvl="2" indent="-457200">
              <a:buFontTx/>
              <a:buAutoNum type="arabicPeriod"/>
              <a:tabLst>
                <a:tab pos="1828800" algn="l"/>
                <a:tab pos="3543300" algn="l"/>
                <a:tab pos="5661025" algn="l"/>
              </a:tabLst>
            </a:pPr>
            <a:r>
              <a:rPr lang="en-US" sz="1800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P=1</a:t>
            </a:r>
            <a:r>
              <a:rPr lang="en-US" sz="1800" dirty="0">
                <a:ea typeface="ＭＳ Ｐゴシック" pitchFamily="34" charset="-128"/>
              </a:rPr>
              <a:t>: Group ID based on network prefix</a:t>
            </a:r>
          </a:p>
          <a:p>
            <a:pPr marL="1257300" lvl="2" indent="-457200">
              <a:buFontTx/>
              <a:buAutoNum type="arabicPeriod"/>
              <a:tabLst>
                <a:tab pos="1828800" algn="l"/>
                <a:tab pos="3543300" algn="l"/>
                <a:tab pos="5661025" algn="l"/>
              </a:tabLst>
            </a:pPr>
            <a:r>
              <a:rPr lang="en-US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T=0</a:t>
            </a:r>
            <a:r>
              <a:rPr lang="en-US" dirty="0">
                <a:ea typeface="ＭＳ Ｐゴシック" pitchFamily="34" charset="-128"/>
              </a:rPr>
              <a:t>: permanent address (otherwise non-permanent)</a:t>
            </a:r>
          </a:p>
          <a:p>
            <a:pPr marL="1257300" lvl="2" indent="-457200">
              <a:buFontTx/>
              <a:buAutoNum type="arabicPeriod"/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Scope defines area of validity of group ID (local to global)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Predefined multicast addresses exist</a:t>
            </a:r>
          </a:p>
          <a:p>
            <a:pPr marL="1257300" lvl="2" indent="-457200"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All nodes: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FF01:00:1, FF02:00:1</a:t>
            </a:r>
          </a:p>
          <a:p>
            <a:pPr marL="1257300" lvl="2" indent="-457200"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All routers: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FF01:00:2, FF02:00:2, FF05:00:2</a:t>
            </a:r>
          </a:p>
        </p:txBody>
      </p:sp>
    </p:spTree>
    <p:extLst>
      <p:ext uri="{BB962C8B-B14F-4D97-AF65-F5344CB8AC3E}">
        <p14:creationId xmlns:p14="http://schemas.microsoft.com/office/powerpoint/2010/main" val="111938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32707" y="1706336"/>
            <a:ext cx="10159093" cy="5151663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 pitchFamily="34" charset="-128"/>
              </a:rPr>
              <a:t>In IPv6, the interface ID is an EUI-64 address</a:t>
            </a:r>
          </a:p>
          <a:p>
            <a:r>
              <a:rPr lang="en-US" sz="2000" dirty="0">
                <a:ea typeface="ＭＳ Ｐゴシック" pitchFamily="34" charset="-128"/>
              </a:rPr>
              <a:t>IEEE EUI-64 is essentially a 8-byte MAC address</a:t>
            </a:r>
          </a:p>
          <a:p>
            <a:r>
              <a:rPr lang="en-US" sz="2000" dirty="0">
                <a:ea typeface="ＭＳ Ｐゴシック" pitchFamily="34" charset="-128"/>
              </a:rPr>
              <a:t>EUI-64 address  is created from a 48-bit MAC address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EUI-64 Address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DAB361-08E2-7C40-9644-B94C04577670}"/>
              </a:ext>
            </a:extLst>
          </p:cNvPr>
          <p:cNvSpPr txBox="1"/>
          <p:nvPr/>
        </p:nvSpPr>
        <p:spPr>
          <a:xfrm>
            <a:off x="383822" y="3806242"/>
            <a:ext cx="3825639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Rules: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Insert: FF:FE after 3</a:t>
            </a:r>
            <a:r>
              <a:rPr lang="en-US" sz="2000" baseline="30000" dirty="0"/>
              <a:t>rd</a:t>
            </a:r>
            <a:r>
              <a:rPr lang="en-US" sz="2000" dirty="0"/>
              <a:t> byte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Invert the 7</a:t>
            </a:r>
            <a:r>
              <a:rPr lang="en-US" sz="2000" baseline="30000" dirty="0"/>
              <a:t>th</a:t>
            </a:r>
            <a:r>
              <a:rPr lang="en-US" sz="2000" dirty="0"/>
              <a:t> bit of 1</a:t>
            </a:r>
            <a:r>
              <a:rPr lang="en-US" sz="2000" baseline="30000" dirty="0"/>
              <a:t>st</a:t>
            </a:r>
            <a:r>
              <a:rPr lang="en-US" sz="2000" dirty="0"/>
              <a:t> byte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D46800-02E6-584A-B3FC-74CAB11A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6E55522-2432-D14C-B4C2-35D1317BB02F}"/>
              </a:ext>
            </a:extLst>
          </p:cNvPr>
          <p:cNvGrpSpPr/>
          <p:nvPr/>
        </p:nvGrpSpPr>
        <p:grpSpPr>
          <a:xfrm>
            <a:off x="5788516" y="4089522"/>
            <a:ext cx="1666240" cy="406400"/>
            <a:chOff x="7386320" y="528320"/>
            <a:chExt cx="1666240" cy="406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01E5252-9335-5D4B-B327-7562124C4A94}"/>
                </a:ext>
              </a:extLst>
            </p:cNvPr>
            <p:cNvSpPr/>
            <p:nvPr/>
          </p:nvSpPr>
          <p:spPr>
            <a:xfrm>
              <a:off x="7386320" y="528320"/>
              <a:ext cx="558800" cy="4064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C8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B0C3262-BE81-B640-A328-959194FA7C58}"/>
                </a:ext>
              </a:extLst>
            </p:cNvPr>
            <p:cNvSpPr/>
            <p:nvPr/>
          </p:nvSpPr>
          <p:spPr>
            <a:xfrm>
              <a:off x="7934960" y="528320"/>
              <a:ext cx="558800" cy="4064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2A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42059B0-4775-6E43-AFF8-FEA51AC1B905}"/>
                </a:ext>
              </a:extLst>
            </p:cNvPr>
            <p:cNvSpPr/>
            <p:nvPr/>
          </p:nvSpPr>
          <p:spPr>
            <a:xfrm>
              <a:off x="8493760" y="528320"/>
              <a:ext cx="558800" cy="4064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14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D3686A-FE04-304D-B495-D92BA9AAEC5A}"/>
              </a:ext>
            </a:extLst>
          </p:cNvPr>
          <p:cNvGrpSpPr/>
          <p:nvPr/>
        </p:nvGrpSpPr>
        <p:grpSpPr>
          <a:xfrm>
            <a:off x="7454756" y="4089522"/>
            <a:ext cx="1666240" cy="406400"/>
            <a:chOff x="7386320" y="528320"/>
            <a:chExt cx="1666240" cy="406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B22150B-82C0-9A48-A560-4125E1B4FCA2}"/>
                </a:ext>
              </a:extLst>
            </p:cNvPr>
            <p:cNvSpPr/>
            <p:nvPr/>
          </p:nvSpPr>
          <p:spPr>
            <a:xfrm>
              <a:off x="7386320" y="528320"/>
              <a:ext cx="558800" cy="4064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C8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6A7FA88-8007-D642-BA1C-A8B442C0C645}"/>
                </a:ext>
              </a:extLst>
            </p:cNvPr>
            <p:cNvSpPr/>
            <p:nvPr/>
          </p:nvSpPr>
          <p:spPr>
            <a:xfrm>
              <a:off x="7934960" y="528320"/>
              <a:ext cx="558800" cy="4064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2A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6AA6281-6F11-5C45-B058-2737DC7C71E4}"/>
                </a:ext>
              </a:extLst>
            </p:cNvPr>
            <p:cNvSpPr/>
            <p:nvPr/>
          </p:nvSpPr>
          <p:spPr>
            <a:xfrm>
              <a:off x="8493760" y="528320"/>
              <a:ext cx="558800" cy="40640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14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8FC73F9-6AF9-A145-8EF8-99ED109E6448}"/>
              </a:ext>
            </a:extLst>
          </p:cNvPr>
          <p:cNvGrpSpPr/>
          <p:nvPr/>
        </p:nvGrpSpPr>
        <p:grpSpPr>
          <a:xfrm>
            <a:off x="6906116" y="3175122"/>
            <a:ext cx="1107440" cy="406400"/>
            <a:chOff x="7691120" y="2072640"/>
            <a:chExt cx="1107440" cy="4064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E4E3866-C5BE-454E-BCDC-DF2BC0CB790A}"/>
                </a:ext>
              </a:extLst>
            </p:cNvPr>
            <p:cNvSpPr/>
            <p:nvPr/>
          </p:nvSpPr>
          <p:spPr>
            <a:xfrm>
              <a:off x="7691120" y="2072640"/>
              <a:ext cx="558800" cy="406400"/>
            </a:xfrm>
            <a:prstGeom prst="rect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FF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3DAB18E-0985-9740-A239-5B50DBAC8B2D}"/>
                </a:ext>
              </a:extLst>
            </p:cNvPr>
            <p:cNvSpPr/>
            <p:nvPr/>
          </p:nvSpPr>
          <p:spPr>
            <a:xfrm>
              <a:off x="8239760" y="2072640"/>
              <a:ext cx="558800" cy="406400"/>
            </a:xfrm>
            <a:prstGeom prst="rect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FE</a:t>
              </a:r>
              <a:endPara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C7FFB6-765C-3E41-A31D-EAF49A09601F}"/>
              </a:ext>
            </a:extLst>
          </p:cNvPr>
          <p:cNvSpPr txBox="1"/>
          <p:nvPr/>
        </p:nvSpPr>
        <p:spPr>
          <a:xfrm>
            <a:off x="10004078" y="4101148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 Address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EF66D2A-7EF3-D74D-8AC9-718C056D1CFD}"/>
              </a:ext>
            </a:extLst>
          </p:cNvPr>
          <p:cNvGrpSpPr/>
          <p:nvPr/>
        </p:nvGrpSpPr>
        <p:grpSpPr>
          <a:xfrm>
            <a:off x="4403623" y="4489149"/>
            <a:ext cx="1775556" cy="990599"/>
            <a:chOff x="5266267" y="3386667"/>
            <a:chExt cx="1775556" cy="9905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7C3D626-E629-2440-A18A-203C478243DE}"/>
                </a:ext>
              </a:extLst>
            </p:cNvPr>
            <p:cNvGrpSpPr/>
            <p:nvPr/>
          </p:nvGrpSpPr>
          <p:grpSpPr>
            <a:xfrm>
              <a:off x="5276322" y="4069291"/>
              <a:ext cx="1757362" cy="307975"/>
              <a:chOff x="4592639" y="6616700"/>
              <a:chExt cx="1757362" cy="30797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7FB93957-A014-0C49-B834-F6B8DC694B6E}"/>
                  </a:ext>
                </a:extLst>
              </p:cNvPr>
              <p:cNvSpPr/>
              <p:nvPr/>
            </p:nvSpPr>
            <p:spPr>
              <a:xfrm>
                <a:off x="4592639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0E75BE2-3D0B-8942-B907-C54BA2630F25}"/>
                  </a:ext>
                </a:extLst>
              </p:cNvPr>
              <p:cNvSpPr/>
              <p:nvPr/>
            </p:nvSpPr>
            <p:spPr>
              <a:xfrm>
                <a:off x="4811714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E1AD02-FA84-5345-83AD-095F372F4AF0}"/>
                  </a:ext>
                </a:extLst>
              </p:cNvPr>
              <p:cNvSpPr/>
              <p:nvPr/>
            </p:nvSpPr>
            <p:spPr>
              <a:xfrm>
                <a:off x="5030789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DFF2829-8DB6-C649-9D76-200A16745F2A}"/>
                  </a:ext>
                </a:extLst>
              </p:cNvPr>
              <p:cNvSpPr/>
              <p:nvPr/>
            </p:nvSpPr>
            <p:spPr>
              <a:xfrm>
                <a:off x="5249864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D152F8AD-5404-F345-9B93-46C77A0F37AE}"/>
                  </a:ext>
                </a:extLst>
              </p:cNvPr>
              <p:cNvSpPr/>
              <p:nvPr/>
            </p:nvSpPr>
            <p:spPr>
              <a:xfrm>
                <a:off x="5468939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DD4FD7E3-BE9E-474F-A8DA-DB6D975ED2C0}"/>
                  </a:ext>
                </a:extLst>
              </p:cNvPr>
              <p:cNvSpPr/>
              <p:nvPr/>
            </p:nvSpPr>
            <p:spPr>
              <a:xfrm>
                <a:off x="5688014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DCE827B-5FE1-1044-8A16-8BFA8D66DAA6}"/>
                  </a:ext>
                </a:extLst>
              </p:cNvPr>
              <p:cNvSpPr/>
              <p:nvPr/>
            </p:nvSpPr>
            <p:spPr>
              <a:xfrm>
                <a:off x="5907089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0C4CE39-1EB6-7248-9479-5547F4AB6C2B}"/>
                  </a:ext>
                </a:extLst>
              </p:cNvPr>
              <p:cNvSpPr/>
              <p:nvPr/>
            </p:nvSpPr>
            <p:spPr>
              <a:xfrm>
                <a:off x="6129339" y="6616700"/>
                <a:ext cx="220662" cy="307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82DAD3-D4C8-884A-9CC8-F29EEC439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6267" y="3386667"/>
              <a:ext cx="855133" cy="685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D4E9C7F-98B9-8C44-8AFC-C9D4E6154F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269" y="3395135"/>
              <a:ext cx="378554" cy="6772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8458B35-28DF-A04E-890B-852950C05C7A}"/>
              </a:ext>
            </a:extLst>
          </p:cNvPr>
          <p:cNvSpPr/>
          <p:nvPr/>
        </p:nvSpPr>
        <p:spPr>
          <a:xfrm>
            <a:off x="5729066" y="5169592"/>
            <a:ext cx="220662" cy="3079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225BC59-8AA2-0F41-A675-A378AB7027E9}"/>
              </a:ext>
            </a:extLst>
          </p:cNvPr>
          <p:cNvSpPr/>
          <p:nvPr/>
        </p:nvSpPr>
        <p:spPr>
          <a:xfrm>
            <a:off x="5729066" y="5169592"/>
            <a:ext cx="220662" cy="30797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C3B8F2E-A32F-6C44-992B-013E1EE84E6B}"/>
              </a:ext>
            </a:extLst>
          </p:cNvPr>
          <p:cNvSpPr/>
          <p:nvPr/>
        </p:nvSpPr>
        <p:spPr>
          <a:xfrm>
            <a:off x="5231602" y="4091093"/>
            <a:ext cx="558800" cy="4064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</a:t>
            </a:r>
            <a:endParaRPr lang="en-US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6935C66-5776-E94F-88EA-E4052FA1B48A}"/>
              </a:ext>
            </a:extLst>
          </p:cNvPr>
          <p:cNvSpPr txBox="1"/>
          <p:nvPr/>
        </p:nvSpPr>
        <p:spPr>
          <a:xfrm>
            <a:off x="9864247" y="4112146"/>
            <a:ext cx="17502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EUI-64 Identifier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CDE4727-4B3A-FF4E-864A-AB6247885EDB}"/>
              </a:ext>
            </a:extLst>
          </p:cNvPr>
          <p:cNvSpPr/>
          <p:nvPr/>
        </p:nvSpPr>
        <p:spPr>
          <a:xfrm>
            <a:off x="4267200" y="4515556"/>
            <a:ext cx="2325511" cy="1151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52 -0.00047 L 0.04518 0.00046 " pathEditMode="relative" rAng="0" ptsTypes="AA">
                                          <p:cBhvr>
                                            <p:cTn id="1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4.07407E-6 L -0.0457 4.07407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0" presetClass="pat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2917 L -0.00065 0.13334 " pathEditMode="relative" rAng="0" ptsTypes="AA" p14:bounceEnd="50000">
                                          <p:cBhvr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54" grpId="0" animBg="1"/>
          <p:bldP spid="57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252 -0.00047 L 0.04518 0.00046 " pathEditMode="relative" rAng="0" ptsTypes="AA">
                                          <p:cBhvr>
                                            <p:cTn id="1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357 4.07407E-6 L -0.0457 4.07407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65 0.02917 L -0.00065 0.13334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54" grpId="0" animBg="1"/>
          <p:bldP spid="57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EUI-64 Address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32707" y="1706336"/>
            <a:ext cx="10159093" cy="5151663"/>
          </a:xfrm>
        </p:spPr>
        <p:txBody>
          <a:bodyPr>
            <a:normAutofit/>
          </a:bodyPr>
          <a:lstStyle/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19109"/>
              </p:ext>
            </p:extLst>
          </p:nvPr>
        </p:nvGraphicFramePr>
        <p:xfrm>
          <a:off x="4485798" y="2208813"/>
          <a:ext cx="8528050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Visio" r:id="rId4" imgW="8866271" imgH="4075226" progId="Visio.Drawing.11">
                  <p:embed/>
                </p:oleObj>
              </mc:Choice>
              <mc:Fallback>
                <p:oleObj name="Visio" r:id="rId4" imgW="8866271" imgH="4075226" progId="Visio.Drawing.11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798" y="2208813"/>
                        <a:ext cx="8528050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D46800-02E6-584A-B3FC-74CAB11A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15681F-5F6E-D94F-860E-9FED866234FA}"/>
              </a:ext>
            </a:extLst>
          </p:cNvPr>
          <p:cNvSpPr txBox="1"/>
          <p:nvPr/>
        </p:nvSpPr>
        <p:spPr>
          <a:xfrm>
            <a:off x="383822" y="3806242"/>
            <a:ext cx="3825639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Rules: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Insert: FF:FE after 3</a:t>
            </a:r>
            <a:r>
              <a:rPr lang="en-US" sz="2000" baseline="30000" dirty="0"/>
              <a:t>rd</a:t>
            </a:r>
            <a:r>
              <a:rPr lang="en-US" sz="2000" dirty="0"/>
              <a:t> byte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Invert 7</a:t>
            </a:r>
            <a:r>
              <a:rPr lang="en-US" sz="2000" baseline="30000" dirty="0"/>
              <a:t>th</a:t>
            </a:r>
            <a:r>
              <a:rPr lang="en-US" sz="2000" dirty="0"/>
              <a:t> bit of 1</a:t>
            </a:r>
            <a:r>
              <a:rPr lang="en-US" sz="2000" baseline="30000" dirty="0"/>
              <a:t>st</a:t>
            </a:r>
            <a:r>
              <a:rPr lang="en-US" sz="2000" dirty="0"/>
              <a:t> byte</a:t>
            </a:r>
          </a:p>
        </p:txBody>
      </p:sp>
    </p:spTree>
    <p:extLst>
      <p:ext uri="{BB962C8B-B14F-4D97-AF65-F5344CB8AC3E}">
        <p14:creationId xmlns:p14="http://schemas.microsoft.com/office/powerpoint/2010/main" val="419781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B3B94-02F1-C843-BB43-FC58080D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EUI-64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AE255-4D08-934E-B88E-71D6BC73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IPv6, interface identifiers are always automatically generated</a:t>
            </a:r>
          </a:p>
          <a:p>
            <a:r>
              <a:rPr lang="en-US" dirty="0"/>
              <a:t>There exist alternative methods (to EUI-64):</a:t>
            </a:r>
          </a:p>
          <a:p>
            <a:pPr lvl="1"/>
            <a:r>
              <a:rPr lang="en-US" dirty="0"/>
              <a:t>Cryptographically generated addresses </a:t>
            </a:r>
          </a:p>
          <a:p>
            <a:pPr lvl="1"/>
            <a:r>
              <a:rPr lang="en-US" dirty="0"/>
              <a:t>Randomly generated </a:t>
            </a:r>
          </a:p>
          <a:p>
            <a:pPr lvl="1"/>
            <a:endParaRPr lang="en-US" dirty="0"/>
          </a:p>
          <a:p>
            <a:r>
              <a:rPr lang="en-US" dirty="0"/>
              <a:t>The motivation for these alternatives are privacy and security concerns</a:t>
            </a:r>
          </a:p>
          <a:p>
            <a:pPr lvl="1"/>
            <a:r>
              <a:rPr lang="en-US" dirty="0"/>
              <a:t>In EUI-64 the Interface Id is fixed when a system is moving to a different subnet</a:t>
            </a:r>
          </a:p>
          <a:p>
            <a:pPr lvl="1"/>
            <a:r>
              <a:rPr lang="en-US" dirty="0"/>
              <a:t>This gives away information about the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CCD97-0CC2-7A45-BE37-48F677E5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IPv6 header</a:t>
            </a:r>
          </a:p>
        </p:txBody>
      </p:sp>
      <p:sp>
        <p:nvSpPr>
          <p:cNvPr id="1028" name="Content Placeholder 6"/>
          <p:cNvSpPr>
            <a:spLocks noGrp="1"/>
          </p:cNvSpPr>
          <p:nvPr>
            <p:ph idx="1"/>
          </p:nvPr>
        </p:nvSpPr>
        <p:spPr>
          <a:xfrm>
            <a:off x="1676400" y="6081587"/>
            <a:ext cx="8915400" cy="381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pitchFamily="34" charset="-128"/>
              </a:rPr>
              <a:t>The length of an IPv6 address is 16 bytes (128 bits)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41959"/>
              </p:ext>
            </p:extLst>
          </p:nvPr>
        </p:nvGraphicFramePr>
        <p:xfrm>
          <a:off x="2057400" y="1433388"/>
          <a:ext cx="847248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8866080" imgH="4737240" progId="Visio.Drawing.11">
                  <p:embed/>
                </p:oleObj>
              </mc:Choice>
              <mc:Fallback>
                <p:oleObj name="VISIO" r:id="rId4" imgW="8866080" imgH="4737240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33388"/>
                        <a:ext cx="8472488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CAD78C4-47CE-1141-8926-85A47795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How many addresses?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a typeface="ＭＳ Ｐゴシック" pitchFamily="34" charset="-128"/>
              </a:rPr>
              <a:t>IPv4 Addresses: 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2</a:t>
            </a:r>
            <a:r>
              <a:rPr lang="en-US" sz="1800" baseline="30000" dirty="0">
                <a:ea typeface="ＭＳ Ｐゴシック" pitchFamily="34" charset="-128"/>
              </a:rPr>
              <a:t>32</a:t>
            </a:r>
            <a:r>
              <a:rPr lang="en-US" sz="1800" dirty="0">
                <a:ea typeface="ＭＳ Ｐゴシック" pitchFamily="34" charset="-128"/>
              </a:rPr>
              <a:t> = 4,294,967,296 ≈ 4 billion</a:t>
            </a:r>
          </a:p>
          <a:p>
            <a:r>
              <a:rPr lang="en-US" sz="2000" dirty="0">
                <a:ea typeface="ＭＳ Ｐゴシック" pitchFamily="34" charset="-128"/>
              </a:rPr>
              <a:t>IPv6 Addresses: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2</a:t>
            </a:r>
            <a:r>
              <a:rPr lang="en-US" sz="1800" baseline="30000" dirty="0">
                <a:ea typeface="ＭＳ Ｐゴシック" pitchFamily="34" charset="-128"/>
              </a:rPr>
              <a:t>128</a:t>
            </a:r>
            <a:r>
              <a:rPr lang="en-US" sz="1800" dirty="0">
                <a:ea typeface="ＭＳ Ｐゴシック" pitchFamily="34" charset="-128"/>
              </a:rPr>
              <a:t> = 340,282,366,920,938,463,463,374,607,431,768,211,456 ≈ 3.4  x 10</a:t>
            </a:r>
            <a:r>
              <a:rPr lang="en-US" sz="1800" baseline="30000" dirty="0">
                <a:ea typeface="ＭＳ Ｐゴシック" pitchFamily="34" charset="-128"/>
              </a:rPr>
              <a:t>38</a:t>
            </a:r>
            <a:endParaRPr lang="en-US" sz="18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sz="2000" b="1" dirty="0">
                <a:ea typeface="ＭＳ Ｐゴシック" pitchFamily="34" charset="-128"/>
              </a:rPr>
              <a:t>Surface area of  planet Earth: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b="1" dirty="0">
                <a:ea typeface="ＭＳ Ｐゴシック" pitchFamily="34" charset="-128"/>
              </a:rPr>
              <a:t>Length of an atom: </a:t>
            </a:r>
          </a:p>
          <a:p>
            <a:r>
              <a:rPr lang="en-US" sz="2000" b="1" dirty="0">
                <a:ea typeface="ＭＳ Ｐゴシック" pitchFamily="34" charset="-128"/>
              </a:rPr>
              <a:t>Area of an atom:</a:t>
            </a:r>
            <a:endParaRPr lang="en-US" sz="2000" baseline="300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000" b="1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Number of a</a:t>
            </a:r>
            <a:r>
              <a:rPr lang="en-US" sz="2000" dirty="0">
                <a:ea typeface="ＭＳ Ｐゴシック" pitchFamily="34" charset="-128"/>
              </a:rPr>
              <a:t>toms on the surface of planet Earth: </a:t>
            </a: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000" b="1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000" b="1" dirty="0">
                <a:ea typeface="ＭＳ Ｐゴシック" pitchFamily="34" charset="-128"/>
              </a:rPr>
              <a:t>Number of IPv6 addresses for each atom on the surface of the Earth: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4" name="Picture 4" descr="C:\Users\jorg\AppData\Local\Microsoft\Windows\Temporary Internet Files\Content.IE5\Z3A3LS8N\MC90043806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7971" y="1752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C488DF-36CC-D947-919C-7E0AD3A7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87743F-EE5C-0047-929A-0AA6D50187B5}"/>
              </a:ext>
            </a:extLst>
          </p:cNvPr>
          <p:cNvSpPr txBox="1"/>
          <p:nvPr/>
        </p:nvSpPr>
        <p:spPr>
          <a:xfrm>
            <a:off x="4946248" y="3541852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510,072,000 km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C767D7-7A5C-694C-B1EA-B8392527CBC4}"/>
              </a:ext>
            </a:extLst>
          </p:cNvPr>
          <p:cNvSpPr txBox="1"/>
          <p:nvPr/>
        </p:nvSpPr>
        <p:spPr>
          <a:xfrm>
            <a:off x="4946248" y="3951613"/>
            <a:ext cx="38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 Angstrom (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Å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) = 0.1 nm =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-10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m  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6BEF4E-6631-FD41-B1D8-AAB4B343B2CC}"/>
              </a:ext>
            </a:extLst>
          </p:cNvPr>
          <p:cNvSpPr txBox="1"/>
          <p:nvPr/>
        </p:nvSpPr>
        <p:spPr>
          <a:xfrm>
            <a:off x="4946248" y="4335505"/>
            <a:ext cx="364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 square Angstrom (Å²)=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-20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m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D3A425-A97C-8149-8D82-29F8B76C641E}"/>
              </a:ext>
            </a:extLst>
          </p:cNvPr>
          <p:cNvSpPr txBox="1"/>
          <p:nvPr/>
        </p:nvSpPr>
        <p:spPr>
          <a:xfrm>
            <a:off x="6663160" y="5240259"/>
            <a:ext cx="420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510,072,000 km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/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-20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m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= 5.1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AF904D-BBAC-4343-B298-E47225467E73}"/>
              </a:ext>
            </a:extLst>
          </p:cNvPr>
          <p:cNvSpPr txBox="1"/>
          <p:nvPr/>
        </p:nvSpPr>
        <p:spPr>
          <a:xfrm>
            <a:off x="6663160" y="6040841"/>
            <a:ext cx="432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3.4 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38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/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5.1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34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= 2/3 x 10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4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= 6666</a:t>
            </a:r>
            <a:endParaRPr lang="en-US" sz="2000" b="1" baseline="300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194F37-0258-E948-8FB8-85D214C0BF65}"/>
              </a:ext>
            </a:extLst>
          </p:cNvPr>
          <p:cNvSpPr/>
          <p:nvPr/>
        </p:nvSpPr>
        <p:spPr>
          <a:xfrm>
            <a:off x="658906" y="5137338"/>
            <a:ext cx="5697631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BD5FFF-4329-6E41-AE0E-DBF3983CBCA2}"/>
              </a:ext>
            </a:extLst>
          </p:cNvPr>
          <p:cNvSpPr/>
          <p:nvPr/>
        </p:nvSpPr>
        <p:spPr>
          <a:xfrm>
            <a:off x="793377" y="5630396"/>
            <a:ext cx="7973546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599780-5EB7-9F4F-841D-384C4ADBCA08}"/>
              </a:ext>
            </a:extLst>
          </p:cNvPr>
          <p:cNvSpPr/>
          <p:nvPr/>
        </p:nvSpPr>
        <p:spPr>
          <a:xfrm>
            <a:off x="768724" y="4397186"/>
            <a:ext cx="3897406" cy="37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99A82C-C36F-9746-A723-1A47B9D9803F}"/>
              </a:ext>
            </a:extLst>
          </p:cNvPr>
          <p:cNvSpPr/>
          <p:nvPr/>
        </p:nvSpPr>
        <p:spPr>
          <a:xfrm>
            <a:off x="104776" y="4020671"/>
            <a:ext cx="4135531" cy="40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A4D0C17-A59C-B14A-93DF-A0E4BCD605C1}"/>
              </a:ext>
            </a:extLst>
          </p:cNvPr>
          <p:cNvSpPr/>
          <p:nvPr/>
        </p:nvSpPr>
        <p:spPr>
          <a:xfrm>
            <a:off x="378198" y="3527613"/>
            <a:ext cx="4135531" cy="40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Notation of IPv6 addresses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IPv6 addresses are written as hexadecimals</a:t>
            </a:r>
          </a:p>
          <a:p>
            <a:pPr marL="457200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“Blocks” of 16 bits are separated by colons.</a:t>
            </a: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>
              <a:solidFill>
                <a:schemeClr val="accent2"/>
              </a:solidFill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25128"/>
              </p:ext>
            </p:extLst>
          </p:nvPr>
        </p:nvGraphicFramePr>
        <p:xfrm>
          <a:off x="1543987" y="2759442"/>
          <a:ext cx="99060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4" imgW="8866271" imgH="750870" progId="Visio.Drawing.11">
                  <p:embed/>
                </p:oleObj>
              </mc:Choice>
              <mc:Fallback>
                <p:oleObj name="Visio" r:id="rId4" imgW="8866271" imgH="750870" progId="Visio.Drawing.11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987" y="2759442"/>
                        <a:ext cx="99060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A5090C7-DA76-1147-A710-E95C2778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Abbreviation rules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82270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tabLst>
                <a:tab pos="8691563" algn="r"/>
              </a:tabLst>
            </a:pPr>
            <a:r>
              <a:rPr lang="en-US" dirty="0">
                <a:ea typeface="ＭＳ Ｐゴシック" pitchFamily="34" charset="-128"/>
              </a:rPr>
              <a:t>Leading zeros in a block can be omitted</a:t>
            </a:r>
          </a:p>
          <a:p>
            <a:pPr marL="457200" indent="-457200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</a:t>
            </a:r>
            <a:endParaRPr lang="en-US" dirty="0">
              <a:ea typeface="ＭＳ Ｐゴシック" pitchFamily="34" charset="-128"/>
            </a:endParaRPr>
          </a:p>
          <a:p>
            <a:pPr marL="457200" indent="-457200">
              <a:buNone/>
              <a:tabLst>
                <a:tab pos="1814513" algn="l"/>
                <a:tab pos="6932613" algn="l"/>
                <a:tab pos="10218738" algn="r"/>
              </a:tabLst>
            </a:pPr>
            <a:endParaRPr lang="en-US" dirty="0">
              <a:ea typeface="ＭＳ Ｐゴシック" pitchFamily="34" charset="-128"/>
            </a:endParaRPr>
          </a:p>
          <a:p>
            <a:pPr marL="514350" indent="-514350">
              <a:buAutoNum type="arabicPeriod" startAt="2"/>
              <a:tabLst>
                <a:tab pos="1814513" algn="l"/>
                <a:tab pos="6932613" algn="l"/>
                <a:tab pos="10218738" algn="r"/>
              </a:tabLst>
            </a:pPr>
            <a:r>
              <a:rPr lang="en-US" dirty="0">
                <a:ea typeface="ＭＳ Ｐゴシック" pitchFamily="34" charset="-128"/>
              </a:rPr>
              <a:t>One (but only one) group of contiguous blocks with all zeros can be replaced by a double colon</a:t>
            </a:r>
          </a:p>
          <a:p>
            <a:pPr marL="514350" indent="-514350">
              <a:buAutoNum type="arabicPeriod" startAt="2"/>
              <a:tabLst>
                <a:tab pos="1814513" algn="l"/>
                <a:tab pos="6932613" algn="l"/>
                <a:tab pos="10218738" algn="r"/>
              </a:tabLst>
            </a:pPr>
            <a:endParaRPr lang="en-US" dirty="0">
              <a:ea typeface="ＭＳ Ｐゴシック" pitchFamily="34" charset="-128"/>
            </a:endParaRPr>
          </a:p>
          <a:p>
            <a:pPr marL="457200" indent="-457200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</a:t>
            </a:r>
          </a:p>
          <a:p>
            <a:pPr marL="457200" indent="-457200">
              <a:buNone/>
              <a:tabLst>
                <a:tab pos="1814513" algn="l"/>
                <a:tab pos="6932613" algn="l"/>
                <a:tab pos="10218738" algn="r"/>
              </a:tabLst>
            </a:pPr>
            <a:endParaRPr lang="en-US" b="1" dirty="0">
              <a:solidFill>
                <a:srgbClr val="FF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marL="457200" indent="-457200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	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A53B7E-A0CF-AA4F-A9B5-30023D79C2E2}"/>
              </a:ext>
            </a:extLst>
          </p:cNvPr>
          <p:cNvSpPr/>
          <p:nvPr/>
        </p:nvSpPr>
        <p:spPr>
          <a:xfrm>
            <a:off x="1046410" y="2238531"/>
            <a:ext cx="5659192" cy="614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FE80:0000:0000:0000:002A:0000:0000:0A81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D7DEC2-6B5E-764F-85B2-FE9240D0FFC7}"/>
              </a:ext>
            </a:extLst>
          </p:cNvPr>
          <p:cNvSpPr/>
          <p:nvPr/>
        </p:nvSpPr>
        <p:spPr>
          <a:xfrm>
            <a:off x="8077404" y="2238531"/>
            <a:ext cx="3546185" cy="614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FE80:0:0:0:2A:0:0:A81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FD1820-1C68-7F40-B47D-834E5B1A58C8}"/>
              </a:ext>
            </a:extLst>
          </p:cNvPr>
          <p:cNvSpPr/>
          <p:nvPr/>
        </p:nvSpPr>
        <p:spPr>
          <a:xfrm>
            <a:off x="1483015" y="4281515"/>
            <a:ext cx="3546185" cy="614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FE80:0:0:0:2A:0:0:A81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CC4DA5-9DA5-AC49-BA96-F9EE0D1E4EC1}"/>
              </a:ext>
            </a:extLst>
          </p:cNvPr>
          <p:cNvSpPr/>
          <p:nvPr/>
        </p:nvSpPr>
        <p:spPr>
          <a:xfrm>
            <a:off x="7002367" y="3774888"/>
            <a:ext cx="2903633" cy="614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FE80::2A:0:0:A81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0A7C03-84FB-B344-83ED-79C3CF17D4DD}"/>
              </a:ext>
            </a:extLst>
          </p:cNvPr>
          <p:cNvSpPr/>
          <p:nvPr/>
        </p:nvSpPr>
        <p:spPr>
          <a:xfrm>
            <a:off x="12958324" y="3260023"/>
            <a:ext cx="3546185" cy="614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FE80:0:0:0:2A:0:FE04:A81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3FA010-BDF5-8C48-9CEF-9FB43306FCB3}"/>
              </a:ext>
            </a:extLst>
          </p:cNvPr>
          <p:cNvSpPr/>
          <p:nvPr/>
        </p:nvSpPr>
        <p:spPr>
          <a:xfrm>
            <a:off x="7002367" y="4825213"/>
            <a:ext cx="3443212" cy="614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FE80:0:0:0:2A::A81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CDE5FE04-8EDD-6947-AB84-AFF2B90E134E}"/>
              </a:ext>
            </a:extLst>
          </p:cNvPr>
          <p:cNvCxnSpPr/>
          <p:nvPr/>
        </p:nvCxnSpPr>
        <p:spPr>
          <a:xfrm>
            <a:off x="6853881" y="2529016"/>
            <a:ext cx="963827" cy="0"/>
          </a:xfrm>
          <a:prstGeom prst="straightConnector1">
            <a:avLst/>
          </a:prstGeom>
          <a:ln w="444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A21DB94-B75F-6A49-97BF-46A5E3F4441A}"/>
              </a:ext>
            </a:extLst>
          </p:cNvPr>
          <p:cNvCxnSpPr>
            <a:cxnSpLocks/>
          </p:cNvCxnSpPr>
          <p:nvPr/>
        </p:nvCxnSpPr>
        <p:spPr>
          <a:xfrm flipV="1">
            <a:off x="5317523" y="4053016"/>
            <a:ext cx="1388077" cy="514865"/>
          </a:xfrm>
          <a:prstGeom prst="straightConnector1">
            <a:avLst/>
          </a:prstGeom>
          <a:ln w="444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53F9852-AB1E-BC4E-BBB0-78B282557C64}"/>
              </a:ext>
            </a:extLst>
          </p:cNvPr>
          <p:cNvCxnSpPr>
            <a:cxnSpLocks/>
          </p:cNvCxnSpPr>
          <p:nvPr/>
        </p:nvCxnSpPr>
        <p:spPr>
          <a:xfrm>
            <a:off x="5313404" y="4567880"/>
            <a:ext cx="1388077" cy="514865"/>
          </a:xfrm>
          <a:prstGeom prst="straightConnector1">
            <a:avLst/>
          </a:prstGeom>
          <a:ln w="444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044E8A0-F260-E549-8E84-0B45FCB8EB01}"/>
              </a:ext>
            </a:extLst>
          </p:cNvPr>
          <p:cNvSpPr/>
          <p:nvPr/>
        </p:nvSpPr>
        <p:spPr>
          <a:xfrm>
            <a:off x="7022687" y="5974080"/>
            <a:ext cx="3411633" cy="8030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FE80::2A:0:0:A81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C4597F3-F5A9-8A48-AEA5-AD6C5B6B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A87C06-6A5E-8145-A0F1-39B36F48A86C}"/>
              </a:ext>
            </a:extLst>
          </p:cNvPr>
          <p:cNvSpPr txBox="1"/>
          <p:nvPr/>
        </p:nvSpPr>
        <p:spPr>
          <a:xfrm>
            <a:off x="2006082" y="5971592"/>
            <a:ext cx="4077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Best abbreviation yields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the correct notation:</a:t>
            </a:r>
          </a:p>
        </p:txBody>
      </p:sp>
    </p:spTree>
    <p:extLst>
      <p:ext uri="{BB962C8B-B14F-4D97-AF65-F5344CB8AC3E}">
        <p14:creationId xmlns:p14="http://schemas.microsoft.com/office/powerpoint/2010/main" val="35081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21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73" y="1693299"/>
            <a:ext cx="9900249" cy="5164701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687888" algn="l"/>
                <a:tab pos="4975225" algn="l"/>
              </a:tabLst>
            </a:pPr>
            <a:r>
              <a:rPr lang="en-CA" dirty="0"/>
              <a:t>IPv6 addresses are written in CIDR notation</a:t>
            </a:r>
          </a:p>
          <a:p>
            <a:pPr marL="0" indent="0">
              <a:buNone/>
              <a:tabLst>
                <a:tab pos="877888" algn="l"/>
                <a:tab pos="4687888" algn="l"/>
                <a:tab pos="49752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2607:F2C0:92C7:4A00:1053:D1D:66E9:41EA/64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/>
              <a:t>The number after the slash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/>
              <a:t>) is the prefix length, which identifies the network part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network prefix</a:t>
            </a:r>
            <a:r>
              <a:rPr lang="en-US" dirty="0"/>
              <a:t>)</a:t>
            </a:r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 marL="0" indent="0">
              <a:buNone/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/>
              <a:t>All interfaces on the same subnet have the same network prefix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/>
              <a:t>The only differences to IPv4 are the hex notation and the length of the addresses</a:t>
            </a:r>
          </a:p>
          <a:p>
            <a:pPr marL="0" indent="0">
              <a:buNone/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  <a:p>
            <a:pPr marL="457200" lvl="1" indent="0">
              <a:buNone/>
              <a:tabLst>
                <a:tab pos="4687888" algn="l"/>
                <a:tab pos="4975225" algn="l"/>
              </a:tabLst>
            </a:pPr>
            <a:endParaRPr lang="en-CA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FD508279-814D-514D-AD36-FAF8DDC6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379" y="4489917"/>
            <a:ext cx="3046238" cy="524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1053:D1D:66E9:41EA</a:t>
            </a: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CIDR notation for IPv6 addresses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A2BB4FB-BE9F-FC4C-8C4A-1FEF06E3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7F3FF1B-C7B9-1244-B217-B2062FD12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4492158"/>
            <a:ext cx="3067051" cy="524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2607:F2C0:92C7:4A00</a:t>
            </a: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xmlns="" id="{6FA0BFAB-E38C-1B46-8FAD-1B46B90C55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6236" y="4029204"/>
            <a:ext cx="609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xmlns="" id="{B3B7C4FA-6547-624B-9671-983E660F4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5200637"/>
            <a:ext cx="305888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DA29AD-4DB9-4D43-BF2B-C7BB1EAF36E5}"/>
              </a:ext>
            </a:extLst>
          </p:cNvPr>
          <p:cNvSpPr txBox="1"/>
          <p:nvPr/>
        </p:nvSpPr>
        <p:spPr>
          <a:xfrm>
            <a:off x="3797151" y="5039400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prefix length</a:t>
            </a:r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55EF4D-1983-BC40-91BB-DF9C8C32E305}"/>
              </a:ext>
            </a:extLst>
          </p:cNvPr>
          <p:cNvSpPr txBox="1"/>
          <p:nvPr/>
        </p:nvSpPr>
        <p:spPr>
          <a:xfrm>
            <a:off x="5715001" y="3825046"/>
            <a:ext cx="7601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128 bits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xmlns="" id="{E04D4585-48BE-1B4A-AD6A-31D1069FBF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6236" y="4285125"/>
            <a:ext cx="31188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A53D5A-F5B6-334A-A41C-DA72ACEB25DC}"/>
              </a:ext>
            </a:extLst>
          </p:cNvPr>
          <p:cNvSpPr txBox="1"/>
          <p:nvPr/>
        </p:nvSpPr>
        <p:spPr>
          <a:xfrm>
            <a:off x="3840977" y="4132725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64 bits</a:t>
            </a:r>
            <a:endParaRPr lang="en-US" dirty="0">
              <a:latin typeface="+mj-lt"/>
            </a:endParaRPr>
          </a:p>
        </p:txBody>
      </p:sp>
      <p:cxnSp>
        <p:nvCxnSpPr>
          <p:cNvPr id="15" name="Straight Arrow Connector 10">
            <a:extLst>
              <a:ext uri="{FF2B5EF4-FFF2-40B4-BE49-F238E27FC236}">
                <a16:creationId xmlns:a16="http://schemas.microsoft.com/office/drawing/2014/main" xmlns="" id="{D57948A8-B7D2-6245-80F3-7F1B33948A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6886" y="4282248"/>
            <a:ext cx="2985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7E03B1-FD0E-D74A-BB68-BDE26806220B}"/>
              </a:ext>
            </a:extLst>
          </p:cNvPr>
          <p:cNvSpPr txBox="1"/>
          <p:nvPr/>
        </p:nvSpPr>
        <p:spPr>
          <a:xfrm>
            <a:off x="6877975" y="4129848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64 bits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72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FD508279-814D-514D-AD36-FAF8DDC6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28" y="2451849"/>
            <a:ext cx="3825689" cy="524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0000:0000:0000:0000:0000</a:t>
            </a: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CIDR notation for IPv6 address blocks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3838575"/>
            <a:ext cx="10665423" cy="2734753"/>
          </a:xfrm>
        </p:spPr>
        <p:txBody>
          <a:bodyPr>
            <a:normAutofit/>
          </a:bodyPr>
          <a:lstStyle/>
          <a:p>
            <a:pPr>
              <a:tabLst>
                <a:tab pos="4687888" algn="l"/>
                <a:tab pos="4975225" algn="l"/>
              </a:tabLst>
            </a:pPr>
            <a:r>
              <a:rPr lang="en-CA" dirty="0"/>
              <a:t>Network address blocks use  CIDR notation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CA" dirty="0"/>
              <a:t>An address block is written as the first address in the block (ending in all zeroes) followed by the prefix length:</a:t>
            </a:r>
          </a:p>
          <a:p>
            <a:pPr marL="457200" lvl="1" indent="0">
              <a:buNone/>
              <a:tabLst>
                <a:tab pos="4687888" algn="l"/>
                <a:tab pos="4975225" algn="l"/>
              </a:tabLst>
            </a:pPr>
            <a:r>
              <a:rPr lang="en-CA" dirty="0"/>
              <a:t>  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2607:F2C0:92C7::/48</a:t>
            </a:r>
          </a:p>
          <a:p>
            <a:pPr>
              <a:tabLst>
                <a:tab pos="2349500" algn="l"/>
                <a:tab pos="4687888" algn="l"/>
                <a:tab pos="4975225" algn="l"/>
              </a:tabLst>
            </a:pPr>
            <a:r>
              <a:rPr lang="en-US" dirty="0"/>
              <a:t>First address: 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2607:F2C0:92C7:0000:0000:0000:0000:0000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/>
              <a:t>Last address: 	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2607:F2C0:92C7:FFFF:FFFF:FFFF:FFFF:FFFF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  <a:tabLst>
                <a:tab pos="4687888" algn="l"/>
                <a:tab pos="4975225" algn="l"/>
              </a:tabLst>
            </a:pP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  <a:tabLst>
                <a:tab pos="4687888" algn="l"/>
                <a:tab pos="4975225" algn="l"/>
              </a:tabLst>
            </a:pP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  <a:p>
            <a:pPr marL="457200" lvl="1" indent="0">
              <a:buNone/>
              <a:tabLst>
                <a:tab pos="4687888" algn="l"/>
                <a:tab pos="4975225" algn="l"/>
              </a:tabLst>
            </a:pPr>
            <a:endParaRPr lang="en-CA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A2BB4FB-BE9F-FC4C-8C4A-1FEF06E3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7F3FF1B-C7B9-1244-B217-B2062FD12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54090"/>
            <a:ext cx="2290482" cy="524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2607:F2C0:92C7</a:t>
            </a: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xmlns="" id="{6FA0BFAB-E38C-1B46-8FAD-1B46B90C55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6236" y="1991136"/>
            <a:ext cx="609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xmlns="" id="{B3B7C4FA-6547-624B-9671-983E660F4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3317691"/>
            <a:ext cx="22916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DA29AD-4DB9-4D43-BF2B-C7BB1EAF36E5}"/>
              </a:ext>
            </a:extLst>
          </p:cNvPr>
          <p:cNvSpPr txBox="1"/>
          <p:nvPr/>
        </p:nvSpPr>
        <p:spPr>
          <a:xfrm>
            <a:off x="3478743" y="3156454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Prefix length</a:t>
            </a:r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55EF4D-1983-BC40-91BB-DF9C8C32E305}"/>
              </a:ext>
            </a:extLst>
          </p:cNvPr>
          <p:cNvSpPr txBox="1"/>
          <p:nvPr/>
        </p:nvSpPr>
        <p:spPr>
          <a:xfrm>
            <a:off x="5715001" y="1786978"/>
            <a:ext cx="7601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128 bits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xmlns="" id="{E04D4585-48BE-1B4A-AD6A-31D1069FBF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6236" y="2247057"/>
            <a:ext cx="23355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A53D5A-F5B6-334A-A41C-DA72ACEB25DC}"/>
              </a:ext>
            </a:extLst>
          </p:cNvPr>
          <p:cNvSpPr txBox="1"/>
          <p:nvPr/>
        </p:nvSpPr>
        <p:spPr>
          <a:xfrm>
            <a:off x="3318463" y="2094657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48 bits</a:t>
            </a:r>
            <a:endParaRPr lang="en-US" dirty="0">
              <a:latin typeface="+mj-lt"/>
            </a:endParaRPr>
          </a:p>
        </p:txBody>
      </p:sp>
      <p:cxnSp>
        <p:nvCxnSpPr>
          <p:cNvPr id="15" name="Straight Arrow Connector 10">
            <a:extLst>
              <a:ext uri="{FF2B5EF4-FFF2-40B4-BE49-F238E27FC236}">
                <a16:creationId xmlns:a16="http://schemas.microsoft.com/office/drawing/2014/main" xmlns="" id="{D57948A8-B7D2-6245-80F3-7F1B33948A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25035" y="2244180"/>
            <a:ext cx="376720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7E03B1-FD0E-D74A-BB68-BDE26806220B}"/>
              </a:ext>
            </a:extLst>
          </p:cNvPr>
          <p:cNvSpPr txBox="1"/>
          <p:nvPr/>
        </p:nvSpPr>
        <p:spPr>
          <a:xfrm>
            <a:off x="6877975" y="2091780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80 bits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90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IPv6 address block of </a:t>
            </a:r>
            <a:r>
              <a:rPr lang="en-US" dirty="0" err="1">
                <a:ea typeface="ＭＳ Ｐゴシック" pitchFamily="34" charset="-128"/>
              </a:rPr>
              <a:t>UofT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IPv6 prefix of University of Toronto: 	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2606:FA00::/32</a:t>
            </a:r>
          </a:p>
          <a:p>
            <a:r>
              <a:rPr lang="en-US" sz="2800" dirty="0">
                <a:ea typeface="ＭＳ Ｐゴシック" pitchFamily="34" charset="-128"/>
              </a:rPr>
              <a:t>Number of addresses: </a:t>
            </a:r>
            <a:r>
              <a:rPr lang="en-US" sz="2200" dirty="0">
                <a:ea typeface="ＭＳ Ｐゴシック" pitchFamily="34" charset="-128"/>
              </a:rPr>
              <a:t>2</a:t>
            </a:r>
            <a:r>
              <a:rPr lang="en-US" sz="2200" baseline="30000" dirty="0">
                <a:ea typeface="ＭＳ Ｐゴシック" pitchFamily="34" charset="-128"/>
              </a:rPr>
              <a:t>96</a:t>
            </a:r>
            <a:r>
              <a:rPr lang="en-US" sz="2200" dirty="0">
                <a:ea typeface="ＭＳ Ｐゴシック" pitchFamily="34" charset="-128"/>
              </a:rPr>
              <a:t> = 79,228,162,514,264,337,593,543,950,336 ≈ </a:t>
            </a:r>
            <a:r>
              <a:rPr lang="en-US" sz="2200" dirty="0">
                <a:solidFill>
                  <a:srgbClr val="FF0000"/>
                </a:solidFill>
                <a:ea typeface="ＭＳ Ｐゴシック" pitchFamily="34" charset="-128"/>
              </a:rPr>
              <a:t>8 x 10</a:t>
            </a:r>
            <a:r>
              <a:rPr lang="en-US" sz="2200" baseline="30000" dirty="0">
                <a:solidFill>
                  <a:srgbClr val="FF0000"/>
                </a:solidFill>
                <a:ea typeface="ＭＳ Ｐゴシック" pitchFamily="34" charset="-128"/>
              </a:rPr>
              <a:t>28</a:t>
            </a:r>
            <a:endParaRPr lang="en-US" sz="2200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37685"/>
              </p:ext>
            </p:extLst>
          </p:nvPr>
        </p:nvGraphicFramePr>
        <p:xfrm>
          <a:off x="2818113" y="3056239"/>
          <a:ext cx="8467725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4" imgW="8866271" imgH="3608550" progId="Visio.Drawing.11">
                  <p:embed/>
                </p:oleObj>
              </mc:Choice>
              <mc:Fallback>
                <p:oleObj name="Visio" r:id="rId4" imgW="8866271" imgH="3608550" progId="Visio.Drawing.11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113" y="3056239"/>
                        <a:ext cx="8467725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 bwMode="auto">
          <a:xfrm rot="5400000">
            <a:off x="5524500" y="5089910"/>
            <a:ext cx="304800" cy="17526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eaLnBrk="0" hangingPunct="0">
              <a:defRPr/>
            </a:pPr>
            <a:endParaRPr lang="en-US" dirty="0">
              <a:latin typeface="Times New Roman" pitchFamily="-110" charset="0"/>
            </a:endParaRPr>
          </a:p>
          <a:p>
            <a:pPr algn="ctr" eaLnBrk="0" hangingPunct="0">
              <a:defRPr/>
            </a:pPr>
            <a:r>
              <a:rPr lang="en-US" dirty="0">
                <a:latin typeface="+mj-lt"/>
              </a:rPr>
              <a:t>Subnet ID</a:t>
            </a: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8153400" y="4213610"/>
            <a:ext cx="304800" cy="35052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eaLnBrk="0" hangingPunct="0">
              <a:defRPr/>
            </a:pPr>
            <a:endParaRPr lang="en-US" dirty="0">
              <a:latin typeface="Times New Roman" pitchFamily="-110" charset="0"/>
            </a:endParaRPr>
          </a:p>
          <a:p>
            <a:pPr algn="ctr" eaLnBrk="0" hangingPunct="0">
              <a:defRPr/>
            </a:pPr>
            <a:r>
              <a:rPr lang="en-US" dirty="0">
                <a:latin typeface="+mj-lt"/>
              </a:rPr>
              <a:t>Interface 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08363"/>
            <a:ext cx="990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ＭＳ Ｐゴシック" pitchFamily="-110" charset="-128"/>
              </a:rPr>
              <a:t>from:</a:t>
            </a:r>
          </a:p>
          <a:p>
            <a:pPr>
              <a:defRPr/>
            </a:pPr>
            <a:endParaRPr lang="en-US" sz="2000" dirty="0">
              <a:cs typeface="ＭＳ Ｐゴシック" pitchFamily="-110" charset="-128"/>
            </a:endParaRPr>
          </a:p>
          <a:p>
            <a:pPr>
              <a:defRPr/>
            </a:pPr>
            <a:r>
              <a:rPr lang="en-US" sz="2000" dirty="0">
                <a:cs typeface="ＭＳ Ｐゴシック" pitchFamily="-110" charset="-128"/>
              </a:rPr>
              <a:t>to: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6512737-15EB-724F-AD2C-3272363E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6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1258</Words>
  <Application>Microsoft Office PowerPoint</Application>
  <PresentationFormat>Widescreen</PresentationFormat>
  <Paragraphs>320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Consolas</vt:lpstr>
      <vt:lpstr>Courier New</vt:lpstr>
      <vt:lpstr>Times New Roman</vt:lpstr>
      <vt:lpstr>Wingdings</vt:lpstr>
      <vt:lpstr>Office Theme</vt:lpstr>
      <vt:lpstr>VISIO</vt:lpstr>
      <vt:lpstr>Visio</vt:lpstr>
      <vt:lpstr>Microsoft Visio Drawing</vt:lpstr>
      <vt:lpstr>IPv6 Addresses Part 1: Overview</vt:lpstr>
      <vt:lpstr>Takeaways</vt:lpstr>
      <vt:lpstr>IPv6 header</vt:lpstr>
      <vt:lpstr>How many addresses?</vt:lpstr>
      <vt:lpstr>Notation of IPv6 addresses</vt:lpstr>
      <vt:lpstr>Abbreviation rules</vt:lpstr>
      <vt:lpstr>CIDR notation for IPv6 addresses</vt:lpstr>
      <vt:lpstr>CIDR notation for IPv6 address blocks</vt:lpstr>
      <vt:lpstr>IPv6 address block of UofT</vt:lpstr>
      <vt:lpstr>How many IPv6 addresses for UofT ?</vt:lpstr>
      <vt:lpstr>IPv6 Addresses Part 2: Address Types</vt:lpstr>
      <vt:lpstr>Types of IPv6 addresses</vt:lpstr>
      <vt:lpstr>Currently available global unicast addresses</vt:lpstr>
      <vt:lpstr>Delivery methods and IPv6 address types</vt:lpstr>
      <vt:lpstr>Reserved IPv6 addresses (selection)</vt:lpstr>
      <vt:lpstr>Global unicast address  (2000::/3)</vt:lpstr>
      <vt:lpstr>Link-local unicast address  (FE80::/10)</vt:lpstr>
      <vt:lpstr>Issue with link-local unicast address</vt:lpstr>
      <vt:lpstr>Unique Local Unicast Address (ULA)       (FC00::/7)</vt:lpstr>
      <vt:lpstr>IPv6 Multicast  Address         (FF00::/8) </vt:lpstr>
      <vt:lpstr>EUI-64 Address</vt:lpstr>
      <vt:lpstr>EUI-64 Address</vt:lpstr>
      <vt:lpstr>Alternatives to EUI-64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Windows User</cp:lastModifiedBy>
  <cp:revision>79</cp:revision>
  <dcterms:created xsi:type="dcterms:W3CDTF">2020-08-14T14:05:07Z</dcterms:created>
  <dcterms:modified xsi:type="dcterms:W3CDTF">2020-09-24T17:24:44Z</dcterms:modified>
</cp:coreProperties>
</file>