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06" r:id="rId4"/>
    <p:sldId id="265" r:id="rId5"/>
    <p:sldId id="275" r:id="rId6"/>
    <p:sldId id="282" r:id="rId7"/>
    <p:sldId id="315" r:id="rId8"/>
    <p:sldId id="292" r:id="rId9"/>
    <p:sldId id="314" r:id="rId10"/>
    <p:sldId id="276" r:id="rId11"/>
    <p:sldId id="279" r:id="rId12"/>
    <p:sldId id="301" r:id="rId13"/>
    <p:sldId id="317" r:id="rId14"/>
    <p:sldId id="296" r:id="rId15"/>
    <p:sldId id="294" r:id="rId16"/>
    <p:sldId id="295" r:id="rId17"/>
    <p:sldId id="297" r:id="rId18"/>
    <p:sldId id="298" r:id="rId19"/>
    <p:sldId id="299" r:id="rId20"/>
    <p:sldId id="318" r:id="rId21"/>
    <p:sldId id="300" r:id="rId22"/>
    <p:sldId id="293" r:id="rId23"/>
    <p:sldId id="302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/>
    <p:restoredTop sz="90522"/>
  </p:normalViewPr>
  <p:slideViewPr>
    <p:cSldViewPr snapToGrid="0" snapToObjects="1" showGuides="1">
      <p:cViewPr varScale="1">
        <p:scale>
          <a:sx n="110" d="100"/>
          <a:sy n="110" d="100"/>
        </p:scale>
        <p:origin x="616" y="168"/>
      </p:cViewPr>
      <p:guideLst>
        <p:guide orient="horz" pos="1162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7444E1E2-8FC0-784F-AE96-8593E2B0CCC8}"/>
    <pc:docChg chg="modSld">
      <pc:chgData name="Jorg Liebeherr" userId="4e70e616cda3882f" providerId="LiveId" clId="{7444E1E2-8FC0-784F-AE96-8593E2B0CCC8}" dt="2020-09-29T18:00:10.171" v="0" actId="20577"/>
      <pc:docMkLst>
        <pc:docMk/>
      </pc:docMkLst>
      <pc:sldChg chg="modNotesTx">
        <pc:chgData name="Jorg Liebeherr" userId="4e70e616cda3882f" providerId="LiveId" clId="{7444E1E2-8FC0-784F-AE96-8593E2B0CCC8}" dt="2020-09-29T18:00:10.171" v="0" actId="20577"/>
        <pc:sldMkLst>
          <pc:docMk/>
          <pc:sldMk cId="3442780228" sldId="315"/>
        </pc:sldMkLst>
      </pc:sldChg>
    </pc:docChg>
  </pc:docChgLst>
  <pc:docChgLst>
    <pc:chgData name="Jorg Liebeherr" userId="4e70e616cda3882f" providerId="LiveId" clId="{6DAB6A6F-5D01-F349-800B-8B9777F19091}"/>
    <pc:docChg chg="undo custSel modSld">
      <pc:chgData name="Jorg Liebeherr" userId="4e70e616cda3882f" providerId="LiveId" clId="{6DAB6A6F-5D01-F349-800B-8B9777F19091}" dt="2020-09-17T20:50:04.225" v="691" actId="20577"/>
      <pc:docMkLst>
        <pc:docMk/>
      </pc:docMkLst>
      <pc:sldChg chg="modSp">
        <pc:chgData name="Jorg Liebeherr" userId="4e70e616cda3882f" providerId="LiveId" clId="{6DAB6A6F-5D01-F349-800B-8B9777F19091}" dt="2020-09-17T20:48:15.183" v="624" actId="20577"/>
        <pc:sldMkLst>
          <pc:docMk/>
          <pc:sldMk cId="767987974" sldId="258"/>
        </pc:sldMkLst>
        <pc:spChg chg="mod">
          <ac:chgData name="Jorg Liebeherr" userId="4e70e616cda3882f" providerId="LiveId" clId="{6DAB6A6F-5D01-F349-800B-8B9777F19091}" dt="2020-09-17T20:48:15.183" v="624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">
        <pc:chgData name="Jorg Liebeherr" userId="4e70e616cda3882f" providerId="LiveId" clId="{6DAB6A6F-5D01-F349-800B-8B9777F19091}" dt="2020-09-17T19:47:21.747" v="339" actId="20577"/>
        <pc:sldMkLst>
          <pc:docMk/>
          <pc:sldMk cId="2473558014" sldId="265"/>
        </pc:sldMkLst>
        <pc:spChg chg="mod">
          <ac:chgData name="Jorg Liebeherr" userId="4e70e616cda3882f" providerId="LiveId" clId="{6DAB6A6F-5D01-F349-800B-8B9777F19091}" dt="2020-09-17T19:47:12.891" v="323" actId="20577"/>
          <ac:spMkLst>
            <pc:docMk/>
            <pc:sldMk cId="2473558014" sldId="265"/>
            <ac:spMk id="20516" creationId="{00000000-0000-0000-0000-000000000000}"/>
          </ac:spMkLst>
        </pc:spChg>
        <pc:spChg chg="mod">
          <ac:chgData name="Jorg Liebeherr" userId="4e70e616cda3882f" providerId="LiveId" clId="{6DAB6A6F-5D01-F349-800B-8B9777F19091}" dt="2020-09-17T19:47:21.747" v="339" actId="20577"/>
          <ac:spMkLst>
            <pc:docMk/>
            <pc:sldMk cId="2473558014" sldId="265"/>
            <ac:spMk id="20520" creationId="{00000000-0000-0000-0000-000000000000}"/>
          </ac:spMkLst>
        </pc:spChg>
      </pc:sldChg>
      <pc:sldChg chg="delSp modSp delAnim">
        <pc:chgData name="Jorg Liebeherr" userId="4e70e616cda3882f" providerId="LiveId" clId="{6DAB6A6F-5D01-F349-800B-8B9777F19091}" dt="2020-09-17T20:13:16.756" v="534" actId="20577"/>
        <pc:sldMkLst>
          <pc:docMk/>
          <pc:sldMk cId="3576066415" sldId="275"/>
        </pc:sldMkLst>
        <pc:spChg chg="mod">
          <ac:chgData name="Jorg Liebeherr" userId="4e70e616cda3882f" providerId="LiveId" clId="{6DAB6A6F-5D01-F349-800B-8B9777F19091}" dt="2020-09-17T19:47:54.835" v="349" actId="20577"/>
          <ac:spMkLst>
            <pc:docMk/>
            <pc:sldMk cId="3576066415" sldId="275"/>
            <ac:spMk id="31746" creationId="{00000000-0000-0000-0000-000000000000}"/>
          </ac:spMkLst>
        </pc:spChg>
        <pc:spChg chg="mod">
          <ac:chgData name="Jorg Liebeherr" userId="4e70e616cda3882f" providerId="LiveId" clId="{6DAB6A6F-5D01-F349-800B-8B9777F19091}" dt="2020-09-17T20:13:16.756" v="534" actId="20577"/>
          <ac:spMkLst>
            <pc:docMk/>
            <pc:sldMk cId="3576066415" sldId="275"/>
            <ac:spMk id="31749" creationId="{00000000-0000-0000-0000-000000000000}"/>
          </ac:spMkLst>
        </pc:spChg>
        <pc:grpChg chg="del">
          <ac:chgData name="Jorg Liebeherr" userId="4e70e616cda3882f" providerId="LiveId" clId="{6DAB6A6F-5D01-F349-800B-8B9777F19091}" dt="2020-09-17T15:48:47.107" v="216" actId="478"/>
          <ac:grpSpMkLst>
            <pc:docMk/>
            <pc:sldMk cId="3576066415" sldId="275"/>
            <ac:grpSpMk id="31759" creationId="{00000000-0000-0000-0000-000000000000}"/>
          </ac:grpSpMkLst>
        </pc:grpChg>
        <pc:graphicFrameChg chg="mod">
          <ac:chgData name="Jorg Liebeherr" userId="4e70e616cda3882f" providerId="LiveId" clId="{6DAB6A6F-5D01-F349-800B-8B9777F19091}" dt="2020-09-17T19:38:41.356" v="316" actId="1076"/>
          <ac:graphicFrameMkLst>
            <pc:docMk/>
            <pc:sldMk cId="3576066415" sldId="275"/>
            <ac:graphicFrameMk id="31753" creationId="{00000000-0000-0000-0000-000000000000}"/>
          </ac:graphicFrameMkLst>
        </pc:graphicFrameChg>
      </pc:sldChg>
      <pc:sldChg chg="modSp">
        <pc:chgData name="Jorg Liebeherr" userId="4e70e616cda3882f" providerId="LiveId" clId="{6DAB6A6F-5D01-F349-800B-8B9777F19091}" dt="2020-09-17T19:48:19.435" v="359" actId="20577"/>
        <pc:sldMkLst>
          <pc:docMk/>
          <pc:sldMk cId="643957820" sldId="276"/>
        </pc:sldMkLst>
        <pc:spChg chg="mod">
          <ac:chgData name="Jorg Liebeherr" userId="4e70e616cda3882f" providerId="LiveId" clId="{6DAB6A6F-5D01-F349-800B-8B9777F19091}" dt="2020-09-17T19:48:19.435" v="359" actId="20577"/>
          <ac:spMkLst>
            <pc:docMk/>
            <pc:sldMk cId="643957820" sldId="276"/>
            <ac:spMk id="34818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8:35.269" v="651" actId="20577"/>
        <pc:sldMkLst>
          <pc:docMk/>
          <pc:sldMk cId="444467993" sldId="279"/>
        </pc:sldMkLst>
        <pc:spChg chg="mod">
          <ac:chgData name="Jorg Liebeherr" userId="4e70e616cda3882f" providerId="LiveId" clId="{6DAB6A6F-5D01-F349-800B-8B9777F19091}" dt="2020-09-17T20:48:35.269" v="651" actId="20577"/>
          <ac:spMkLst>
            <pc:docMk/>
            <pc:sldMk cId="444467993" sldId="279"/>
            <ac:spMk id="44034" creationId="{00000000-0000-0000-0000-000000000000}"/>
          </ac:spMkLst>
        </pc:spChg>
      </pc:sldChg>
      <pc:sldChg chg="addSp modSp">
        <pc:chgData name="Jorg Liebeherr" userId="4e70e616cda3882f" providerId="LiveId" clId="{6DAB6A6F-5D01-F349-800B-8B9777F19091}" dt="2020-09-17T19:55:09.651" v="507" actId="20577"/>
        <pc:sldMkLst>
          <pc:docMk/>
          <pc:sldMk cId="942698791" sldId="282"/>
        </pc:sldMkLst>
        <pc:spChg chg="add mod">
          <ac:chgData name="Jorg Liebeherr" userId="4e70e616cda3882f" providerId="LiveId" clId="{6DAB6A6F-5D01-F349-800B-8B9777F19091}" dt="2020-09-17T19:54:32.607" v="475" actId="465"/>
          <ac:spMkLst>
            <pc:docMk/>
            <pc:sldMk cId="942698791" sldId="282"/>
            <ac:spMk id="3" creationId="{D87041DD-4FEC-FE4C-B451-6748CA3408DD}"/>
          </ac:spMkLst>
        </pc:spChg>
        <pc:spChg chg="add mod">
          <ac:chgData name="Jorg Liebeherr" userId="4e70e616cda3882f" providerId="LiveId" clId="{6DAB6A6F-5D01-F349-800B-8B9777F19091}" dt="2020-09-17T19:54:32.607" v="475" actId="465"/>
          <ac:spMkLst>
            <pc:docMk/>
            <pc:sldMk cId="942698791" sldId="282"/>
            <ac:spMk id="7" creationId="{4DCFF090-CF20-7241-A14B-64FED0BB2734}"/>
          </ac:spMkLst>
        </pc:spChg>
        <pc:spChg chg="add mod">
          <ac:chgData name="Jorg Liebeherr" userId="4e70e616cda3882f" providerId="LiveId" clId="{6DAB6A6F-5D01-F349-800B-8B9777F19091}" dt="2020-09-17T19:54:39.559" v="476" actId="20577"/>
          <ac:spMkLst>
            <pc:docMk/>
            <pc:sldMk cId="942698791" sldId="282"/>
            <ac:spMk id="8" creationId="{4E2101F6-7E0E-EB41-B947-E40AF29217AA}"/>
          </ac:spMkLst>
        </pc:spChg>
        <pc:spChg chg="add mod">
          <ac:chgData name="Jorg Liebeherr" userId="4e70e616cda3882f" providerId="LiveId" clId="{6DAB6A6F-5D01-F349-800B-8B9777F19091}" dt="2020-09-17T19:54:41.224" v="477" actId="20577"/>
          <ac:spMkLst>
            <pc:docMk/>
            <pc:sldMk cId="942698791" sldId="282"/>
            <ac:spMk id="9" creationId="{7AD80FCC-20EF-7449-898B-4D36E99CE311}"/>
          </ac:spMkLst>
        </pc:spChg>
        <pc:spChg chg="add mod">
          <ac:chgData name="Jorg Liebeherr" userId="4e70e616cda3882f" providerId="LiveId" clId="{6DAB6A6F-5D01-F349-800B-8B9777F19091}" dt="2020-09-17T19:54:44.271" v="480" actId="20577"/>
          <ac:spMkLst>
            <pc:docMk/>
            <pc:sldMk cId="942698791" sldId="282"/>
            <ac:spMk id="10" creationId="{5144D963-F437-004D-AD60-2F6C41147DEC}"/>
          </ac:spMkLst>
        </pc:spChg>
        <pc:spChg chg="add mod">
          <ac:chgData name="Jorg Liebeherr" userId="4e70e616cda3882f" providerId="LiveId" clId="{6DAB6A6F-5D01-F349-800B-8B9777F19091}" dt="2020-09-17T19:54:47.199" v="482" actId="20577"/>
          <ac:spMkLst>
            <pc:docMk/>
            <pc:sldMk cId="942698791" sldId="282"/>
            <ac:spMk id="11" creationId="{34E0C336-ACFE-244C-B792-97827365215F}"/>
          </ac:spMkLst>
        </pc:spChg>
        <pc:spChg chg="add mod">
          <ac:chgData name="Jorg Liebeherr" userId="4e70e616cda3882f" providerId="LiveId" clId="{6DAB6A6F-5D01-F349-800B-8B9777F19091}" dt="2020-09-17T19:54:50.207" v="484" actId="20577"/>
          <ac:spMkLst>
            <pc:docMk/>
            <pc:sldMk cId="942698791" sldId="282"/>
            <ac:spMk id="12" creationId="{9157DEE1-40D7-334A-938A-B54777A6973D}"/>
          </ac:spMkLst>
        </pc:spChg>
        <pc:spChg chg="mod">
          <ac:chgData name="Jorg Liebeherr" userId="4e70e616cda3882f" providerId="LiveId" clId="{6DAB6A6F-5D01-F349-800B-8B9777F19091}" dt="2020-09-17T19:47:49.211" v="345" actId="20577"/>
          <ac:spMkLst>
            <pc:docMk/>
            <pc:sldMk cId="942698791" sldId="282"/>
            <ac:spMk id="53250" creationId="{00000000-0000-0000-0000-000000000000}"/>
          </ac:spMkLst>
        </pc:spChg>
        <pc:spChg chg="mod">
          <ac:chgData name="Jorg Liebeherr" userId="4e70e616cda3882f" providerId="LiveId" clId="{6DAB6A6F-5D01-F349-800B-8B9777F19091}" dt="2020-09-17T19:55:09.651" v="507" actId="20577"/>
          <ac:spMkLst>
            <pc:docMk/>
            <pc:sldMk cId="942698791" sldId="282"/>
            <ac:spMk id="53252" creationId="{00000000-0000-0000-0000-000000000000}"/>
          </ac:spMkLst>
        </pc:spChg>
      </pc:sldChg>
      <pc:sldChg chg="addSp modSp">
        <pc:chgData name="Jorg Liebeherr" userId="4e70e616cda3882f" providerId="LiveId" clId="{6DAB6A6F-5D01-F349-800B-8B9777F19091}" dt="2020-09-17T20:31:26.022" v="610" actId="20577"/>
        <pc:sldMkLst>
          <pc:docMk/>
          <pc:sldMk cId="2698879439" sldId="292"/>
        </pc:sldMkLst>
        <pc:spChg chg="add mod">
          <ac:chgData name="Jorg Liebeherr" userId="4e70e616cda3882f" providerId="LiveId" clId="{6DAB6A6F-5D01-F349-800B-8B9777F19091}" dt="2020-09-17T20:30:04.245" v="594" actId="14100"/>
          <ac:spMkLst>
            <pc:docMk/>
            <pc:sldMk cId="2698879439" sldId="292"/>
            <ac:spMk id="3" creationId="{B007F22F-327F-264A-ACF6-217077AC8348}"/>
          </ac:spMkLst>
        </pc:spChg>
        <pc:spChg chg="add mod">
          <ac:chgData name="Jorg Liebeherr" userId="4e70e616cda3882f" providerId="LiveId" clId="{6DAB6A6F-5D01-F349-800B-8B9777F19091}" dt="2020-09-17T20:31:26.022" v="610" actId="20577"/>
          <ac:spMkLst>
            <pc:docMk/>
            <pc:sldMk cId="2698879439" sldId="292"/>
            <ac:spMk id="4" creationId="{8A75401B-4F69-BF4D-946A-9E0A317F55FB}"/>
          </ac:spMkLst>
        </pc:spChg>
        <pc:spChg chg="add mod">
          <ac:chgData name="Jorg Liebeherr" userId="4e70e616cda3882f" providerId="LiveId" clId="{6DAB6A6F-5D01-F349-800B-8B9777F19091}" dt="2020-09-17T20:30:04.245" v="594" actId="14100"/>
          <ac:spMkLst>
            <pc:docMk/>
            <pc:sldMk cId="2698879439" sldId="292"/>
            <ac:spMk id="7" creationId="{368F673C-8F0A-824F-8915-F76AFA699BFD}"/>
          </ac:spMkLst>
        </pc:spChg>
        <pc:spChg chg="add mod">
          <ac:chgData name="Jorg Liebeherr" userId="4e70e616cda3882f" providerId="LiveId" clId="{6DAB6A6F-5D01-F349-800B-8B9777F19091}" dt="2020-09-17T20:30:27.318" v="605" actId="1035"/>
          <ac:spMkLst>
            <pc:docMk/>
            <pc:sldMk cId="2698879439" sldId="292"/>
            <ac:spMk id="9" creationId="{332DF273-97AB-0C42-91D5-2747904C108F}"/>
          </ac:spMkLst>
        </pc:spChg>
        <pc:spChg chg="mod">
          <ac:chgData name="Jorg Liebeherr" userId="4e70e616cda3882f" providerId="LiveId" clId="{6DAB6A6F-5D01-F349-800B-8B9777F19091}" dt="2020-09-17T19:48:11.500" v="355" actId="20577"/>
          <ac:spMkLst>
            <pc:docMk/>
            <pc:sldMk cId="2698879439" sldId="292"/>
            <ac:spMk id="65538" creationId="{00000000-0000-0000-0000-000000000000}"/>
          </ac:spMkLst>
        </pc:spChg>
        <pc:spChg chg="mod">
          <ac:chgData name="Jorg Liebeherr" userId="4e70e616cda3882f" providerId="LiveId" clId="{6DAB6A6F-5D01-F349-800B-8B9777F19091}" dt="2020-09-17T20:20:56.706" v="571" actId="20577"/>
          <ac:spMkLst>
            <pc:docMk/>
            <pc:sldMk cId="2698879439" sldId="292"/>
            <ac:spMk id="65539" creationId="{00000000-0000-0000-0000-000000000000}"/>
          </ac:spMkLst>
        </pc:spChg>
      </pc:sldChg>
      <pc:sldChg chg="addSp modSp modAnim">
        <pc:chgData name="Jorg Liebeherr" userId="4e70e616cda3882f" providerId="LiveId" clId="{6DAB6A6F-5D01-F349-800B-8B9777F19091}" dt="2020-09-17T19:52:20.046" v="447"/>
        <pc:sldMkLst>
          <pc:docMk/>
          <pc:sldMk cId="796241908" sldId="293"/>
        </pc:sldMkLst>
        <pc:spChg chg="add mod">
          <ac:chgData name="Jorg Liebeherr" userId="4e70e616cda3882f" providerId="LiveId" clId="{6DAB6A6F-5D01-F349-800B-8B9777F19091}" dt="2020-09-17T19:51:42.377" v="441" actId="164"/>
          <ac:spMkLst>
            <pc:docMk/>
            <pc:sldMk cId="796241908" sldId="293"/>
            <ac:spMk id="3" creationId="{B17ACC19-F5B5-B145-991E-1226EABAD7AD}"/>
          </ac:spMkLst>
        </pc:spChg>
        <pc:spChg chg="mod">
          <ac:chgData name="Jorg Liebeherr" userId="4e70e616cda3882f" providerId="LiveId" clId="{6DAB6A6F-5D01-F349-800B-8B9777F19091}" dt="2020-09-17T19:49:25.334" v="408" actId="20577"/>
          <ac:spMkLst>
            <pc:docMk/>
            <pc:sldMk cId="796241908" sldId="293"/>
            <ac:spMk id="66562" creationId="{00000000-0000-0000-0000-000000000000}"/>
          </ac:spMkLst>
        </pc:spChg>
        <pc:grpChg chg="add mod">
          <ac:chgData name="Jorg Liebeherr" userId="4e70e616cda3882f" providerId="LiveId" clId="{6DAB6A6F-5D01-F349-800B-8B9777F19091}" dt="2020-09-17T19:52:02.985" v="446" actId="14100"/>
          <ac:grpSpMkLst>
            <pc:docMk/>
            <pc:sldMk cId="796241908" sldId="293"/>
            <ac:grpSpMk id="6" creationId="{2C7038AE-8387-4A42-9946-A2AFB765E307}"/>
          </ac:grpSpMkLst>
        </pc:grpChg>
        <pc:cxnChg chg="add mod">
          <ac:chgData name="Jorg Liebeherr" userId="4e70e616cda3882f" providerId="LiveId" clId="{6DAB6A6F-5D01-F349-800B-8B9777F19091}" dt="2020-09-17T19:51:42.377" v="441" actId="164"/>
          <ac:cxnSpMkLst>
            <pc:docMk/>
            <pc:sldMk cId="796241908" sldId="293"/>
            <ac:cxnSpMk id="5" creationId="{D9796396-6B66-7B45-9155-4AEB3BFFCAC3}"/>
          </ac:cxnSpMkLst>
        </pc:cxnChg>
      </pc:sldChg>
      <pc:sldChg chg="modSp">
        <pc:chgData name="Jorg Liebeherr" userId="4e70e616cda3882f" providerId="LiveId" clId="{6DAB6A6F-5D01-F349-800B-8B9777F19091}" dt="2020-09-17T20:49:46.272" v="679" actId="20577"/>
        <pc:sldMkLst>
          <pc:docMk/>
          <pc:sldMk cId="1114928273" sldId="294"/>
        </pc:sldMkLst>
        <pc:spChg chg="mod">
          <ac:chgData name="Jorg Liebeherr" userId="4e70e616cda3882f" providerId="LiveId" clId="{6DAB6A6F-5D01-F349-800B-8B9777F19091}" dt="2020-09-17T20:49:46.272" v="679" actId="20577"/>
          <ac:spMkLst>
            <pc:docMk/>
            <pc:sldMk cId="1114928273" sldId="294"/>
            <ac:spMk id="67587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49.463" v="681" actId="20577"/>
        <pc:sldMkLst>
          <pc:docMk/>
          <pc:sldMk cId="4231297263" sldId="295"/>
        </pc:sldMkLst>
        <pc:spChg chg="mod">
          <ac:chgData name="Jorg Liebeherr" userId="4e70e616cda3882f" providerId="LiveId" clId="{6DAB6A6F-5D01-F349-800B-8B9777F19091}" dt="2020-09-17T20:49:49.463" v="681" actId="20577"/>
          <ac:spMkLst>
            <pc:docMk/>
            <pc:sldMk cId="4231297263" sldId="295"/>
            <ac:spMk id="68611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39.026" v="677" actId="20577"/>
        <pc:sldMkLst>
          <pc:docMk/>
          <pc:sldMk cId="3201049113" sldId="296"/>
        </pc:sldMkLst>
        <pc:spChg chg="mod">
          <ac:chgData name="Jorg Liebeherr" userId="4e70e616cda3882f" providerId="LiveId" clId="{6DAB6A6F-5D01-F349-800B-8B9777F19091}" dt="2020-09-17T20:49:39.026" v="677" actId="20577"/>
          <ac:spMkLst>
            <pc:docMk/>
            <pc:sldMk cId="3201049113" sldId="296"/>
            <ac:spMk id="69635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53.095" v="683" actId="20577"/>
        <pc:sldMkLst>
          <pc:docMk/>
          <pc:sldMk cId="2868640134" sldId="297"/>
        </pc:sldMkLst>
        <pc:spChg chg="mod">
          <ac:chgData name="Jorg Liebeherr" userId="4e70e616cda3882f" providerId="LiveId" clId="{6DAB6A6F-5D01-F349-800B-8B9777F19091}" dt="2020-09-17T20:49:53.095" v="683" actId="20577"/>
          <ac:spMkLst>
            <pc:docMk/>
            <pc:sldMk cId="2868640134" sldId="297"/>
            <ac:spMk id="71682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55.920" v="685" actId="20577"/>
        <pc:sldMkLst>
          <pc:docMk/>
          <pc:sldMk cId="4187761793" sldId="298"/>
        </pc:sldMkLst>
        <pc:spChg chg="mod">
          <ac:chgData name="Jorg Liebeherr" userId="4e70e616cda3882f" providerId="LiveId" clId="{6DAB6A6F-5D01-F349-800B-8B9777F19091}" dt="2020-09-17T20:49:55.920" v="685" actId="20577"/>
          <ac:spMkLst>
            <pc:docMk/>
            <pc:sldMk cId="4187761793" sldId="298"/>
            <ac:spMk id="72706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58.503" v="687" actId="20577"/>
        <pc:sldMkLst>
          <pc:docMk/>
          <pc:sldMk cId="3101852950" sldId="299"/>
        </pc:sldMkLst>
        <pc:spChg chg="mod">
          <ac:chgData name="Jorg Liebeherr" userId="4e70e616cda3882f" providerId="LiveId" clId="{6DAB6A6F-5D01-F349-800B-8B9777F19091}" dt="2020-09-17T20:49:58.503" v="687" actId="20577"/>
          <ac:spMkLst>
            <pc:docMk/>
            <pc:sldMk cId="3101852950" sldId="299"/>
            <ac:spMk id="73730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50:04.225" v="691" actId="20577"/>
        <pc:sldMkLst>
          <pc:docMk/>
          <pc:sldMk cId="1803881729" sldId="300"/>
        </pc:sldMkLst>
        <pc:spChg chg="mod">
          <ac:chgData name="Jorg Liebeherr" userId="4e70e616cda3882f" providerId="LiveId" clId="{6DAB6A6F-5D01-F349-800B-8B9777F19091}" dt="2020-09-17T20:50:04.225" v="691" actId="20577"/>
          <ac:spMkLst>
            <pc:docMk/>
            <pc:sldMk cId="1803881729" sldId="300"/>
            <ac:spMk id="74754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49:28.294" v="664" actId="20577"/>
        <pc:sldMkLst>
          <pc:docMk/>
          <pc:sldMk cId="1867959678" sldId="301"/>
        </pc:sldMkLst>
        <pc:spChg chg="mod">
          <ac:chgData name="Jorg Liebeherr" userId="4e70e616cda3882f" providerId="LiveId" clId="{6DAB6A6F-5D01-F349-800B-8B9777F19091}" dt="2020-09-17T20:49:28.294" v="664" actId="20577"/>
          <ac:spMkLst>
            <pc:docMk/>
            <pc:sldMk cId="1867959678" sldId="301"/>
            <ac:spMk id="75778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19:49:39.486" v="421" actId="20577"/>
        <pc:sldMkLst>
          <pc:docMk/>
          <pc:sldMk cId="764830105" sldId="302"/>
        </pc:sldMkLst>
        <pc:spChg chg="mod">
          <ac:chgData name="Jorg Liebeherr" userId="4e70e616cda3882f" providerId="LiveId" clId="{6DAB6A6F-5D01-F349-800B-8B9777F19091}" dt="2020-09-17T19:49:39.486" v="421" actId="20577"/>
          <ac:spMkLst>
            <pc:docMk/>
            <pc:sldMk cId="764830105" sldId="302"/>
            <ac:spMk id="76802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19:48:17.228" v="357" actId="20577"/>
        <pc:sldMkLst>
          <pc:docMk/>
          <pc:sldMk cId="1951755994" sldId="314"/>
        </pc:sldMkLst>
        <pc:spChg chg="mod">
          <ac:chgData name="Jorg Liebeherr" userId="4e70e616cda3882f" providerId="LiveId" clId="{6DAB6A6F-5D01-F349-800B-8B9777F19091}" dt="2020-09-17T19:48:17.228" v="357" actId="20577"/>
          <ac:spMkLst>
            <pc:docMk/>
            <pc:sldMk cId="1951755994" sldId="314"/>
            <ac:spMk id="90114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19:48:07.956" v="353" actId="20577"/>
        <pc:sldMkLst>
          <pc:docMk/>
          <pc:sldMk cId="3442780228" sldId="315"/>
        </pc:sldMkLst>
        <pc:spChg chg="mod">
          <ac:chgData name="Jorg Liebeherr" userId="4e70e616cda3882f" providerId="LiveId" clId="{6DAB6A6F-5D01-F349-800B-8B9777F19091}" dt="2020-09-17T19:48:07.956" v="353" actId="20577"/>
          <ac:spMkLst>
            <pc:docMk/>
            <pc:sldMk cId="3442780228" sldId="315"/>
            <ac:spMk id="91138" creationId="{00000000-0000-0000-0000-000000000000}"/>
          </ac:spMkLst>
        </pc:spChg>
      </pc:sldChg>
      <pc:sldChg chg="addSp delSp modSp">
        <pc:chgData name="Jorg Liebeherr" userId="4e70e616cda3882f" providerId="LiveId" clId="{6DAB6A6F-5D01-F349-800B-8B9777F19091}" dt="2020-09-17T19:49:56.488" v="426" actId="478"/>
        <pc:sldMkLst>
          <pc:docMk/>
          <pc:sldMk cId="3857528038" sldId="316"/>
        </pc:sldMkLst>
        <pc:spChg chg="add del mod">
          <ac:chgData name="Jorg Liebeherr" userId="4e70e616cda3882f" providerId="LiveId" clId="{6DAB6A6F-5D01-F349-800B-8B9777F19091}" dt="2020-09-17T19:49:54.112" v="425" actId="478"/>
          <ac:spMkLst>
            <pc:docMk/>
            <pc:sldMk cId="3857528038" sldId="316"/>
            <ac:spMk id="4" creationId="{992AC9F8-0572-2249-8B60-A619A2809382}"/>
          </ac:spMkLst>
        </pc:spChg>
        <pc:spChg chg="add mod">
          <ac:chgData name="Jorg Liebeherr" userId="4e70e616cda3882f" providerId="LiveId" clId="{6DAB6A6F-5D01-F349-800B-8B9777F19091}" dt="2020-09-17T19:49:56.488" v="426" actId="478"/>
          <ac:spMkLst>
            <pc:docMk/>
            <pc:sldMk cId="3857528038" sldId="316"/>
            <ac:spMk id="6" creationId="{89397B3C-5747-7F4B-8B02-E9D55D89EC3C}"/>
          </ac:spMkLst>
        </pc:spChg>
        <pc:spChg chg="mod">
          <ac:chgData name="Jorg Liebeherr" userId="4e70e616cda3882f" providerId="LiveId" clId="{6DAB6A6F-5D01-F349-800B-8B9777F19091}" dt="2020-09-17T19:49:42.278" v="423" actId="20577"/>
          <ac:spMkLst>
            <pc:docMk/>
            <pc:sldMk cId="3857528038" sldId="316"/>
            <ac:spMk id="92162" creationId="{00000000-0000-0000-0000-000000000000}"/>
          </ac:spMkLst>
        </pc:spChg>
        <pc:spChg chg="add del">
          <ac:chgData name="Jorg Liebeherr" userId="4e70e616cda3882f" providerId="LiveId" clId="{6DAB6A6F-5D01-F349-800B-8B9777F19091}" dt="2020-09-17T19:49:56.488" v="426" actId="478"/>
          <ac:spMkLst>
            <pc:docMk/>
            <pc:sldMk cId="3857528038" sldId="316"/>
            <ac:spMk id="92163" creationId="{00000000-0000-0000-0000-000000000000}"/>
          </ac:spMkLst>
        </pc:spChg>
      </pc:sldChg>
      <pc:sldChg chg="modSp">
        <pc:chgData name="Jorg Liebeherr" userId="4e70e616cda3882f" providerId="LiveId" clId="{6DAB6A6F-5D01-F349-800B-8B9777F19091}" dt="2020-09-17T20:50:01.408" v="689" actId="20577"/>
        <pc:sldMkLst>
          <pc:docMk/>
          <pc:sldMk cId="351615534" sldId="318"/>
        </pc:sldMkLst>
        <pc:spChg chg="mod">
          <ac:chgData name="Jorg Liebeherr" userId="4e70e616cda3882f" providerId="LiveId" clId="{6DAB6A6F-5D01-F349-800B-8B9777F19091}" dt="2020-09-17T20:50:01.408" v="689" actId="20577"/>
          <ac:spMkLst>
            <pc:docMk/>
            <pc:sldMk cId="351615534" sldId="318"/>
            <ac:spMk id="73730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7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7A7BF-2269-4F24-A378-166CFBD9A54C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9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3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7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5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</a:t>
            </a:r>
            <a:br>
              <a:rPr lang="en-US" dirty="0"/>
            </a:br>
            <a:r>
              <a:rPr lang="en-US" dirty="0"/>
              <a:t>Networking Concepts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23DE5-55F1-1841-BCBD-339D64E6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in the example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8249"/>
              </p:ext>
            </p:extLst>
          </p:nvPr>
        </p:nvGraphicFramePr>
        <p:xfrm>
          <a:off x="1666880" y="1184286"/>
          <a:ext cx="8859838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8866173" imgH="5650960" progId="Visio.Drawing.11">
                  <p:embed/>
                </p:oleObj>
              </mc:Choice>
              <mc:Fallback>
                <p:oleObj name="Visio" r:id="rId4" imgW="8866173" imgH="5650960" progId="Visio.Drawing.11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0" y="1184286"/>
                        <a:ext cx="8859838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3419480" y="2024073"/>
            <a:ext cx="5257800" cy="581025"/>
            <a:chOff x="1104" y="1104"/>
            <a:chExt cx="3312" cy="366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1104" y="1248"/>
              <a:ext cx="331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2112" y="1104"/>
              <a:ext cx="1344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HTTP Request to neon</a:t>
              </a:r>
              <a:endParaRPr lang="en-US" sz="16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3419480" y="2405072"/>
            <a:ext cx="4724400" cy="990600"/>
            <a:chOff x="1104" y="1344"/>
            <a:chExt cx="2976" cy="624"/>
          </a:xfrm>
        </p:grpSpPr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>
              <a:off x="1104" y="1344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1440" y="1536"/>
              <a:ext cx="26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Establish a connection to 128.143.71.21 at port 80</a:t>
              </a:r>
            </a:p>
          </p:txBody>
        </p:sp>
      </p:grp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3343280" y="2938473"/>
            <a:ext cx="5257800" cy="581025"/>
            <a:chOff x="1056" y="1680"/>
            <a:chExt cx="3312" cy="366"/>
          </a:xfrm>
        </p:grpSpPr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1056" y="1824"/>
              <a:ext cx="3312" cy="1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1824" y="1680"/>
              <a:ext cx="1920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Open TCP connection to  128.143.71.21 port 80</a:t>
              </a:r>
              <a:endParaRPr lang="en-US" sz="16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3419480" y="3395672"/>
            <a:ext cx="5105400" cy="990600"/>
            <a:chOff x="1104" y="1968"/>
            <a:chExt cx="2976" cy="624"/>
          </a:xfrm>
        </p:grpSpPr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1104" y="1968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1440" y="2160"/>
              <a:ext cx="2640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a datagram (which contains a connection request) to 128.143.71.21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3343280" y="3836998"/>
            <a:ext cx="5257800" cy="581025"/>
            <a:chOff x="1056" y="1680"/>
            <a:chExt cx="3312" cy="366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1056" y="1824"/>
              <a:ext cx="3312" cy="1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1824" y="1680"/>
              <a:ext cx="1920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IP datagram to 128.143.71.21</a:t>
              </a:r>
              <a:endParaRPr lang="en-US" sz="16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3419480" y="4310072"/>
            <a:ext cx="4724400" cy="990600"/>
            <a:chOff x="1104" y="1968"/>
            <a:chExt cx="2976" cy="624"/>
          </a:xfrm>
        </p:grpSpPr>
        <p:sp>
          <p:nvSpPr>
            <p:cNvPr id="34842" name="AutoShape 26"/>
            <p:cNvSpPr>
              <a:spLocks noChangeArrowheads="1"/>
            </p:cNvSpPr>
            <p:nvPr/>
          </p:nvSpPr>
          <p:spPr bwMode="auto">
            <a:xfrm>
              <a:off x="1104" y="1968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1440" y="2160"/>
              <a:ext cx="264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the datagram to 128.143.137.1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2428880" y="5376873"/>
            <a:ext cx="2743200" cy="962025"/>
            <a:chOff x="480" y="3216"/>
            <a:chExt cx="1728" cy="606"/>
          </a:xfrm>
        </p:grpSpPr>
        <p:grpSp>
          <p:nvGrpSpPr>
            <p:cNvPr id="34852" name="Group 36"/>
            <p:cNvGrpSpPr>
              <a:grpSpLocks/>
            </p:cNvGrpSpPr>
            <p:nvPr/>
          </p:nvGrpSpPr>
          <p:grpSpPr bwMode="auto">
            <a:xfrm>
              <a:off x="480" y="3216"/>
              <a:ext cx="1728" cy="385"/>
              <a:chOff x="480" y="3216"/>
              <a:chExt cx="1728" cy="385"/>
            </a:xfrm>
          </p:grpSpPr>
          <p:sp>
            <p:nvSpPr>
              <p:cNvPr id="34848" name="Line 32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728" cy="1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50" name="Line 34"/>
              <p:cNvSpPr>
                <a:spLocks noChangeShapeType="1"/>
              </p:cNvSpPr>
              <p:nvPr/>
            </p:nvSpPr>
            <p:spPr bwMode="auto">
              <a:xfrm flipV="1">
                <a:off x="480" y="3216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51" name="Line 35"/>
              <p:cNvSpPr>
                <a:spLocks noChangeShapeType="1"/>
              </p:cNvSpPr>
              <p:nvPr/>
            </p:nvSpPr>
            <p:spPr bwMode="auto">
              <a:xfrm flipV="1">
                <a:off x="2208" y="3216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624" y="3456"/>
              <a:ext cx="1392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Ethernet frame to 00:e0:f9:23:a8:20</a:t>
              </a:r>
            </a:p>
          </p:txBody>
        </p:sp>
      </p:grp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6772280" y="5360998"/>
            <a:ext cx="2743200" cy="962025"/>
            <a:chOff x="480" y="3216"/>
            <a:chExt cx="1728" cy="606"/>
          </a:xfrm>
        </p:grpSpPr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480" y="3216"/>
              <a:ext cx="1728" cy="385"/>
              <a:chOff x="480" y="3216"/>
              <a:chExt cx="1728" cy="385"/>
            </a:xfrm>
          </p:grpSpPr>
          <p:sp>
            <p:nvSpPr>
              <p:cNvPr id="34856" name="Line 40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728" cy="1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57" name="Line 41"/>
              <p:cNvSpPr>
                <a:spLocks noChangeShapeType="1"/>
              </p:cNvSpPr>
              <p:nvPr/>
            </p:nvSpPr>
            <p:spPr bwMode="auto">
              <a:xfrm flipV="1">
                <a:off x="480" y="3216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858" name="Line 42"/>
              <p:cNvSpPr>
                <a:spLocks noChangeShapeType="1"/>
              </p:cNvSpPr>
              <p:nvPr/>
            </p:nvSpPr>
            <p:spPr bwMode="auto">
              <a:xfrm flipV="1">
                <a:off x="2208" y="3216"/>
                <a:ext cx="0" cy="384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859" name="Text Box 43"/>
            <p:cNvSpPr txBox="1">
              <a:spLocks noChangeArrowheads="1"/>
            </p:cNvSpPr>
            <p:nvPr/>
          </p:nvSpPr>
          <p:spPr bwMode="auto">
            <a:xfrm>
              <a:off x="624" y="3456"/>
              <a:ext cx="1392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Ethernet frame to 00:20:af:03:98:28</a:t>
              </a:r>
              <a:endParaRPr lang="en-US" sz="16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>
            <a:off x="5934080" y="3684598"/>
            <a:ext cx="2667000" cy="581025"/>
            <a:chOff x="3168" y="96"/>
            <a:chExt cx="1680" cy="366"/>
          </a:xfrm>
        </p:grpSpPr>
        <p:sp>
          <p:nvSpPr>
            <p:cNvPr id="34861" name="Line 45"/>
            <p:cNvSpPr>
              <a:spLocks noChangeShapeType="1"/>
            </p:cNvSpPr>
            <p:nvPr/>
          </p:nvSpPr>
          <p:spPr bwMode="auto">
            <a:xfrm>
              <a:off x="3168" y="336"/>
              <a:ext cx="1680" cy="1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62" name="Text Box 46"/>
            <p:cNvSpPr txBox="1">
              <a:spLocks noChangeArrowheads="1"/>
            </p:cNvSpPr>
            <p:nvPr/>
          </p:nvSpPr>
          <p:spPr bwMode="auto">
            <a:xfrm>
              <a:off x="3264" y="96"/>
              <a:ext cx="1344" cy="3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IP data-gram to 128.143.71.21</a:t>
              </a:r>
              <a:endParaRPr lang="en-US" sz="16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4863" name="Group 47"/>
          <p:cNvGrpSpPr>
            <a:grpSpLocks/>
          </p:cNvGrpSpPr>
          <p:nvPr/>
        </p:nvGrpSpPr>
        <p:grpSpPr bwMode="auto">
          <a:xfrm>
            <a:off x="7686680" y="4310073"/>
            <a:ext cx="4724400" cy="1006475"/>
            <a:chOff x="1104" y="1968"/>
            <a:chExt cx="2976" cy="634"/>
          </a:xfrm>
        </p:grpSpPr>
        <p:sp>
          <p:nvSpPr>
            <p:cNvPr id="34864" name="AutoShape 48"/>
            <p:cNvSpPr>
              <a:spLocks noChangeArrowheads="1"/>
            </p:cNvSpPr>
            <p:nvPr/>
          </p:nvSpPr>
          <p:spPr bwMode="auto">
            <a:xfrm>
              <a:off x="1104" y="1968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65" name="Text Box 49"/>
            <p:cNvSpPr txBox="1">
              <a:spLocks noChangeArrowheads="1"/>
            </p:cNvSpPr>
            <p:nvPr/>
          </p:nvSpPr>
          <p:spPr bwMode="auto">
            <a:xfrm>
              <a:off x="1440" y="2160"/>
              <a:ext cx="264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Send the datagram </a:t>
              </a:r>
              <a:b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</a:b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to 128.143.7.21</a:t>
              </a:r>
            </a:p>
          </p:txBody>
        </p:sp>
      </p:grpSp>
      <p:grpSp>
        <p:nvGrpSpPr>
          <p:cNvPr id="34869" name="Group 53"/>
          <p:cNvGrpSpPr>
            <a:grpSpLocks/>
          </p:cNvGrpSpPr>
          <p:nvPr/>
        </p:nvGrpSpPr>
        <p:grpSpPr bwMode="auto">
          <a:xfrm>
            <a:off x="1971680" y="4233872"/>
            <a:ext cx="2438400" cy="990600"/>
            <a:chOff x="2496" y="144"/>
            <a:chExt cx="1536" cy="624"/>
          </a:xfrm>
        </p:grpSpPr>
        <p:sp>
          <p:nvSpPr>
            <p:cNvPr id="34867" name="AutoShape 51"/>
            <p:cNvSpPr>
              <a:spLocks noChangeArrowheads="1"/>
            </p:cNvSpPr>
            <p:nvPr/>
          </p:nvSpPr>
          <p:spPr bwMode="auto">
            <a:xfrm rot="-10800000">
              <a:off x="3696" y="144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68" name="Text Box 52"/>
            <p:cNvSpPr txBox="1">
              <a:spLocks noChangeArrowheads="1"/>
            </p:cNvSpPr>
            <p:nvPr/>
          </p:nvSpPr>
          <p:spPr bwMode="auto">
            <a:xfrm>
              <a:off x="2496" y="192"/>
              <a:ext cx="115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Frame is an IP datagram</a:t>
              </a:r>
            </a:p>
          </p:txBody>
        </p:sp>
      </p:grp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6162680" y="4233872"/>
            <a:ext cx="2438400" cy="990600"/>
            <a:chOff x="2496" y="144"/>
            <a:chExt cx="1536" cy="624"/>
          </a:xfrm>
        </p:grpSpPr>
        <p:sp>
          <p:nvSpPr>
            <p:cNvPr id="34871" name="AutoShape 55"/>
            <p:cNvSpPr>
              <a:spLocks noChangeArrowheads="1"/>
            </p:cNvSpPr>
            <p:nvPr/>
          </p:nvSpPr>
          <p:spPr bwMode="auto">
            <a:xfrm rot="-10800000">
              <a:off x="3696" y="144"/>
              <a:ext cx="336" cy="624"/>
            </a:xfrm>
            <a:prstGeom prst="curvedLeftArrow">
              <a:avLst>
                <a:gd name="adj1" fmla="val 37143"/>
                <a:gd name="adj2" fmla="val 74286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72" name="Text Box 56"/>
            <p:cNvSpPr txBox="1">
              <a:spLocks noChangeArrowheads="1"/>
            </p:cNvSpPr>
            <p:nvPr/>
          </p:nvSpPr>
          <p:spPr bwMode="auto">
            <a:xfrm>
              <a:off x="2496" y="192"/>
              <a:ext cx="115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Frame is an IP datagram</a:t>
              </a:r>
            </a:p>
          </p:txBody>
        </p:sp>
      </p:grpSp>
      <p:grpSp>
        <p:nvGrpSpPr>
          <p:cNvPr id="34876" name="Group 60"/>
          <p:cNvGrpSpPr>
            <a:grpSpLocks/>
          </p:cNvGrpSpPr>
          <p:nvPr/>
        </p:nvGrpSpPr>
        <p:grpSpPr bwMode="auto">
          <a:xfrm>
            <a:off x="5400680" y="3243272"/>
            <a:ext cx="3200400" cy="990600"/>
            <a:chOff x="3744" y="288"/>
            <a:chExt cx="2016" cy="624"/>
          </a:xfrm>
        </p:grpSpPr>
        <p:sp>
          <p:nvSpPr>
            <p:cNvPr id="34874" name="AutoShape 58"/>
            <p:cNvSpPr>
              <a:spLocks noChangeArrowheads="1"/>
            </p:cNvSpPr>
            <p:nvPr/>
          </p:nvSpPr>
          <p:spPr bwMode="auto">
            <a:xfrm rot="-10800000">
              <a:off x="5326" y="288"/>
              <a:ext cx="434" cy="624"/>
            </a:xfrm>
            <a:prstGeom prst="curvedLeftArrow">
              <a:avLst>
                <a:gd name="adj1" fmla="val 28756"/>
                <a:gd name="adj2" fmla="val 57512"/>
                <a:gd name="adj3" fmla="val 40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875" name="Text Box 59"/>
            <p:cNvSpPr txBox="1">
              <a:spLocks noChangeArrowheads="1"/>
            </p:cNvSpPr>
            <p:nvPr/>
          </p:nvSpPr>
          <p:spPr bwMode="auto">
            <a:xfrm>
              <a:off x="3744" y="336"/>
              <a:ext cx="1488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IP datagram is  a TCP segment for port 80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1D138-4B05-7044-B26F-E88A5B9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80" y="6627822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and decapsulation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data is moving down the protocol stack, each protocol adds layer-specific control information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119438" y="18907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1981200" y="2286001"/>
          <a:ext cx="8229600" cy="425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8866271" imgH="4580010" progId="Visio.Drawing.11">
                  <p:embed/>
                </p:oleObj>
              </mc:Choice>
              <mc:Fallback>
                <p:oleObj name="Visio" r:id="rId4" imgW="8866271" imgH="4580010" progId="Visio.Drawing.11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1"/>
                        <a:ext cx="8229600" cy="425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D4BD8-D288-E14D-845E-CE8AA4D2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 in the 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us look in detail at the Ethernet frame between Argon and the Router, which contains the TCP connection request to Neon.</a:t>
            </a:r>
          </a:p>
          <a:p>
            <a:endParaRPr lang="en-US"/>
          </a:p>
          <a:p>
            <a:r>
              <a:rPr lang="en-US"/>
              <a:t>This is the frame in hexadecimal notation.</a:t>
            </a:r>
          </a:p>
          <a:p>
            <a:endParaRPr lang="en-US"/>
          </a:p>
          <a:p>
            <a:pPr>
              <a:buFontTx/>
              <a:buNone/>
            </a:pPr>
            <a:r>
              <a:rPr lang="en-US">
                <a:latin typeface="Courier New" pitchFamily="49" charset="0"/>
                <a:cs typeface="Times New Roman" pitchFamily="18" charset="0"/>
              </a:rPr>
              <a:t>	00e0 f923 a820 00a0 2471 e444 0800 4500 002c 9d08 4000 8006 8bff 808f 8990</a:t>
            </a:r>
            <a:r>
              <a:rPr lang="en-US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latin typeface="Courier New" pitchFamily="49" charset="0"/>
                <a:cs typeface="Times New Roman" pitchFamily="18" charset="0"/>
              </a:rPr>
              <a:t>808f 4715 065b 0050 0009 465b 0000 0000 6002 2000 598e 0000 0204 05b4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D400C-1FAA-DF46-9F1C-4A57570C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5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Parsing the information in the frame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1" y="8202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590800" y="1600201"/>
          <a:ext cx="61150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8706681" imgH="6901470" progId="Visio.Drawing.11">
                  <p:embed/>
                </p:oleObj>
              </mc:Choice>
              <mc:Fallback>
                <p:oleObj name="Visio" r:id="rId4" imgW="8706681" imgH="6901470" progId="Visio.Drawing.11">
                  <p:embed/>
                  <p:pic>
                    <p:nvPicPr>
                      <p:cNvPr id="97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1"/>
                        <a:ext cx="6115050" cy="484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27276-188D-B643-AE69-A712BFBB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and decapsulation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23197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28070"/>
              </p:ext>
            </p:extLst>
          </p:nvPr>
        </p:nvGraphicFramePr>
        <p:xfrm>
          <a:off x="1981201" y="2870201"/>
          <a:ext cx="84677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6" imgW="8866238" imgH="1993950" progId="Visio.Drawing.11">
                  <p:embed/>
                </p:oleObj>
              </mc:Choice>
              <mc:Fallback>
                <p:oleObj name="Visio" r:id="rId6" imgW="8866238" imgH="1993950" progId="Visio.Drawing.11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870201"/>
                        <a:ext cx="84677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2133600" y="46482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>
            <a:off x="3581400" y="41910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8B2CB-C06A-AE4E-A859-03EB302E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8160"/>
              </p:ext>
            </p:extLst>
          </p:nvPr>
        </p:nvGraphicFramePr>
        <p:xfrm>
          <a:off x="1981201" y="2870201"/>
          <a:ext cx="84677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8866238" imgH="1993950" progId="Visio.Drawing.11">
                  <p:embed/>
                </p:oleObj>
              </mc:Choice>
              <mc:Fallback>
                <p:oleObj name="Visio" r:id="rId4" imgW="8866238" imgH="1993950" progId="Visio.Drawing.11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870201"/>
                        <a:ext cx="846772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Ethernet header</a:t>
            </a: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21954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Visio" r:id="rId6" imgW="8866238" imgH="1022490" progId="Visio.Drawing.11">
                  <p:embed/>
                </p:oleObj>
              </mc:Choice>
              <mc:Fallback>
                <p:oleObj name="Visio" r:id="rId6" imgW="8866238" imgH="1022490" progId="Visio.Drawing.11">
                  <p:embed/>
                  <p:pic>
                    <p:nvPicPr>
                      <p:cNvPr id="675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2133600" y="46482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>
            <a:off x="3581400" y="41910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8CDBA5-6656-1D48-A6A5-9A8E18A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IP header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617842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3200400" y="41910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>
            <a:off x="4800600" y="4191000"/>
            <a:ext cx="495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905001" y="1704976"/>
          <a:ext cx="84677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6" imgW="8866080" imgH="2765520" progId="Visio.Drawing.11">
                  <p:embed/>
                </p:oleObj>
              </mc:Choice>
              <mc:Fallback>
                <p:oleObj name="VISIO" r:id="rId6" imgW="8866080" imgH="2765520" progId="Visio.Drawing.11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704976"/>
                        <a:ext cx="84677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CAEDE-4A7E-F74F-B4F7-EAB86BED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IP header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44495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71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3200400" y="41910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H="1">
            <a:off x="4800600" y="4191000"/>
            <a:ext cx="495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905001" y="1704976"/>
          <a:ext cx="84677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6" imgW="8866080" imgH="2765520" progId="Visio.Drawing.11">
                  <p:embed/>
                </p:oleObj>
              </mc:Choice>
              <mc:Fallback>
                <p:oleObj name="VISIO" r:id="rId6" imgW="8866080" imgH="2765520" progId="Visio.Drawing.11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704976"/>
                        <a:ext cx="84677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E298E-4DFF-BB48-82F4-8B00EF37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TCP header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06403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4114800" y="44958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6096000" y="45720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1" name="Object 7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62388" y="1444625"/>
          <a:ext cx="51435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6" imgW="5686920" imgH="3609360" progId="Visio.Drawing.11">
                  <p:embed/>
                </p:oleObj>
              </mc:Choice>
              <mc:Fallback>
                <p:oleObj name="VISIO" r:id="rId6" imgW="5686920" imgH="3609360" progId="Visio.Drawing.11">
                  <p:embed/>
                  <p:pic>
                    <p:nvPicPr>
                      <p:cNvPr id="727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1444625"/>
                        <a:ext cx="514350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8839200" y="4114800"/>
            <a:ext cx="1600200" cy="915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Option:</a:t>
            </a:r>
            <a:r>
              <a:rPr lang="en-US">
                <a:latin typeface="Arial" pitchFamily="34" charset="0"/>
              </a:rPr>
              <a:t> maximum segment size</a:t>
            </a:r>
            <a:endParaRPr lang="en-US"/>
          </a:p>
        </p:txBody>
      </p:sp>
      <p:sp>
        <p:nvSpPr>
          <p:cNvPr id="72714" name="AutoShape 10"/>
          <p:cNvSpPr>
            <a:spLocks/>
          </p:cNvSpPr>
          <p:nvPr/>
        </p:nvSpPr>
        <p:spPr bwMode="auto">
          <a:xfrm>
            <a:off x="8610600" y="41148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6CB86-B366-0643-BC1A-2986439D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TCP header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31242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73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191000" y="4572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6096000" y="45720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84613" y="1444626"/>
          <a:ext cx="5097462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6" imgW="5686920" imgH="3823560" progId="Visio.Drawing.11">
                  <p:embed/>
                </p:oleObj>
              </mc:Choice>
              <mc:Fallback>
                <p:oleObj name="VISIO" r:id="rId6" imgW="5686920" imgH="3823560" progId="Visio.Drawing.11">
                  <p:embed/>
                  <p:pic>
                    <p:nvPicPr>
                      <p:cNvPr id="7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1444626"/>
                        <a:ext cx="5097462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AD235-FB9D-3748-9291-8541107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Review: </a:t>
            </a:r>
          </a:p>
          <a:p>
            <a:pPr lvl="1"/>
            <a:r>
              <a:rPr lang="en-US" sz="2800" dirty="0"/>
              <a:t>Layered protocol suite</a:t>
            </a:r>
          </a:p>
          <a:p>
            <a:pPr lvl="1"/>
            <a:r>
              <a:rPr lang="en-US" sz="2800" dirty="0"/>
              <a:t>Interactions between layered protocols</a:t>
            </a:r>
          </a:p>
          <a:p>
            <a:pPr lvl="1"/>
            <a:r>
              <a:rPr lang="en-US" sz="2800" dirty="0"/>
              <a:t>Encapsulation and decapsulation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95D6-5614-AC41-B570-CD1FD4BD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TCP header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69515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73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191000" y="4572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6096000" y="45720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884613" y="1444626"/>
          <a:ext cx="5097462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6" imgW="5686920" imgH="3823560" progId="Visio.Drawing.11">
                  <p:embed/>
                </p:oleObj>
              </mc:Choice>
              <mc:Fallback>
                <p:oleObj name="VISIO" r:id="rId6" imgW="5686920" imgH="3823560" progId="Visio.Drawing.11">
                  <p:embed/>
                  <p:pic>
                    <p:nvPicPr>
                      <p:cNvPr id="7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1444626"/>
                        <a:ext cx="5097462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8829-8C7F-7E46-A4CF-331EF7E7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Encapsulation and decapsulation: </a:t>
            </a:r>
            <a:br>
              <a:rPr lang="en-US" dirty="0"/>
            </a:br>
            <a:r>
              <a:rPr lang="en-US" dirty="0"/>
              <a:t>Application data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37667"/>
              </p:ext>
            </p:extLst>
          </p:nvPr>
        </p:nvGraphicFramePr>
        <p:xfrm>
          <a:off x="1981201" y="5310188"/>
          <a:ext cx="8467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4" imgW="8866238" imgH="1022490" progId="Visio.Drawing.11">
                  <p:embed/>
                </p:oleObj>
              </mc:Choice>
              <mc:Fallback>
                <p:oleObj name="Visio" r:id="rId4" imgW="8866238" imgH="1022490" progId="Visio.Drawing.11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310188"/>
                        <a:ext cx="8467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6248400" y="3733800"/>
            <a:ext cx="3200400" cy="2743200"/>
            <a:chOff x="2976" y="2352"/>
            <a:chExt cx="2016" cy="1728"/>
          </a:xfrm>
        </p:grpSpPr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>
              <a:off x="3168" y="2976"/>
              <a:ext cx="148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 flipH="1">
              <a:off x="3168" y="3024"/>
              <a:ext cx="148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2976" y="2352"/>
              <a:ext cx="2016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No Application Data</a:t>
              </a:r>
            </a:p>
            <a:p>
              <a:pPr algn="ctr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in this frame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236A7-D2AA-D54B-B3BD-F63FC82A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views of networking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873" y="1716657"/>
            <a:ext cx="11231592" cy="1219200"/>
          </a:xfrm>
        </p:spPr>
        <p:txBody>
          <a:bodyPr>
            <a:normAutofit/>
          </a:bodyPr>
          <a:lstStyle/>
          <a:p>
            <a:r>
              <a:rPr lang="en-US" dirty="0"/>
              <a:t>Different Layers of the protocol stack have a different view of the network. This is HTTP’s and TCP’s view of the network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300538" y="2338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769666"/>
              </p:ext>
            </p:extLst>
          </p:nvPr>
        </p:nvGraphicFramePr>
        <p:xfrm>
          <a:off x="2199737" y="2667000"/>
          <a:ext cx="690086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r:id="rId4" imgW="6370421" imgH="4362387" progId="Visio.Drawing.11">
                  <p:embed/>
                </p:oleObj>
              </mc:Choice>
              <mc:Fallback>
                <p:oleObj r:id="rId4" imgW="6370421" imgH="4362387" progId="Visio.Drawing.11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737" y="2667000"/>
                        <a:ext cx="6900863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F7F1-DFDC-9344-AF88-EB4658AF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7038AE-8387-4A42-9946-A2AFB765E307}"/>
              </a:ext>
            </a:extLst>
          </p:cNvPr>
          <p:cNvGrpSpPr/>
          <p:nvPr/>
        </p:nvGrpSpPr>
        <p:grpSpPr>
          <a:xfrm>
            <a:off x="4213183" y="3310359"/>
            <a:ext cx="2164467" cy="2152892"/>
            <a:chOff x="9630136" y="2766349"/>
            <a:chExt cx="1851950" cy="18866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7ACC19-F5B5-B145-991E-1226EABAD7AD}"/>
                </a:ext>
              </a:extLst>
            </p:cNvPr>
            <p:cNvSpPr/>
            <p:nvPr/>
          </p:nvSpPr>
          <p:spPr>
            <a:xfrm>
              <a:off x="9630136" y="2766350"/>
              <a:ext cx="1851950" cy="1851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9796396-6B66-7B45-9155-4AEB3BFFCAC3}"/>
                </a:ext>
              </a:extLst>
            </p:cNvPr>
            <p:cNvCxnSpPr/>
            <p:nvPr/>
          </p:nvCxnSpPr>
          <p:spPr>
            <a:xfrm>
              <a:off x="9630137" y="2766349"/>
              <a:ext cx="0" cy="1886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2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 of IP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348486"/>
              </p:ext>
            </p:extLst>
          </p:nvPr>
        </p:nvGraphicFramePr>
        <p:xfrm>
          <a:off x="1690359" y="2041586"/>
          <a:ext cx="8602663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4" imgW="8280000" imgH="4143600" progId="Visio.Drawing.11">
                  <p:embed/>
                </p:oleObj>
              </mc:Choice>
              <mc:Fallback>
                <p:oleObj name="VISIO" r:id="rId4" imgW="8280000" imgH="4143600" progId="Visio.Drawing.11">
                  <p:embed/>
                  <p:pic>
                    <p:nvPicPr>
                      <p:cNvPr id="76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59" y="2041586"/>
                        <a:ext cx="8602663" cy="424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15BD3-A2B7-3943-8D9B-6886C706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view of Ethernet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300538" y="2338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229100" y="24098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56125"/>
              </p:ext>
            </p:extLst>
          </p:nvPr>
        </p:nvGraphicFramePr>
        <p:xfrm>
          <a:off x="2464280" y="2741762"/>
          <a:ext cx="66675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r:id="rId4" imgW="5237294" imgH="2867753" progId="Visio.Drawing.11">
                  <p:embed/>
                </p:oleObj>
              </mc:Choice>
              <mc:Fallback>
                <p:oleObj r:id="rId4" imgW="5237294" imgH="2867753" progId="Visio.Drawing.11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280" y="2741762"/>
                        <a:ext cx="6667500" cy="364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FC1EF-DDCB-6A48-8232-CDFF00A0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97B3C-5747-7F4B-8B02-E9D55D89E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a packet from Argon to Neon</a:t>
            </a:r>
          </a:p>
        </p:txBody>
      </p:sp>
      <p:graphicFrame>
        <p:nvGraphicFramePr>
          <p:cNvPr id="81952" name="Object 32"/>
          <p:cNvGraphicFramePr>
            <a:graphicFrameLocks noChangeAspect="1"/>
          </p:cNvGraphicFramePr>
          <p:nvPr/>
        </p:nvGraphicFramePr>
        <p:xfrm>
          <a:off x="1524001" y="2590800"/>
          <a:ext cx="858202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8279759" imgH="3880710" progId="Visio.Drawing.11">
                  <p:embed/>
                </p:oleObj>
              </mc:Choice>
              <mc:Fallback>
                <p:oleObj name="Visio" r:id="rId4" imgW="8279759" imgH="3880710" progId="Visio.Drawing.11">
                  <p:embed/>
                  <p:pic>
                    <p:nvPicPr>
                      <p:cNvPr id="819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590800"/>
                        <a:ext cx="8582025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B43F4-D09F-7747-A313-73F14548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1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91624"/>
              </p:ext>
            </p:extLst>
          </p:nvPr>
        </p:nvGraphicFramePr>
        <p:xfrm>
          <a:off x="1524001" y="2595986"/>
          <a:ext cx="858202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8279759" imgH="3880710" progId="Visio.Drawing.11">
                  <p:embed/>
                </p:oleObj>
              </mc:Choice>
              <mc:Fallback>
                <p:oleObj name="Visio" r:id="rId4" imgW="8279759" imgH="3880710" progId="Visio.Drawing.11">
                  <p:embed/>
                  <p:pic>
                    <p:nvPicPr>
                      <p:cNvPr id="2055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595986"/>
                        <a:ext cx="8582025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1905000" y="1524000"/>
            <a:ext cx="3124200" cy="3352800"/>
            <a:chOff x="240" y="960"/>
            <a:chExt cx="1968" cy="2112"/>
          </a:xfrm>
        </p:grpSpPr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200" y="2352"/>
              <a:ext cx="0" cy="7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40" y="960"/>
              <a:ext cx="1968" cy="58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DNS: The IP address of “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</a:rPr>
                <a:t>neon.tcpip-lab.edu</a:t>
              </a:r>
              <a:r>
                <a:rPr lang="en-US" dirty="0">
                  <a:solidFill>
                    <a:srgbClr val="C00000"/>
                  </a:solidFill>
                </a:rPr>
                <a:t>”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 is 128.143.71.21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576" y="1584"/>
              <a:ext cx="624" cy="96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1733550" y="1671638"/>
            <a:ext cx="3124200" cy="3276600"/>
            <a:chOff x="2880" y="1056"/>
            <a:chExt cx="1968" cy="2064"/>
          </a:xfrm>
        </p:grpSpPr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3840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2880" y="1056"/>
              <a:ext cx="1968" cy="4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ARP: What is the MAC address of 128.143.137.1?</a:t>
              </a:r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>
              <a:off x="2976" y="1488"/>
              <a:ext cx="864" cy="110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a packet from Argon to Neon</a:t>
            </a:r>
          </a:p>
        </p:txBody>
      </p: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1919288" y="1538288"/>
            <a:ext cx="3124200" cy="3352800"/>
            <a:chOff x="144" y="960"/>
            <a:chExt cx="1968" cy="2112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1104" y="2352"/>
              <a:ext cx="0" cy="72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44" y="960"/>
              <a:ext cx="1968" cy="40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DNS: What is the IP address </a:t>
              </a:r>
              <a:br>
                <a:rPr lang="en-US" dirty="0">
                  <a:solidFill>
                    <a:srgbClr val="C00000"/>
                  </a:solidFill>
                  <a:latin typeface="Arial" pitchFamily="34" charset="0"/>
                </a:rPr>
              </a:b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of “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</a:rPr>
                <a:t>neon.tcpip-lab.edu</a:t>
              </a:r>
              <a:r>
                <a:rPr lang="en-US" dirty="0">
                  <a:solidFill>
                    <a:srgbClr val="C00000"/>
                  </a:solidFill>
                </a:rPr>
                <a:t>”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</a:rPr>
                <a:t>?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240" y="1440"/>
              <a:ext cx="864" cy="1104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247661" y="1922464"/>
            <a:ext cx="3886200" cy="2995613"/>
            <a:chOff x="-1905" y="2433"/>
            <a:chExt cx="2448" cy="1887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0" y="3600"/>
              <a:ext cx="0" cy="72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-1905" y="2433"/>
              <a:ext cx="2448" cy="4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1"/>
                  </a:solidFill>
                  <a:latin typeface="Arial" pitchFamily="34" charset="0"/>
                </a:rPr>
                <a:t>ARP: The MAC address of 128.143.137.1 is 00:e0:f9:23:a8:20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-816" y="2832"/>
              <a:ext cx="816" cy="9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4267200" y="152400"/>
            <a:ext cx="6248400" cy="2133600"/>
          </a:xfrm>
          <a:prstGeom prst="cloudCallout">
            <a:avLst>
              <a:gd name="adj1" fmla="val -57292"/>
              <a:gd name="adj2" fmla="val 7552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anchor="ctr"/>
          <a:lstStyle/>
          <a:p>
            <a:pPr algn="ctr"/>
            <a:r>
              <a:rPr lang="en-US" sz="2000" dirty="0">
                <a:latin typeface="Arial" pitchFamily="34" charset="0"/>
              </a:rPr>
              <a:t>128.143.71.21 </a:t>
            </a:r>
            <a:r>
              <a:rPr lang="en-US" sz="2000" b="1" dirty="0">
                <a:latin typeface="Arial" pitchFamily="34" charset="0"/>
              </a:rPr>
              <a:t>is not</a:t>
            </a:r>
            <a:r>
              <a:rPr lang="en-US" sz="2000" dirty="0">
                <a:latin typeface="Arial" pitchFamily="34" charset="0"/>
              </a:rPr>
              <a:t> on my subnet.</a:t>
            </a:r>
          </a:p>
          <a:p>
            <a:pPr algn="ctr"/>
            <a:r>
              <a:rPr lang="en-US" sz="2000" dirty="0">
                <a:latin typeface="Arial" pitchFamily="34" charset="0"/>
              </a:rPr>
              <a:t>Therefore, I need to send the packet to my </a:t>
            </a:r>
          </a:p>
          <a:p>
            <a:pPr algn="ctr"/>
            <a:r>
              <a:rPr lang="en-US" sz="2000" dirty="0">
                <a:latin typeface="Arial" pitchFamily="34" charset="0"/>
              </a:rPr>
              <a:t>default gateway with address 128.143.137.1 </a:t>
            </a:r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324100" y="3890963"/>
            <a:ext cx="7620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Arial" pitchFamily="34" charset="0"/>
              </a:rPr>
              <a:t>frame</a:t>
            </a:r>
            <a:endParaRPr lang="en-US" dirty="0"/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4419600" y="914400"/>
            <a:ext cx="6248400" cy="1447800"/>
          </a:xfrm>
          <a:prstGeom prst="cloudCallout">
            <a:avLst>
              <a:gd name="adj1" fmla="val -28810"/>
              <a:gd name="adj2" fmla="val 16447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anchor="ctr"/>
          <a:lstStyle/>
          <a:p>
            <a:pPr algn="ctr"/>
            <a:r>
              <a:rPr lang="en-US" sz="2000" dirty="0">
                <a:latin typeface="Arial" pitchFamily="34" charset="0"/>
              </a:rPr>
              <a:t>128.143.71.21 </a:t>
            </a:r>
            <a:r>
              <a:rPr lang="en-US" sz="2000" b="1" dirty="0">
                <a:latin typeface="Arial" pitchFamily="34" charset="0"/>
              </a:rPr>
              <a:t>is</a:t>
            </a:r>
            <a:r>
              <a:rPr lang="en-US" sz="2000" dirty="0">
                <a:latin typeface="Arial" pitchFamily="34" charset="0"/>
              </a:rPr>
              <a:t> on one of my local subnets.</a:t>
            </a:r>
          </a:p>
          <a:p>
            <a:pPr algn="ctr"/>
            <a:r>
              <a:rPr lang="en-US" sz="2000" dirty="0">
                <a:latin typeface="Arial" pitchFamily="34" charset="0"/>
              </a:rPr>
              <a:t>Therefore, I can send the packet directly.</a:t>
            </a:r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5486400" y="2625726"/>
            <a:ext cx="3886200" cy="3013075"/>
            <a:chOff x="2496" y="1584"/>
            <a:chExt cx="2448" cy="1898"/>
          </a:xfrm>
        </p:grpSpPr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3456" y="2762"/>
              <a:ext cx="0" cy="72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Text Box 43"/>
            <p:cNvSpPr txBox="1">
              <a:spLocks noChangeArrowheads="1"/>
            </p:cNvSpPr>
            <p:nvPr/>
          </p:nvSpPr>
          <p:spPr bwMode="auto">
            <a:xfrm>
              <a:off x="2496" y="1584"/>
              <a:ext cx="2448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1"/>
                  </a:solidFill>
                  <a:latin typeface="Arial" pitchFamily="34" charset="0"/>
                </a:rPr>
                <a:t>ARP: The MAC address of 128.143.137.1 is 00:20:af:03:98:28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24" name="Line 44"/>
            <p:cNvSpPr>
              <a:spLocks noChangeShapeType="1"/>
            </p:cNvSpPr>
            <p:nvPr/>
          </p:nvSpPr>
          <p:spPr bwMode="auto">
            <a:xfrm>
              <a:off x="2640" y="1994"/>
              <a:ext cx="816" cy="9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4" name="Group 54"/>
          <p:cNvGrpSpPr>
            <a:grpSpLocks/>
          </p:cNvGrpSpPr>
          <p:nvPr/>
        </p:nvGrpSpPr>
        <p:grpSpPr bwMode="auto">
          <a:xfrm>
            <a:off x="5486400" y="2438400"/>
            <a:ext cx="3124200" cy="3276600"/>
            <a:chOff x="5280" y="1440"/>
            <a:chExt cx="1968" cy="2064"/>
          </a:xfrm>
        </p:grpSpPr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>
              <a:off x="6240" y="2784"/>
              <a:ext cx="0" cy="72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Text Box 51"/>
            <p:cNvSpPr txBox="1">
              <a:spLocks noChangeArrowheads="1"/>
            </p:cNvSpPr>
            <p:nvPr/>
          </p:nvSpPr>
          <p:spPr bwMode="auto">
            <a:xfrm>
              <a:off x="5280" y="1440"/>
              <a:ext cx="1968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1"/>
                  </a:solidFill>
                  <a:latin typeface="Arial" pitchFamily="34" charset="0"/>
                </a:rPr>
                <a:t>ARP: What is the MAC address of 128.143.71.21?</a:t>
              </a:r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>
              <a:off x="5376" y="1872"/>
              <a:ext cx="864" cy="110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6577012" y="4219575"/>
            <a:ext cx="7620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Arial" pitchFamily="34" charset="0"/>
              </a:rPr>
              <a:t>frame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780B2-9E27-A748-92EE-D3BDFCC9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02 0.00065 0.0125 0.00117 0.01852 C 0.00143 0.02361 0.00208 0.02824 0.00234 0.03334 C 0.00286 0.04699 0.00312 0.06111 0.00351 0.075 C 0.00312 0.0963 0.00234 0.11783 0.00234 0.13936 C 0.00234 0.14375 0.00351 0.14769 0.00351 0.15186 C 0.00351 0.16875 0.00273 0.18519 0.00234 0.20186 C 0.00273 0.20556 0.00208 0.20996 0.00351 0.2125 C 0.00429 0.21389 0.00573 0.21019 0.00703 0.21019 C 0.01328 0.21019 0.01953 0.21158 0.02578 0.2125 C 0.02929 0.21297 0.03281 0.21366 0.03632 0.21436 C 0.03906 0.21505 0.04166 0.21621 0.04453 0.21667 C 0.05026 0.2176 0.05625 0.21806 0.06211 0.21875 L 0.0832 0.21667 C 0.09127 0.21574 0.09961 0.21713 0.10781 0.21436 C 0.10898 0.21412 0.10859 0.21019 0.10898 0.20834 C 0.10859 0.20602 0.10807 0.20417 0.10781 0.20186 C 0.10481 0.18148 0.1069 0.17801 0.10781 0.14769 C 0.1082 0.11528 0.1082 0.08241 0.10898 0.05 C 0.10898 0.04561 0.1082 0.04005 0.11015 0.0375 C 0.11158 0.03519 0.11406 0.03866 0.11601 0.03936 C 0.12278 0.04213 0.12187 0.04329 0.13125 0.04352 C 0.14479 0.04422 0.15859 0.04352 0.17226 0.04352 L 0.18984 0.04352 " pathEditMode="relative" ptsTypes="AAAAAAAAAAAAAAAAAAAAAAAAA">
                                      <p:cBhvr>
                                        <p:cTn id="33" dur="2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1054 0.00231 C 0.01367 0.00278 0.01719 0.00116 0.01992 0.00417 C 0.02148 0.00625 0.0207 0.01111 0.02109 0.01481 C 0.02148 0.02083 0.02174 0.02731 0.02226 0.03333 C 0.02252 0.03704 0.02304 0.04028 0.02344 0.04398 C 0.02383 0.05 0.02422 0.05648 0.02461 0.0625 C 0.02304 0.14653 0.02213 0.10393 0.02461 0.15 C 0.02513 0.16065 0.02591 0.18241 0.02695 0.19398 C 0.02708 0.19676 0.02773 0.19954 0.02812 0.20231 C 0.03489 0.20023 0.03711 0.1993 0.04453 0.19815 C 0.04909 0.19722 0.0539 0.19676 0.05859 0.19583 L 0.15 0.19815 C 0.15156 0.19815 0.15416 0.19861 0.15469 0.19583 C 0.1556 0.19074 0.1539 0.18472 0.15351 0.17917 C 0.1539 0.16667 0.15403 0.15417 0.15469 0.14167 C 0.15521 0.13055 0.15703 0.10833 0.15703 0.10833 C 0.15664 0.07037 0.15586 0.03217 0.15586 -0.00602 C 0.15586 -0.0125 0.1569 -0.01852 0.15703 -0.025 C 0.15729 -0.03588 0.15703 -0.04722 0.15703 -0.0581 L 0.15703 -0.0581 L 0.15703 -0.0581 L 0.15703 -0.0581 " pathEditMode="relative" ptsTypes="AAAAAAAAAAAAAAAAAAAAAAAA">
                                      <p:cBhvr>
                                        <p:cTn id="58" dur="2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6" grpId="0" animBg="1" autoUpdateAnimBg="0"/>
      <p:bldP spid="20519" grpId="0" animBg="1"/>
      <p:bldP spid="20519" grpId="1" animBg="1"/>
      <p:bldP spid="20519" grpId="2" animBg="1"/>
      <p:bldP spid="20520" grpId="0" animBg="1" autoUpdateAnimBg="0"/>
      <p:bldP spid="20550" grpId="0" animBg="1"/>
      <p:bldP spid="20550" grpId="1" animBg="1"/>
      <p:bldP spid="2055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suite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61348" y="1844674"/>
            <a:ext cx="6685345" cy="4718172"/>
          </a:xfrm>
        </p:spPr>
        <p:txBody>
          <a:bodyPr>
            <a:normAutofit/>
          </a:bodyPr>
          <a:lstStyle/>
          <a:p>
            <a:r>
              <a:rPr lang="en-US" sz="2400" dirty="0"/>
              <a:t>The Internet protocol suite is the </a:t>
            </a:r>
            <a:br>
              <a:rPr lang="en-US" sz="2400" dirty="0"/>
            </a:br>
            <a:r>
              <a:rPr lang="en-US" sz="2400" dirty="0"/>
              <a:t>protocol architecture of the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Internet</a:t>
            </a:r>
            <a:endParaRPr lang="en-US" sz="2400" dirty="0"/>
          </a:p>
          <a:p>
            <a:r>
              <a:rPr lang="en-US" sz="2400" dirty="0"/>
              <a:t>The Internet protocol suite has four layers: </a:t>
            </a:r>
            <a:br>
              <a:rPr lang="en-US" sz="2400" dirty="0"/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Application, Transport, Internet, 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and Link Layer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/>
          </a:p>
          <a:p>
            <a:r>
              <a:rPr lang="en-US" sz="2400" dirty="0"/>
              <a:t>A host implements all layers. Routers </a:t>
            </a:r>
            <a:br>
              <a:rPr lang="en-US" sz="2400" dirty="0"/>
            </a:br>
            <a:r>
              <a:rPr lang="en-US" sz="2400" dirty="0"/>
              <a:t>only have link and Internet layers</a:t>
            </a:r>
            <a:br>
              <a:rPr lang="en-US" sz="2400" dirty="0"/>
            </a:br>
            <a:endParaRPr lang="en-US" dirty="0"/>
          </a:p>
          <a:p>
            <a:r>
              <a:rPr lang="en-US" sz="2400" dirty="0"/>
              <a:t>Note: </a:t>
            </a:r>
          </a:p>
          <a:p>
            <a:pPr lvl="1"/>
            <a:r>
              <a:rPr lang="en-US" sz="2000" dirty="0"/>
              <a:t>Internet protocols do not actually specify a link layer</a:t>
            </a:r>
          </a:p>
          <a:p>
            <a:pPr lvl="1"/>
            <a:r>
              <a:rPr lang="en-US" sz="2000" dirty="0"/>
              <a:t>They specify how to interface with existing link layers</a:t>
            </a: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30264"/>
              </p:ext>
            </p:extLst>
          </p:nvPr>
        </p:nvGraphicFramePr>
        <p:xfrm>
          <a:off x="7519164" y="1981201"/>
          <a:ext cx="447992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4200166" imgH="2426490" progId="Visio.Drawing.11">
                  <p:embed/>
                </p:oleObj>
              </mc:Choice>
              <mc:Fallback>
                <p:oleObj name="Visio" r:id="rId4" imgW="4200166" imgH="2426490" progId="Visio.Drawing.11">
                  <p:embed/>
                  <p:pic>
                    <p:nvPicPr>
                      <p:cNvPr id="31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164" y="1981201"/>
                        <a:ext cx="4479925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568F20-DDC0-0C43-8B74-C0894D3F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protocols and OSI reference model</a:t>
            </a: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4204199974"/>
              </p:ext>
            </p:extLst>
          </p:nvPr>
        </p:nvGraphicFramePr>
        <p:xfrm>
          <a:off x="5518150" y="1557338"/>
          <a:ext cx="480218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5458597" imgH="5835780" progId="Visio.Drawing.11">
                  <p:embed/>
                </p:oleObj>
              </mc:Choice>
              <mc:Fallback>
                <p:oleObj name="Visio" r:id="rId4" imgW="5458597" imgH="5835780" progId="Visio.Drawing.11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1557338"/>
                        <a:ext cx="4802188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04875" y="1843088"/>
            <a:ext cx="5181600" cy="12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The Internet protocols do not define the lower layers of a complete protocol stack</a:t>
            </a: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A15F2-1973-B846-8EE6-F6902771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041DD-4FEC-FE4C-B451-6748CA3408DD}"/>
              </a:ext>
            </a:extLst>
          </p:cNvPr>
          <p:cNvSpPr txBox="1"/>
          <p:nvPr/>
        </p:nvSpPr>
        <p:spPr>
          <a:xfrm>
            <a:off x="10199688" y="1844675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FF090-CF20-7241-A14B-64FED0BB2734}"/>
              </a:ext>
            </a:extLst>
          </p:cNvPr>
          <p:cNvSpPr txBox="1"/>
          <p:nvPr/>
        </p:nvSpPr>
        <p:spPr>
          <a:xfrm>
            <a:off x="10199688" y="2409031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101F6-7E0E-EB41-B947-E40AF29217AA}"/>
              </a:ext>
            </a:extLst>
          </p:cNvPr>
          <p:cNvSpPr txBox="1"/>
          <p:nvPr/>
        </p:nvSpPr>
        <p:spPr>
          <a:xfrm>
            <a:off x="10199688" y="2973387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80FCC-20EF-7449-898B-4D36E99CE311}"/>
              </a:ext>
            </a:extLst>
          </p:cNvPr>
          <p:cNvSpPr txBox="1"/>
          <p:nvPr/>
        </p:nvSpPr>
        <p:spPr>
          <a:xfrm>
            <a:off x="10199688" y="353774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4D963-F437-004D-AD60-2F6C41147DEC}"/>
              </a:ext>
            </a:extLst>
          </p:cNvPr>
          <p:cNvSpPr txBox="1"/>
          <p:nvPr/>
        </p:nvSpPr>
        <p:spPr>
          <a:xfrm>
            <a:off x="10199688" y="4102099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0C336-ACFE-244C-B792-97827365215F}"/>
              </a:ext>
            </a:extLst>
          </p:cNvPr>
          <p:cNvSpPr txBox="1"/>
          <p:nvPr/>
        </p:nvSpPr>
        <p:spPr>
          <a:xfrm>
            <a:off x="10199688" y="4666455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7DEE1-40D7-334A-938A-B54777A6973D}"/>
              </a:ext>
            </a:extLst>
          </p:cNvPr>
          <p:cNvSpPr txBox="1"/>
          <p:nvPr/>
        </p:nvSpPr>
        <p:spPr>
          <a:xfrm>
            <a:off x="10199688" y="5230811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</p:txBody>
      </p:sp>
    </p:spTree>
    <p:extLst>
      <p:ext uri="{BB962C8B-B14F-4D97-AF65-F5344CB8AC3E}">
        <p14:creationId xmlns:p14="http://schemas.microsoft.com/office/powerpoint/2010/main" val="94269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protocols to layers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548063" y="14954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897215"/>
              </p:ext>
            </p:extLst>
          </p:nvPr>
        </p:nvGraphicFramePr>
        <p:xfrm>
          <a:off x="2457450" y="1508692"/>
          <a:ext cx="7048500" cy="534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r:id="rId4" imgW="11170262" imgH="8521236" progId="Visio.Drawing.11">
                  <p:embed/>
                </p:oleObj>
              </mc:Choice>
              <mc:Fallback>
                <p:oleObj r:id="rId4" imgW="11170262" imgH="8521236" progId="Visio.Drawing.11">
                  <p:embed/>
                  <p:pic>
                    <p:nvPicPr>
                      <p:cNvPr id="91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508692"/>
                        <a:ext cx="7048500" cy="5349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0A743-125A-0049-8FBC-76CC32B4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communications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089025" algn="l"/>
                <a:tab pos="5661025" algn="l"/>
              </a:tabLst>
            </a:pPr>
            <a:r>
              <a:rPr lang="en-US" dirty="0">
                <a:solidFill>
                  <a:srgbClr val="000000"/>
                </a:solidFill>
              </a:rPr>
              <a:t>A module of a given layer communicates with:</a:t>
            </a:r>
          </a:p>
          <a:p>
            <a:pPr lvl="1">
              <a:buNone/>
              <a:tabLst>
                <a:tab pos="1089025" algn="l"/>
                <a:tab pos="5661025" algn="l"/>
              </a:tabLst>
            </a:pPr>
            <a:r>
              <a:rPr lang="en-US" dirty="0">
                <a:solidFill>
                  <a:srgbClr val="000000"/>
                </a:solidFill>
              </a:rPr>
              <a:t>	1. 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remote module a the same layer </a:t>
            </a:r>
            <a:r>
              <a:rPr lang="en-US" dirty="0">
                <a:solidFill>
                  <a:srgbClr val="000000"/>
                </a:solidFill>
              </a:rPr>
              <a:t>using a common protocol</a:t>
            </a:r>
          </a:p>
          <a:p>
            <a:pPr lvl="1">
              <a:buNone/>
              <a:tabLst>
                <a:tab pos="1089025" algn="l"/>
                <a:tab pos="5661025" algn="l"/>
              </a:tabLst>
            </a:pPr>
            <a:r>
              <a:rPr lang="en-US" dirty="0">
                <a:solidFill>
                  <a:srgbClr val="000000"/>
                </a:solidFill>
              </a:rPr>
              <a:t>	2.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adjacent module at the local system </a:t>
            </a:r>
            <a:r>
              <a:rPr lang="en-US" dirty="0">
                <a:solidFill>
                  <a:srgbClr val="000000"/>
                </a:solidFill>
              </a:rPr>
              <a:t>via a service interface</a:t>
            </a: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645942"/>
              </p:ext>
            </p:extLst>
          </p:nvPr>
        </p:nvGraphicFramePr>
        <p:xfrm>
          <a:off x="2362201" y="3581401"/>
          <a:ext cx="73437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9882808" imgH="3527550" progId="Visio.Drawing.11">
                  <p:embed/>
                </p:oleObj>
              </mc:Choice>
              <mc:Fallback>
                <p:oleObj name="Visio" r:id="rId4" imgW="9882808" imgH="3527550" progId="Visio.Drawing.11">
                  <p:embed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581401"/>
                        <a:ext cx="7343775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77210-1242-B142-AA39-0E078F0E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7F22F-327F-264A-ACF6-217077AC8348}"/>
              </a:ext>
            </a:extLst>
          </p:cNvPr>
          <p:cNvSpPr/>
          <p:nvPr/>
        </p:nvSpPr>
        <p:spPr>
          <a:xfrm>
            <a:off x="3553428" y="3437681"/>
            <a:ext cx="1794076" cy="3044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F673C-8F0A-824F-8915-F76AFA699BFD}"/>
              </a:ext>
            </a:extLst>
          </p:cNvPr>
          <p:cNvSpPr/>
          <p:nvPr/>
        </p:nvSpPr>
        <p:spPr>
          <a:xfrm>
            <a:off x="8034760" y="3437681"/>
            <a:ext cx="1794076" cy="3044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5401B-4F69-BF4D-946A-9E0A317F55FB}"/>
              </a:ext>
            </a:extLst>
          </p:cNvPr>
          <p:cNvSpPr txBox="1"/>
          <p:nvPr/>
        </p:nvSpPr>
        <p:spPr>
          <a:xfrm>
            <a:off x="4004841" y="306729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DF273-97AB-0C42-91D5-2747904C108F}"/>
              </a:ext>
            </a:extLst>
          </p:cNvPr>
          <p:cNvSpPr txBox="1"/>
          <p:nvPr/>
        </p:nvSpPr>
        <p:spPr>
          <a:xfrm>
            <a:off x="8474598" y="305764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B</a:t>
            </a:r>
          </a:p>
        </p:txBody>
      </p:sp>
    </p:spTree>
    <p:extLst>
      <p:ext uri="{BB962C8B-B14F-4D97-AF65-F5344CB8AC3E}">
        <p14:creationId xmlns:p14="http://schemas.microsoft.com/office/powerpoint/2010/main" val="269887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in the example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31960"/>
              </p:ext>
            </p:extLst>
          </p:nvPr>
        </p:nvGraphicFramePr>
        <p:xfrm>
          <a:off x="1638300" y="1184276"/>
          <a:ext cx="8859838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8866173" imgH="5650960" progId="Visio.Drawing.11">
                  <p:embed/>
                </p:oleObj>
              </mc:Choice>
              <mc:Fallback>
                <p:oleObj name="Visio" r:id="rId4" imgW="8866173" imgH="5650960" progId="Visio.Drawing.11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184276"/>
                        <a:ext cx="8859838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A5993-BF65-1F4D-82D4-414FF13D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5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490</Words>
  <Application>Microsoft Office PowerPoint</Application>
  <PresentationFormat>Widescreen</PresentationFormat>
  <Paragraphs>134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Review of  Networking Concepts</vt:lpstr>
      <vt:lpstr>Takeaways</vt:lpstr>
      <vt:lpstr>Sending a packet from Argon to Neon</vt:lpstr>
      <vt:lpstr>Sending a packet from Argon to Neon</vt:lpstr>
      <vt:lpstr>Internet protocol suite</vt:lpstr>
      <vt:lpstr>Internet protocols and OSI reference model</vt:lpstr>
      <vt:lpstr>Assignment of protocols to layers</vt:lpstr>
      <vt:lpstr>Layered communications</vt:lpstr>
      <vt:lpstr>Layers in the example</vt:lpstr>
      <vt:lpstr>Layers in the example</vt:lpstr>
      <vt:lpstr>Encapsulation and decapsulation</vt:lpstr>
      <vt:lpstr>Encapsulation and decapsulation in the example</vt:lpstr>
      <vt:lpstr>Parsing the information in the frame</vt:lpstr>
      <vt:lpstr>Encapsulation and decapsulation</vt:lpstr>
      <vt:lpstr>Encapsulation and decapsulation:  Ethernet header</vt:lpstr>
      <vt:lpstr>Encapsulation and decapsulation:  IP header</vt:lpstr>
      <vt:lpstr>Encapsulation and decapsulation:  IP header</vt:lpstr>
      <vt:lpstr>Encapsulation and decapsulation:  TCP header</vt:lpstr>
      <vt:lpstr>Encapsulation and decapsulation:  TCP header</vt:lpstr>
      <vt:lpstr>Encapsulation and decapsulation:  TCP header</vt:lpstr>
      <vt:lpstr>Encapsulation and decapsulation:  Application data</vt:lpstr>
      <vt:lpstr>Different views of networking</vt:lpstr>
      <vt:lpstr>Network view of IP</vt:lpstr>
      <vt:lpstr>Network view of Ethernet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53</cp:revision>
  <dcterms:created xsi:type="dcterms:W3CDTF">2020-08-14T14:05:07Z</dcterms:created>
  <dcterms:modified xsi:type="dcterms:W3CDTF">2020-09-29T18:00:19Z</dcterms:modified>
</cp:coreProperties>
</file>