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8" r:id="rId3"/>
    <p:sldId id="285" r:id="rId4"/>
    <p:sldId id="276" r:id="rId5"/>
    <p:sldId id="286" r:id="rId6"/>
    <p:sldId id="275" r:id="rId7"/>
    <p:sldId id="265" r:id="rId8"/>
    <p:sldId id="279" r:id="rId9"/>
    <p:sldId id="280" r:id="rId10"/>
    <p:sldId id="269" r:id="rId11"/>
    <p:sldId id="281" r:id="rId12"/>
    <p:sldId id="271" r:id="rId13"/>
    <p:sldId id="282" r:id="rId14"/>
    <p:sldId id="272" r:id="rId15"/>
    <p:sldId id="283" r:id="rId16"/>
    <p:sldId id="548" r:id="rId17"/>
    <p:sldId id="287" r:id="rId18"/>
    <p:sldId id="526" r:id="rId19"/>
    <p:sldId id="288" r:id="rId20"/>
    <p:sldId id="549" r:id="rId21"/>
    <p:sldId id="550" r:id="rId22"/>
    <p:sldId id="529" r:id="rId23"/>
    <p:sldId id="544" r:id="rId24"/>
    <p:sldId id="543" r:id="rId25"/>
    <p:sldId id="545" r:id="rId26"/>
    <p:sldId id="546" r:id="rId27"/>
    <p:sldId id="547" r:id="rId28"/>
    <p:sldId id="551" r:id="rId29"/>
    <p:sldId id="531" r:id="rId30"/>
    <p:sldId id="532" r:id="rId31"/>
    <p:sldId id="535" r:id="rId32"/>
    <p:sldId id="538" r:id="rId33"/>
    <p:sldId id="540" r:id="rId34"/>
    <p:sldId id="319" r:id="rId35"/>
    <p:sldId id="320" r:id="rId36"/>
    <p:sldId id="54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8" userDrawn="1">
          <p15:clr>
            <a:srgbClr val="A4A3A4"/>
          </p15:clr>
        </p15:guide>
        <p15:guide id="2" pos="1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8"/>
    <p:restoredTop sz="90308"/>
  </p:normalViewPr>
  <p:slideViewPr>
    <p:cSldViewPr snapToGrid="0" snapToObjects="1" showGuides="1">
      <p:cViewPr varScale="1">
        <p:scale>
          <a:sx n="138" d="100"/>
          <a:sy n="138" d="100"/>
        </p:scale>
        <p:origin x="192" y="216"/>
      </p:cViewPr>
      <p:guideLst>
        <p:guide orient="horz" pos="2908"/>
        <p:guide pos="1912"/>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 Liebeherr" userId="4e70e616cda3882f" providerId="LiveId" clId="{399FA29C-8E59-3340-8270-281D17D8F1A3}"/>
    <pc:docChg chg="undo custSel addSld delSld modSld sldOrd">
      <pc:chgData name="Jorg Liebeherr" userId="4e70e616cda3882f" providerId="LiveId" clId="{399FA29C-8E59-3340-8270-281D17D8F1A3}" dt="2020-09-15T20:21:31.420" v="3238" actId="1076"/>
      <pc:docMkLst>
        <pc:docMk/>
      </pc:docMkLst>
      <pc:sldChg chg="addSp delSp modSp">
        <pc:chgData name="Jorg Liebeherr" userId="4e70e616cda3882f" providerId="LiveId" clId="{399FA29C-8E59-3340-8270-281D17D8F1A3}" dt="2020-09-15T15:21:56.632" v="1438"/>
        <pc:sldMkLst>
          <pc:docMk/>
          <pc:sldMk cId="932342642" sldId="256"/>
        </pc:sldMkLst>
        <pc:spChg chg="del">
          <ac:chgData name="Jorg Liebeherr" userId="4e70e616cda3882f" providerId="LiveId" clId="{399FA29C-8E59-3340-8270-281D17D8F1A3}" dt="2020-09-15T15:21:52.012" v="1437"/>
          <ac:spMkLst>
            <pc:docMk/>
            <pc:sldMk cId="932342642" sldId="256"/>
            <ac:spMk id="6" creationId="{B19A3C6F-462F-8446-B81F-9C976DB2BF1D}"/>
          </ac:spMkLst>
        </pc:spChg>
        <pc:spChg chg="add mod">
          <ac:chgData name="Jorg Liebeherr" userId="4e70e616cda3882f" providerId="LiveId" clId="{399FA29C-8E59-3340-8270-281D17D8F1A3}" dt="2020-09-15T15:21:56.632" v="1438"/>
          <ac:spMkLst>
            <pc:docMk/>
            <pc:sldMk cId="932342642" sldId="256"/>
            <ac:spMk id="7" creationId="{84C04B8B-A58B-254B-BC1D-4D099AA73E86}"/>
          </ac:spMkLst>
        </pc:spChg>
      </pc:sldChg>
      <pc:sldChg chg="addSp delSp modSp">
        <pc:chgData name="Jorg Liebeherr" userId="4e70e616cda3882f" providerId="LiveId" clId="{399FA29C-8E59-3340-8270-281D17D8F1A3}" dt="2020-09-15T15:21:56.632" v="1438"/>
        <pc:sldMkLst>
          <pc:docMk/>
          <pc:sldMk cId="767987974" sldId="258"/>
        </pc:sldMkLst>
        <pc:spChg chg="del">
          <ac:chgData name="Jorg Liebeherr" userId="4e70e616cda3882f" providerId="LiveId" clId="{399FA29C-8E59-3340-8270-281D17D8F1A3}" dt="2020-09-15T15:21:52.012" v="1437"/>
          <ac:spMkLst>
            <pc:docMk/>
            <pc:sldMk cId="767987974" sldId="258"/>
            <ac:spMk id="4" creationId="{3C4013AD-78BC-7944-B56F-BE5E8EB302B5}"/>
          </ac:spMkLst>
        </pc:spChg>
        <pc:spChg chg="add mod">
          <ac:chgData name="Jorg Liebeherr" userId="4e70e616cda3882f" providerId="LiveId" clId="{399FA29C-8E59-3340-8270-281D17D8F1A3}" dt="2020-09-15T15:21:56.632" v="1438"/>
          <ac:spMkLst>
            <pc:docMk/>
            <pc:sldMk cId="767987974" sldId="258"/>
            <ac:spMk id="5" creationId="{C54A1C99-7221-4C46-8D8A-8965FE724A31}"/>
          </ac:spMkLst>
        </pc:spChg>
      </pc:sldChg>
      <pc:sldChg chg="addSp delSp modSp">
        <pc:chgData name="Jorg Liebeherr" userId="4e70e616cda3882f" providerId="LiveId" clId="{399FA29C-8E59-3340-8270-281D17D8F1A3}" dt="2020-09-15T15:21:56.632" v="1438"/>
        <pc:sldMkLst>
          <pc:docMk/>
          <pc:sldMk cId="2885708168" sldId="265"/>
        </pc:sldMkLst>
        <pc:spChg chg="del">
          <ac:chgData name="Jorg Liebeherr" userId="4e70e616cda3882f" providerId="LiveId" clId="{399FA29C-8E59-3340-8270-281D17D8F1A3}" dt="2020-09-15T15:21:52.012" v="1437"/>
          <ac:spMkLst>
            <pc:docMk/>
            <pc:sldMk cId="2885708168" sldId="265"/>
            <ac:spMk id="2" creationId="{8DE15E78-AA08-6246-9994-8096F0298E75}"/>
          </ac:spMkLst>
        </pc:spChg>
        <pc:spChg chg="add mod">
          <ac:chgData name="Jorg Liebeherr" userId="4e70e616cda3882f" providerId="LiveId" clId="{399FA29C-8E59-3340-8270-281D17D8F1A3}" dt="2020-09-15T15:21:56.632" v="1438"/>
          <ac:spMkLst>
            <pc:docMk/>
            <pc:sldMk cId="2885708168" sldId="265"/>
            <ac:spMk id="3" creationId="{DBB8AD5E-F6C7-9345-8BA7-EBADA07B7728}"/>
          </ac:spMkLst>
        </pc:spChg>
      </pc:sldChg>
      <pc:sldChg chg="addSp delSp modSp">
        <pc:chgData name="Jorg Liebeherr" userId="4e70e616cda3882f" providerId="LiveId" clId="{399FA29C-8E59-3340-8270-281D17D8F1A3}" dt="2020-09-15T15:21:56.632" v="1438"/>
        <pc:sldMkLst>
          <pc:docMk/>
          <pc:sldMk cId="128496942" sldId="269"/>
        </pc:sldMkLst>
        <pc:spChg chg="del">
          <ac:chgData name="Jorg Liebeherr" userId="4e70e616cda3882f" providerId="LiveId" clId="{399FA29C-8E59-3340-8270-281D17D8F1A3}" dt="2020-09-15T15:21:52.012" v="1437"/>
          <ac:spMkLst>
            <pc:docMk/>
            <pc:sldMk cId="128496942" sldId="269"/>
            <ac:spMk id="2" creationId="{4166E251-5705-E742-8FBC-8B654A90ACDE}"/>
          </ac:spMkLst>
        </pc:spChg>
        <pc:spChg chg="add mod">
          <ac:chgData name="Jorg Liebeherr" userId="4e70e616cda3882f" providerId="LiveId" clId="{399FA29C-8E59-3340-8270-281D17D8F1A3}" dt="2020-09-15T15:21:56.632" v="1438"/>
          <ac:spMkLst>
            <pc:docMk/>
            <pc:sldMk cId="128496942" sldId="269"/>
            <ac:spMk id="3" creationId="{19FD1E3A-EB6D-7045-92F2-864E48400D0F}"/>
          </ac:spMkLst>
        </pc:spChg>
      </pc:sldChg>
      <pc:sldChg chg="addSp delSp modSp">
        <pc:chgData name="Jorg Liebeherr" userId="4e70e616cda3882f" providerId="LiveId" clId="{399FA29C-8E59-3340-8270-281D17D8F1A3}" dt="2020-09-15T15:21:56.632" v="1438"/>
        <pc:sldMkLst>
          <pc:docMk/>
          <pc:sldMk cId="1930909748" sldId="271"/>
        </pc:sldMkLst>
        <pc:spChg chg="del">
          <ac:chgData name="Jorg Liebeherr" userId="4e70e616cda3882f" providerId="LiveId" clId="{399FA29C-8E59-3340-8270-281D17D8F1A3}" dt="2020-09-15T15:21:52.012" v="1437"/>
          <ac:spMkLst>
            <pc:docMk/>
            <pc:sldMk cId="1930909748" sldId="271"/>
            <ac:spMk id="3" creationId="{207FE79A-4984-384A-BE1D-C8BB948D908E}"/>
          </ac:spMkLst>
        </pc:spChg>
        <pc:spChg chg="add mod">
          <ac:chgData name="Jorg Liebeherr" userId="4e70e616cda3882f" providerId="LiveId" clId="{399FA29C-8E59-3340-8270-281D17D8F1A3}" dt="2020-09-15T15:21:56.632" v="1438"/>
          <ac:spMkLst>
            <pc:docMk/>
            <pc:sldMk cId="1930909748" sldId="271"/>
            <ac:spMk id="4" creationId="{95674FA4-28D7-A348-990B-4AACB0CE064A}"/>
          </ac:spMkLst>
        </pc:spChg>
      </pc:sldChg>
      <pc:sldChg chg="addSp delSp modSp">
        <pc:chgData name="Jorg Liebeherr" userId="4e70e616cda3882f" providerId="LiveId" clId="{399FA29C-8E59-3340-8270-281D17D8F1A3}" dt="2020-09-15T15:21:56.632" v="1438"/>
        <pc:sldMkLst>
          <pc:docMk/>
          <pc:sldMk cId="3717915054" sldId="272"/>
        </pc:sldMkLst>
        <pc:spChg chg="del">
          <ac:chgData name="Jorg Liebeherr" userId="4e70e616cda3882f" providerId="LiveId" clId="{399FA29C-8E59-3340-8270-281D17D8F1A3}" dt="2020-09-15T15:21:52.012" v="1437"/>
          <ac:spMkLst>
            <pc:docMk/>
            <pc:sldMk cId="3717915054" sldId="272"/>
            <ac:spMk id="2" creationId="{6F2809F7-4BDC-F94E-BA18-F7B9364BDF85}"/>
          </ac:spMkLst>
        </pc:spChg>
        <pc:spChg chg="add mod">
          <ac:chgData name="Jorg Liebeherr" userId="4e70e616cda3882f" providerId="LiveId" clId="{399FA29C-8E59-3340-8270-281D17D8F1A3}" dt="2020-09-15T15:21:56.632" v="1438"/>
          <ac:spMkLst>
            <pc:docMk/>
            <pc:sldMk cId="3717915054" sldId="272"/>
            <ac:spMk id="3" creationId="{DD2A4F78-E68D-BC4E-A39C-7E9D86944F75}"/>
          </ac:spMkLst>
        </pc:spChg>
      </pc:sldChg>
      <pc:sldChg chg="addSp delSp modSp">
        <pc:chgData name="Jorg Liebeherr" userId="4e70e616cda3882f" providerId="LiveId" clId="{399FA29C-8E59-3340-8270-281D17D8F1A3}" dt="2020-09-15T15:21:56.632" v="1438"/>
        <pc:sldMkLst>
          <pc:docMk/>
          <pc:sldMk cId="1628438146" sldId="275"/>
        </pc:sldMkLst>
        <pc:spChg chg="del">
          <ac:chgData name="Jorg Liebeherr" userId="4e70e616cda3882f" providerId="LiveId" clId="{399FA29C-8E59-3340-8270-281D17D8F1A3}" dt="2020-09-15T15:21:52.012" v="1437"/>
          <ac:spMkLst>
            <pc:docMk/>
            <pc:sldMk cId="1628438146" sldId="275"/>
            <ac:spMk id="2" creationId="{CF079AFB-F12A-684A-9022-D21D84DE2288}"/>
          </ac:spMkLst>
        </pc:spChg>
        <pc:spChg chg="add mod">
          <ac:chgData name="Jorg Liebeherr" userId="4e70e616cda3882f" providerId="LiveId" clId="{399FA29C-8E59-3340-8270-281D17D8F1A3}" dt="2020-09-15T15:21:56.632" v="1438"/>
          <ac:spMkLst>
            <pc:docMk/>
            <pc:sldMk cId="1628438146" sldId="275"/>
            <ac:spMk id="3" creationId="{7258EFFF-DA98-D742-BE1D-DB0F027DC3B4}"/>
          </ac:spMkLst>
        </pc:spChg>
      </pc:sldChg>
      <pc:sldChg chg="addSp delSp modSp">
        <pc:chgData name="Jorg Liebeherr" userId="4e70e616cda3882f" providerId="LiveId" clId="{399FA29C-8E59-3340-8270-281D17D8F1A3}" dt="2020-09-15T15:21:56.632" v="1438"/>
        <pc:sldMkLst>
          <pc:docMk/>
          <pc:sldMk cId="3300133187" sldId="276"/>
        </pc:sldMkLst>
        <pc:spChg chg="del">
          <ac:chgData name="Jorg Liebeherr" userId="4e70e616cda3882f" providerId="LiveId" clId="{399FA29C-8E59-3340-8270-281D17D8F1A3}" dt="2020-09-15T15:21:52.012" v="1437"/>
          <ac:spMkLst>
            <pc:docMk/>
            <pc:sldMk cId="3300133187" sldId="276"/>
            <ac:spMk id="2" creationId="{2CAAA64B-F9A6-3445-987C-472E874A02D1}"/>
          </ac:spMkLst>
        </pc:spChg>
        <pc:spChg chg="add mod">
          <ac:chgData name="Jorg Liebeherr" userId="4e70e616cda3882f" providerId="LiveId" clId="{399FA29C-8E59-3340-8270-281D17D8F1A3}" dt="2020-09-15T15:21:56.632" v="1438"/>
          <ac:spMkLst>
            <pc:docMk/>
            <pc:sldMk cId="3300133187" sldId="276"/>
            <ac:spMk id="3" creationId="{915EE6B4-92FD-D74E-90C2-AE8AF30BB11F}"/>
          </ac:spMkLst>
        </pc:spChg>
      </pc:sldChg>
      <pc:sldChg chg="addSp delSp modSp">
        <pc:chgData name="Jorg Liebeherr" userId="4e70e616cda3882f" providerId="LiveId" clId="{399FA29C-8E59-3340-8270-281D17D8F1A3}" dt="2020-09-15T15:21:56.632" v="1438"/>
        <pc:sldMkLst>
          <pc:docMk/>
          <pc:sldMk cId="1370542997" sldId="279"/>
        </pc:sldMkLst>
        <pc:spChg chg="del">
          <ac:chgData name="Jorg Liebeherr" userId="4e70e616cda3882f" providerId="LiveId" clId="{399FA29C-8E59-3340-8270-281D17D8F1A3}" dt="2020-09-15T15:21:52.012" v="1437"/>
          <ac:spMkLst>
            <pc:docMk/>
            <pc:sldMk cId="1370542997" sldId="279"/>
            <ac:spMk id="2" creationId="{7F6622F5-779C-794D-9149-ADFFF058471C}"/>
          </ac:spMkLst>
        </pc:spChg>
        <pc:spChg chg="add mod">
          <ac:chgData name="Jorg Liebeherr" userId="4e70e616cda3882f" providerId="LiveId" clId="{399FA29C-8E59-3340-8270-281D17D8F1A3}" dt="2020-09-15T15:21:56.632" v="1438"/>
          <ac:spMkLst>
            <pc:docMk/>
            <pc:sldMk cId="1370542997" sldId="279"/>
            <ac:spMk id="3" creationId="{B320439B-2E68-264C-8C66-182A3EF6B352}"/>
          </ac:spMkLst>
        </pc:spChg>
      </pc:sldChg>
      <pc:sldChg chg="addSp delSp modSp">
        <pc:chgData name="Jorg Liebeherr" userId="4e70e616cda3882f" providerId="LiveId" clId="{399FA29C-8E59-3340-8270-281D17D8F1A3}" dt="2020-09-15T15:21:56.632" v="1438"/>
        <pc:sldMkLst>
          <pc:docMk/>
          <pc:sldMk cId="2469781911" sldId="280"/>
        </pc:sldMkLst>
        <pc:spChg chg="del">
          <ac:chgData name="Jorg Liebeherr" userId="4e70e616cda3882f" providerId="LiveId" clId="{399FA29C-8E59-3340-8270-281D17D8F1A3}" dt="2020-09-15T15:21:52.012" v="1437"/>
          <ac:spMkLst>
            <pc:docMk/>
            <pc:sldMk cId="2469781911" sldId="280"/>
            <ac:spMk id="2" creationId="{83248604-BE88-164F-9DDE-8BDEED66AD6F}"/>
          </ac:spMkLst>
        </pc:spChg>
        <pc:spChg chg="add mod">
          <ac:chgData name="Jorg Liebeherr" userId="4e70e616cda3882f" providerId="LiveId" clId="{399FA29C-8E59-3340-8270-281D17D8F1A3}" dt="2020-09-15T15:21:56.632" v="1438"/>
          <ac:spMkLst>
            <pc:docMk/>
            <pc:sldMk cId="2469781911" sldId="280"/>
            <ac:spMk id="3" creationId="{8F50891E-59A7-0847-A1F6-A124A8BB8292}"/>
          </ac:spMkLst>
        </pc:spChg>
      </pc:sldChg>
      <pc:sldChg chg="addSp delSp modSp">
        <pc:chgData name="Jorg Liebeherr" userId="4e70e616cda3882f" providerId="LiveId" clId="{399FA29C-8E59-3340-8270-281D17D8F1A3}" dt="2020-09-15T15:21:56.632" v="1438"/>
        <pc:sldMkLst>
          <pc:docMk/>
          <pc:sldMk cId="2697461123" sldId="281"/>
        </pc:sldMkLst>
        <pc:spChg chg="del">
          <ac:chgData name="Jorg Liebeherr" userId="4e70e616cda3882f" providerId="LiveId" clId="{399FA29C-8E59-3340-8270-281D17D8F1A3}" dt="2020-09-15T15:21:52.012" v="1437"/>
          <ac:spMkLst>
            <pc:docMk/>
            <pc:sldMk cId="2697461123" sldId="281"/>
            <ac:spMk id="2" creationId="{FD21156E-A30D-AE46-8432-179E11657BBD}"/>
          </ac:spMkLst>
        </pc:spChg>
        <pc:spChg chg="add mod">
          <ac:chgData name="Jorg Liebeherr" userId="4e70e616cda3882f" providerId="LiveId" clId="{399FA29C-8E59-3340-8270-281D17D8F1A3}" dt="2020-09-15T15:21:56.632" v="1438"/>
          <ac:spMkLst>
            <pc:docMk/>
            <pc:sldMk cId="2697461123" sldId="281"/>
            <ac:spMk id="3" creationId="{8D65C528-C308-2B46-8367-9BCE6E30742F}"/>
          </ac:spMkLst>
        </pc:spChg>
      </pc:sldChg>
      <pc:sldChg chg="addSp delSp modSp">
        <pc:chgData name="Jorg Liebeherr" userId="4e70e616cda3882f" providerId="LiveId" clId="{399FA29C-8E59-3340-8270-281D17D8F1A3}" dt="2020-09-15T15:21:56.632" v="1438"/>
        <pc:sldMkLst>
          <pc:docMk/>
          <pc:sldMk cId="1257958018" sldId="282"/>
        </pc:sldMkLst>
        <pc:spChg chg="del">
          <ac:chgData name="Jorg Liebeherr" userId="4e70e616cda3882f" providerId="LiveId" clId="{399FA29C-8E59-3340-8270-281D17D8F1A3}" dt="2020-09-15T15:21:52.012" v="1437"/>
          <ac:spMkLst>
            <pc:docMk/>
            <pc:sldMk cId="1257958018" sldId="282"/>
            <ac:spMk id="2" creationId="{D6734FD5-6A9D-F848-851C-61F03E7ECEF4}"/>
          </ac:spMkLst>
        </pc:spChg>
        <pc:spChg chg="add mod">
          <ac:chgData name="Jorg Liebeherr" userId="4e70e616cda3882f" providerId="LiveId" clId="{399FA29C-8E59-3340-8270-281D17D8F1A3}" dt="2020-09-15T15:21:56.632" v="1438"/>
          <ac:spMkLst>
            <pc:docMk/>
            <pc:sldMk cId="1257958018" sldId="282"/>
            <ac:spMk id="3" creationId="{EEC80BFA-9A0F-4340-BC38-C57A20417098}"/>
          </ac:spMkLst>
        </pc:spChg>
      </pc:sldChg>
      <pc:sldChg chg="addSp delSp modSp">
        <pc:chgData name="Jorg Liebeherr" userId="4e70e616cda3882f" providerId="LiveId" clId="{399FA29C-8E59-3340-8270-281D17D8F1A3}" dt="2020-09-15T15:21:56.632" v="1438"/>
        <pc:sldMkLst>
          <pc:docMk/>
          <pc:sldMk cId="1969715974" sldId="283"/>
        </pc:sldMkLst>
        <pc:spChg chg="del">
          <ac:chgData name="Jorg Liebeherr" userId="4e70e616cda3882f" providerId="LiveId" clId="{399FA29C-8E59-3340-8270-281D17D8F1A3}" dt="2020-09-15T15:21:52.012" v="1437"/>
          <ac:spMkLst>
            <pc:docMk/>
            <pc:sldMk cId="1969715974" sldId="283"/>
            <ac:spMk id="2" creationId="{498F0796-22D1-EA46-AC7C-AA73818BC43C}"/>
          </ac:spMkLst>
        </pc:spChg>
        <pc:spChg chg="add mod">
          <ac:chgData name="Jorg Liebeherr" userId="4e70e616cda3882f" providerId="LiveId" clId="{399FA29C-8E59-3340-8270-281D17D8F1A3}" dt="2020-09-15T15:21:56.632" v="1438"/>
          <ac:spMkLst>
            <pc:docMk/>
            <pc:sldMk cId="1969715974" sldId="283"/>
            <ac:spMk id="3" creationId="{A0FE5CE7-D69A-EE45-90D1-D83ADB3DABD2}"/>
          </ac:spMkLst>
        </pc:spChg>
      </pc:sldChg>
      <pc:sldChg chg="addSp delSp modSp">
        <pc:chgData name="Jorg Liebeherr" userId="4e70e616cda3882f" providerId="LiveId" clId="{399FA29C-8E59-3340-8270-281D17D8F1A3}" dt="2020-09-15T15:21:56.632" v="1438"/>
        <pc:sldMkLst>
          <pc:docMk/>
          <pc:sldMk cId="2733249425" sldId="285"/>
        </pc:sldMkLst>
        <pc:spChg chg="add mod">
          <ac:chgData name="Jorg Liebeherr" userId="4e70e616cda3882f" providerId="LiveId" clId="{399FA29C-8E59-3340-8270-281D17D8F1A3}" dt="2020-09-15T15:21:56.632" v="1438"/>
          <ac:spMkLst>
            <pc:docMk/>
            <pc:sldMk cId="2733249425" sldId="285"/>
            <ac:spMk id="4" creationId="{A50E0D71-9D4E-324B-A8B7-7C0C7009EFA6}"/>
          </ac:spMkLst>
        </pc:spChg>
        <pc:spChg chg="del">
          <ac:chgData name="Jorg Liebeherr" userId="4e70e616cda3882f" providerId="LiveId" clId="{399FA29C-8E59-3340-8270-281D17D8F1A3}" dt="2020-09-15T15:21:52.012" v="1437"/>
          <ac:spMkLst>
            <pc:docMk/>
            <pc:sldMk cId="2733249425" sldId="285"/>
            <ac:spMk id="5" creationId="{E178BB77-2AD0-2249-9549-5849C44268A7}"/>
          </ac:spMkLst>
        </pc:spChg>
      </pc:sldChg>
      <pc:sldChg chg="addSp delSp modSp">
        <pc:chgData name="Jorg Liebeherr" userId="4e70e616cda3882f" providerId="LiveId" clId="{399FA29C-8E59-3340-8270-281D17D8F1A3}" dt="2020-09-15T15:21:56.632" v="1438"/>
        <pc:sldMkLst>
          <pc:docMk/>
          <pc:sldMk cId="1722475867" sldId="286"/>
        </pc:sldMkLst>
        <pc:spChg chg="add mod">
          <ac:chgData name="Jorg Liebeherr" userId="4e70e616cda3882f" providerId="LiveId" clId="{399FA29C-8E59-3340-8270-281D17D8F1A3}" dt="2020-09-15T15:21:56.632" v="1438"/>
          <ac:spMkLst>
            <pc:docMk/>
            <pc:sldMk cId="1722475867" sldId="286"/>
            <ac:spMk id="3" creationId="{85279824-E804-A849-8136-CD5BDF6BA715}"/>
          </ac:spMkLst>
        </pc:spChg>
        <pc:spChg chg="del">
          <ac:chgData name="Jorg Liebeherr" userId="4e70e616cda3882f" providerId="LiveId" clId="{399FA29C-8E59-3340-8270-281D17D8F1A3}" dt="2020-09-15T15:21:52.012" v="1437"/>
          <ac:spMkLst>
            <pc:docMk/>
            <pc:sldMk cId="1722475867" sldId="286"/>
            <ac:spMk id="9" creationId="{D7FA6892-A4A2-AD42-AAE1-FC2BD11F4332}"/>
          </ac:spMkLst>
        </pc:spChg>
      </pc:sldChg>
      <pc:sldChg chg="addSp delSp modSp">
        <pc:chgData name="Jorg Liebeherr" userId="4e70e616cda3882f" providerId="LiveId" clId="{399FA29C-8E59-3340-8270-281D17D8F1A3}" dt="2020-09-15T15:21:56.632" v="1438"/>
        <pc:sldMkLst>
          <pc:docMk/>
          <pc:sldMk cId="3210588159" sldId="287"/>
        </pc:sldMkLst>
        <pc:spChg chg="add mod">
          <ac:chgData name="Jorg Liebeherr" userId="4e70e616cda3882f" providerId="LiveId" clId="{399FA29C-8E59-3340-8270-281D17D8F1A3}" dt="2020-09-15T15:21:56.632" v="1438"/>
          <ac:spMkLst>
            <pc:docMk/>
            <pc:sldMk cId="3210588159" sldId="287"/>
            <ac:spMk id="3" creationId="{3B4B1F8E-889E-2344-A294-09055C9DD95B}"/>
          </ac:spMkLst>
        </pc:spChg>
        <pc:spChg chg="del">
          <ac:chgData name="Jorg Liebeherr" userId="4e70e616cda3882f" providerId="LiveId" clId="{399FA29C-8E59-3340-8270-281D17D8F1A3}" dt="2020-09-15T15:21:52.012" v="1437"/>
          <ac:spMkLst>
            <pc:docMk/>
            <pc:sldMk cId="3210588159" sldId="287"/>
            <ac:spMk id="9" creationId="{D7FA6892-A4A2-AD42-AAE1-FC2BD11F4332}"/>
          </ac:spMkLst>
        </pc:spChg>
      </pc:sldChg>
      <pc:sldChg chg="addSp delSp modSp">
        <pc:chgData name="Jorg Liebeherr" userId="4e70e616cda3882f" providerId="LiveId" clId="{399FA29C-8E59-3340-8270-281D17D8F1A3}" dt="2020-09-15T15:21:56.632" v="1438"/>
        <pc:sldMkLst>
          <pc:docMk/>
          <pc:sldMk cId="526686812" sldId="288"/>
        </pc:sldMkLst>
        <pc:spChg chg="del">
          <ac:chgData name="Jorg Liebeherr" userId="4e70e616cda3882f" providerId="LiveId" clId="{399FA29C-8E59-3340-8270-281D17D8F1A3}" dt="2020-09-15T15:21:52.012" v="1437"/>
          <ac:spMkLst>
            <pc:docMk/>
            <pc:sldMk cId="526686812" sldId="288"/>
            <ac:spMk id="4" creationId="{1D45B5D1-6B54-804B-BFE1-DE35D856C974}"/>
          </ac:spMkLst>
        </pc:spChg>
        <pc:spChg chg="add mod">
          <ac:chgData name="Jorg Liebeherr" userId="4e70e616cda3882f" providerId="LiveId" clId="{399FA29C-8E59-3340-8270-281D17D8F1A3}" dt="2020-09-15T15:21:56.632" v="1438"/>
          <ac:spMkLst>
            <pc:docMk/>
            <pc:sldMk cId="526686812" sldId="288"/>
            <ac:spMk id="5" creationId="{4439BC4A-F10A-584E-92AC-C190F68BC653}"/>
          </ac:spMkLst>
        </pc:spChg>
      </pc:sldChg>
      <pc:sldChg chg="addSp delSp modSp add ord">
        <pc:chgData name="Jorg Liebeherr" userId="4e70e616cda3882f" providerId="LiveId" clId="{399FA29C-8E59-3340-8270-281D17D8F1A3}" dt="2020-09-15T20:18:35.338" v="3070" actId="20577"/>
        <pc:sldMkLst>
          <pc:docMk/>
          <pc:sldMk cId="1076594199" sldId="319"/>
        </pc:sldMkLst>
        <pc:spChg chg="add mod">
          <ac:chgData name="Jorg Liebeherr" userId="4e70e616cda3882f" providerId="LiveId" clId="{399FA29C-8E59-3340-8270-281D17D8F1A3}" dt="2020-09-15T15:21:56.632" v="1438"/>
          <ac:spMkLst>
            <pc:docMk/>
            <pc:sldMk cId="1076594199" sldId="319"/>
            <ac:spMk id="2" creationId="{B7A55CE7-7888-DD4E-A9B7-D719CCBF5F79}"/>
          </ac:spMkLst>
        </pc:spChg>
        <pc:spChg chg="del">
          <ac:chgData name="Jorg Liebeherr" userId="4e70e616cda3882f" providerId="LiveId" clId="{399FA29C-8E59-3340-8270-281D17D8F1A3}" dt="2020-09-15T15:21:52.012" v="1437"/>
          <ac:spMkLst>
            <pc:docMk/>
            <pc:sldMk cId="1076594199" sldId="319"/>
            <ac:spMk id="6" creationId="{E0F6BCFA-4208-A842-BA92-18605FC710CF}"/>
          </ac:spMkLst>
        </pc:spChg>
        <pc:spChg chg="mod">
          <ac:chgData name="Jorg Liebeherr" userId="4e70e616cda3882f" providerId="LiveId" clId="{399FA29C-8E59-3340-8270-281D17D8F1A3}" dt="2020-09-15T14:43:20.879" v="447" actId="20577"/>
          <ac:spMkLst>
            <pc:docMk/>
            <pc:sldMk cId="1076594199" sldId="319"/>
            <ac:spMk id="168962" creationId="{CF52E15A-E527-054E-A636-D32DDB413E23}"/>
          </ac:spMkLst>
        </pc:spChg>
        <pc:spChg chg="mod">
          <ac:chgData name="Jorg Liebeherr" userId="4e70e616cda3882f" providerId="LiveId" clId="{399FA29C-8E59-3340-8270-281D17D8F1A3}" dt="2020-09-15T20:18:35.338" v="3070" actId="20577"/>
          <ac:spMkLst>
            <pc:docMk/>
            <pc:sldMk cId="1076594199" sldId="319"/>
            <ac:spMk id="168963" creationId="{C8E2A4DE-9F63-C24B-9468-EC27686956F5}"/>
          </ac:spMkLst>
        </pc:spChg>
        <pc:spChg chg="del">
          <ac:chgData name="Jorg Liebeherr" userId="4e70e616cda3882f" providerId="LiveId" clId="{399FA29C-8E59-3340-8270-281D17D8F1A3}" dt="2020-09-15T14:42:58.845" v="429" actId="478"/>
          <ac:spMkLst>
            <pc:docMk/>
            <pc:sldMk cId="1076594199" sldId="319"/>
            <ac:spMk id="168965" creationId="{4B4FDFA6-DD9D-E34E-8980-11F5A7353F26}"/>
          </ac:spMkLst>
        </pc:spChg>
        <pc:graphicFrameChg chg="mod">
          <ac:chgData name="Jorg Liebeherr" userId="4e70e616cda3882f" providerId="LiveId" clId="{399FA29C-8E59-3340-8270-281D17D8F1A3}" dt="2020-09-15T14:42:11.717" v="382" actId="1036"/>
          <ac:graphicFrameMkLst>
            <pc:docMk/>
            <pc:sldMk cId="1076594199" sldId="319"/>
            <ac:graphicFrameMk id="39940" creationId="{E09B2546-E99F-C745-AB1A-95C0EF524D34}"/>
          </ac:graphicFrameMkLst>
        </pc:graphicFrameChg>
      </pc:sldChg>
      <pc:sldChg chg="addSp delSp modSp add ord">
        <pc:chgData name="Jorg Liebeherr" userId="4e70e616cda3882f" providerId="LiveId" clId="{399FA29C-8E59-3340-8270-281D17D8F1A3}" dt="2020-09-15T20:21:31.420" v="3238" actId="1076"/>
        <pc:sldMkLst>
          <pc:docMk/>
          <pc:sldMk cId="4223521168" sldId="320"/>
        </pc:sldMkLst>
        <pc:spChg chg="add mod">
          <ac:chgData name="Jorg Liebeherr" userId="4e70e616cda3882f" providerId="LiveId" clId="{399FA29C-8E59-3340-8270-281D17D8F1A3}" dt="2020-09-15T15:21:56.632" v="1438"/>
          <ac:spMkLst>
            <pc:docMk/>
            <pc:sldMk cId="4223521168" sldId="320"/>
            <ac:spMk id="2" creationId="{97E59228-4974-E143-BF1D-E961CF1EC6AF}"/>
          </ac:spMkLst>
        </pc:spChg>
        <pc:spChg chg="del">
          <ac:chgData name="Jorg Liebeherr" userId="4e70e616cda3882f" providerId="LiveId" clId="{399FA29C-8E59-3340-8270-281D17D8F1A3}" dt="2020-09-15T15:21:52.012" v="1437"/>
          <ac:spMkLst>
            <pc:docMk/>
            <pc:sldMk cId="4223521168" sldId="320"/>
            <ac:spMk id="4" creationId="{B45D4994-ED74-1D42-AFEB-5CF2606670FF}"/>
          </ac:spMkLst>
        </pc:spChg>
        <pc:spChg chg="add mod">
          <ac:chgData name="Jorg Liebeherr" userId="4e70e616cda3882f" providerId="LiveId" clId="{399FA29C-8E59-3340-8270-281D17D8F1A3}" dt="2020-09-15T20:21:19.277" v="3236" actId="20577"/>
          <ac:spMkLst>
            <pc:docMk/>
            <pc:sldMk cId="4223521168" sldId="320"/>
            <ac:spMk id="6" creationId="{E1EDFC07-BF27-9C42-B628-677E29C9F373}"/>
          </ac:spMkLst>
        </pc:spChg>
        <pc:spChg chg="mod">
          <ac:chgData name="Jorg Liebeherr" userId="4e70e616cda3882f" providerId="LiveId" clId="{399FA29C-8E59-3340-8270-281D17D8F1A3}" dt="2020-09-15T20:20:07.891" v="3089" actId="20577"/>
          <ac:spMkLst>
            <pc:docMk/>
            <pc:sldMk cId="4223521168" sldId="320"/>
            <ac:spMk id="169986" creationId="{340A371D-C675-7B41-BA9D-017672BB948D}"/>
          </ac:spMkLst>
        </pc:spChg>
        <pc:graphicFrameChg chg="mod">
          <ac:chgData name="Jorg Liebeherr" userId="4e70e616cda3882f" providerId="LiveId" clId="{399FA29C-8E59-3340-8270-281D17D8F1A3}" dt="2020-09-15T20:21:31.420" v="3238" actId="1076"/>
          <ac:graphicFrameMkLst>
            <pc:docMk/>
            <pc:sldMk cId="4223521168" sldId="320"/>
            <ac:graphicFrameMk id="41987" creationId="{5BB35897-557C-E145-9F03-BF8B7EC73D89}"/>
          </ac:graphicFrameMkLst>
        </pc:graphicFrameChg>
      </pc:sldChg>
      <pc:sldChg chg="addSp modSp">
        <pc:chgData name="Jorg Liebeherr" userId="4e70e616cda3882f" providerId="LiveId" clId="{399FA29C-8E59-3340-8270-281D17D8F1A3}" dt="2020-09-15T15:21:56.632" v="1438"/>
        <pc:sldMkLst>
          <pc:docMk/>
          <pc:sldMk cId="2871926951" sldId="526"/>
        </pc:sldMkLst>
        <pc:spChg chg="add mod">
          <ac:chgData name="Jorg Liebeherr" userId="4e70e616cda3882f" providerId="LiveId" clId="{399FA29C-8E59-3340-8270-281D17D8F1A3}" dt="2020-09-15T15:21:56.632" v="1438"/>
          <ac:spMkLst>
            <pc:docMk/>
            <pc:sldMk cId="2871926951" sldId="526"/>
            <ac:spMk id="2" creationId="{46CB4FA0-700A-E34F-AE4F-3438F83DA635}"/>
          </ac:spMkLst>
        </pc:spChg>
      </pc:sldChg>
      <pc:sldChg chg="addSp delSp modSp">
        <pc:chgData name="Jorg Liebeherr" userId="4e70e616cda3882f" providerId="LiveId" clId="{399FA29C-8E59-3340-8270-281D17D8F1A3}" dt="2020-09-15T15:21:56.632" v="1438"/>
        <pc:sldMkLst>
          <pc:docMk/>
          <pc:sldMk cId="1910295143" sldId="529"/>
        </pc:sldMkLst>
        <pc:spChg chg="add mod">
          <ac:chgData name="Jorg Liebeherr" userId="4e70e616cda3882f" providerId="LiveId" clId="{399FA29C-8E59-3340-8270-281D17D8F1A3}" dt="2020-09-15T15:21:56.632" v="1438"/>
          <ac:spMkLst>
            <pc:docMk/>
            <pc:sldMk cId="1910295143" sldId="529"/>
            <ac:spMk id="2" creationId="{D588729B-A992-9F47-BB4D-EA406EE1C118}"/>
          </ac:spMkLst>
        </pc:spChg>
        <pc:spChg chg="del">
          <ac:chgData name="Jorg Liebeherr" userId="4e70e616cda3882f" providerId="LiveId" clId="{399FA29C-8E59-3340-8270-281D17D8F1A3}" dt="2020-09-15T15:21:52.012" v="1437"/>
          <ac:spMkLst>
            <pc:docMk/>
            <pc:sldMk cId="1910295143" sldId="529"/>
            <ac:spMk id="13315" creationId="{00000000-0000-0000-0000-000000000000}"/>
          </ac:spMkLst>
        </pc:spChg>
      </pc:sldChg>
      <pc:sldChg chg="addSp delSp modSp">
        <pc:chgData name="Jorg Liebeherr" userId="4e70e616cda3882f" providerId="LiveId" clId="{399FA29C-8E59-3340-8270-281D17D8F1A3}" dt="2020-09-15T15:21:56.632" v="1438"/>
        <pc:sldMkLst>
          <pc:docMk/>
          <pc:sldMk cId="195874126" sldId="530"/>
        </pc:sldMkLst>
        <pc:spChg chg="add mod">
          <ac:chgData name="Jorg Liebeherr" userId="4e70e616cda3882f" providerId="LiveId" clId="{399FA29C-8E59-3340-8270-281D17D8F1A3}" dt="2020-09-15T15:21:56.632" v="1438"/>
          <ac:spMkLst>
            <pc:docMk/>
            <pc:sldMk cId="195874126" sldId="530"/>
            <ac:spMk id="2" creationId="{A6FBABCE-A098-464C-80CF-77D22235B750}"/>
          </ac:spMkLst>
        </pc:spChg>
        <pc:spChg chg="del">
          <ac:chgData name="Jorg Liebeherr" userId="4e70e616cda3882f" providerId="LiveId" clId="{399FA29C-8E59-3340-8270-281D17D8F1A3}" dt="2020-09-15T15:21:52.012" v="1437"/>
          <ac:spMkLst>
            <pc:docMk/>
            <pc:sldMk cId="195874126" sldId="530"/>
            <ac:spMk id="13315" creationId="{00000000-0000-0000-0000-000000000000}"/>
          </ac:spMkLst>
        </pc:spChg>
      </pc:sldChg>
      <pc:sldChg chg="addSp delSp modSp add">
        <pc:chgData name="Jorg Liebeherr" userId="4e70e616cda3882f" providerId="LiveId" clId="{399FA29C-8E59-3340-8270-281D17D8F1A3}" dt="2020-09-15T15:21:56.632" v="1438"/>
        <pc:sldMkLst>
          <pc:docMk/>
          <pc:sldMk cId="2708229585" sldId="531"/>
        </pc:sldMkLst>
        <pc:spChg chg="mod">
          <ac:chgData name="Jorg Liebeherr" userId="4e70e616cda3882f" providerId="LiveId" clId="{399FA29C-8E59-3340-8270-281D17D8F1A3}" dt="2020-09-15T14:23:41.100" v="17" actId="27636"/>
          <ac:spMkLst>
            <pc:docMk/>
            <pc:sldMk cId="2708229585" sldId="531"/>
            <ac:spMk id="2" creationId="{32F5FC63-CAFE-2548-A2F8-12C586199918}"/>
          </ac:spMkLst>
        </pc:spChg>
        <pc:spChg chg="add mod">
          <ac:chgData name="Jorg Liebeherr" userId="4e70e616cda3882f" providerId="LiveId" clId="{399FA29C-8E59-3340-8270-281D17D8F1A3}" dt="2020-09-15T15:21:56.632" v="1438"/>
          <ac:spMkLst>
            <pc:docMk/>
            <pc:sldMk cId="2708229585" sldId="531"/>
            <ac:spMk id="3" creationId="{6C9949B7-AC15-8E46-A43F-409E78B3CD1C}"/>
          </ac:spMkLst>
        </pc:spChg>
        <pc:spChg chg="del">
          <ac:chgData name="Jorg Liebeherr" userId="4e70e616cda3882f" providerId="LiveId" clId="{399FA29C-8E59-3340-8270-281D17D8F1A3}" dt="2020-09-15T15:21:52.012" v="1437"/>
          <ac:spMkLst>
            <pc:docMk/>
            <pc:sldMk cId="2708229585" sldId="531"/>
            <ac:spMk id="9" creationId="{D7FA6892-A4A2-AD42-AAE1-FC2BD11F4332}"/>
          </ac:spMkLst>
        </pc:spChg>
      </pc:sldChg>
      <pc:sldChg chg="addSp delSp modSp add modAnim">
        <pc:chgData name="Jorg Liebeherr" userId="4e70e616cda3882f" providerId="LiveId" clId="{399FA29C-8E59-3340-8270-281D17D8F1A3}" dt="2020-09-15T15:21:56.632" v="1438"/>
        <pc:sldMkLst>
          <pc:docMk/>
          <pc:sldMk cId="1114579883" sldId="532"/>
        </pc:sldMkLst>
        <pc:spChg chg="mod">
          <ac:chgData name="Jorg Liebeherr" userId="4e70e616cda3882f" providerId="LiveId" clId="{399FA29C-8E59-3340-8270-281D17D8F1A3}" dt="2020-09-15T14:25:05.041" v="43" actId="20577"/>
          <ac:spMkLst>
            <pc:docMk/>
            <pc:sldMk cId="1114579883" sldId="532"/>
            <ac:spMk id="2" creationId="{BE3F15EA-555D-7C4C-91BE-DA7EFA62E058}"/>
          </ac:spMkLst>
        </pc:spChg>
        <pc:spChg chg="del mod">
          <ac:chgData name="Jorg Liebeherr" userId="4e70e616cda3882f" providerId="LiveId" clId="{399FA29C-8E59-3340-8270-281D17D8F1A3}" dt="2020-09-15T14:25:25.773" v="46"/>
          <ac:spMkLst>
            <pc:docMk/>
            <pc:sldMk cId="1114579883" sldId="532"/>
            <ac:spMk id="3" creationId="{6338AB76-3232-404E-9BEB-03D532067027}"/>
          </ac:spMkLst>
        </pc:spChg>
        <pc:spChg chg="del">
          <ac:chgData name="Jorg Liebeherr" userId="4e70e616cda3882f" providerId="LiveId" clId="{399FA29C-8E59-3340-8270-281D17D8F1A3}" dt="2020-09-15T15:21:52.012" v="1437"/>
          <ac:spMkLst>
            <pc:docMk/>
            <pc:sldMk cId="1114579883" sldId="532"/>
            <ac:spMk id="4" creationId="{2ADA26F7-AF31-1B44-BB71-948550EEAAEB}"/>
          </ac:spMkLst>
        </pc:spChg>
        <pc:spChg chg="add del mod">
          <ac:chgData name="Jorg Liebeherr" userId="4e70e616cda3882f" providerId="LiveId" clId="{399FA29C-8E59-3340-8270-281D17D8F1A3}" dt="2020-09-15T14:25:31.061" v="47"/>
          <ac:spMkLst>
            <pc:docMk/>
            <pc:sldMk cId="1114579883" sldId="532"/>
            <ac:spMk id="5" creationId="{FEA38632-431E-D946-AA69-2FF81DA58EE5}"/>
          </ac:spMkLst>
        </pc:spChg>
        <pc:spChg chg="add del mod">
          <ac:chgData name="Jorg Liebeherr" userId="4e70e616cda3882f" providerId="LiveId" clId="{399FA29C-8E59-3340-8270-281D17D8F1A3}" dt="2020-09-15T14:25:31.061" v="47"/>
          <ac:spMkLst>
            <pc:docMk/>
            <pc:sldMk cId="1114579883" sldId="532"/>
            <ac:spMk id="6" creationId="{9FCC382D-A7D1-C641-9C9F-90BE411D3220}"/>
          </ac:spMkLst>
        </pc:spChg>
        <pc:spChg chg="add del mod">
          <ac:chgData name="Jorg Liebeherr" userId="4e70e616cda3882f" providerId="LiveId" clId="{399FA29C-8E59-3340-8270-281D17D8F1A3}" dt="2020-09-15T14:25:31.061" v="47"/>
          <ac:spMkLst>
            <pc:docMk/>
            <pc:sldMk cId="1114579883" sldId="532"/>
            <ac:spMk id="7" creationId="{5364D9B5-EF75-724E-BD57-055DA9EEA975}"/>
          </ac:spMkLst>
        </pc:spChg>
        <pc:spChg chg="add del mod">
          <ac:chgData name="Jorg Liebeherr" userId="4e70e616cda3882f" providerId="LiveId" clId="{399FA29C-8E59-3340-8270-281D17D8F1A3}" dt="2020-09-15T14:25:31.061" v="47"/>
          <ac:spMkLst>
            <pc:docMk/>
            <pc:sldMk cId="1114579883" sldId="532"/>
            <ac:spMk id="8" creationId="{1CA67F47-362E-9541-A1BA-223DAD7C03E1}"/>
          </ac:spMkLst>
        </pc:spChg>
        <pc:spChg chg="add mod">
          <ac:chgData name="Jorg Liebeherr" userId="4e70e616cda3882f" providerId="LiveId" clId="{399FA29C-8E59-3340-8270-281D17D8F1A3}" dt="2020-09-15T14:30:26.424" v="132" actId="113"/>
          <ac:spMkLst>
            <pc:docMk/>
            <pc:sldMk cId="1114579883" sldId="532"/>
            <ac:spMk id="9" creationId="{67BB184C-4DD3-7F46-B3C6-060A8FCBC429}"/>
          </ac:spMkLst>
        </pc:spChg>
        <pc:spChg chg="add del mod">
          <ac:chgData name="Jorg Liebeherr" userId="4e70e616cda3882f" providerId="LiveId" clId="{399FA29C-8E59-3340-8270-281D17D8F1A3}" dt="2020-09-15T14:26:47.872" v="63" actId="478"/>
          <ac:spMkLst>
            <pc:docMk/>
            <pc:sldMk cId="1114579883" sldId="532"/>
            <ac:spMk id="10" creationId="{A6687159-1291-5543-A516-EE7E5B0649E5}"/>
          </ac:spMkLst>
        </pc:spChg>
        <pc:spChg chg="add mod">
          <ac:chgData name="Jorg Liebeherr" userId="4e70e616cda3882f" providerId="LiveId" clId="{399FA29C-8E59-3340-8270-281D17D8F1A3}" dt="2020-09-15T14:26:34.028" v="60" actId="1076"/>
          <ac:spMkLst>
            <pc:docMk/>
            <pc:sldMk cId="1114579883" sldId="532"/>
            <ac:spMk id="11" creationId="{9655345B-554A-CB46-ACC4-EF983B180F17}"/>
          </ac:spMkLst>
        </pc:spChg>
        <pc:spChg chg="add mod">
          <ac:chgData name="Jorg Liebeherr" userId="4e70e616cda3882f" providerId="LiveId" clId="{399FA29C-8E59-3340-8270-281D17D8F1A3}" dt="2020-09-15T14:26:43.613" v="62"/>
          <ac:spMkLst>
            <pc:docMk/>
            <pc:sldMk cId="1114579883" sldId="532"/>
            <ac:spMk id="12" creationId="{714D7CB8-0C03-064E-8DF4-30F3EA2BCA62}"/>
          </ac:spMkLst>
        </pc:spChg>
        <pc:spChg chg="add mod">
          <ac:chgData name="Jorg Liebeherr" userId="4e70e616cda3882f" providerId="LiveId" clId="{399FA29C-8E59-3340-8270-281D17D8F1A3}" dt="2020-09-15T14:26:55.476" v="65" actId="1076"/>
          <ac:spMkLst>
            <pc:docMk/>
            <pc:sldMk cId="1114579883" sldId="532"/>
            <ac:spMk id="13" creationId="{066F16A2-E394-E74A-9A4B-D6AE3D07E7C3}"/>
          </ac:spMkLst>
        </pc:spChg>
        <pc:spChg chg="add del mod">
          <ac:chgData name="Jorg Liebeherr" userId="4e70e616cda3882f" providerId="LiveId" clId="{399FA29C-8E59-3340-8270-281D17D8F1A3}" dt="2020-09-15T14:34:01.656" v="234" actId="478"/>
          <ac:spMkLst>
            <pc:docMk/>
            <pc:sldMk cId="1114579883" sldId="532"/>
            <ac:spMk id="14" creationId="{ADF3CE5B-7A16-7549-A004-6693A01873BE}"/>
          </ac:spMkLst>
        </pc:spChg>
        <pc:spChg chg="add del mod">
          <ac:chgData name="Jorg Liebeherr" userId="4e70e616cda3882f" providerId="LiveId" clId="{399FA29C-8E59-3340-8270-281D17D8F1A3}" dt="2020-09-15T14:32:26.983" v="166" actId="478"/>
          <ac:spMkLst>
            <pc:docMk/>
            <pc:sldMk cId="1114579883" sldId="532"/>
            <ac:spMk id="15" creationId="{614973C8-F2F6-BD44-8F09-448DD7237825}"/>
          </ac:spMkLst>
        </pc:spChg>
        <pc:spChg chg="add mod">
          <ac:chgData name="Jorg Liebeherr" userId="4e70e616cda3882f" providerId="LiveId" clId="{399FA29C-8E59-3340-8270-281D17D8F1A3}" dt="2020-09-15T14:30:49.281" v="133" actId="11529"/>
          <ac:spMkLst>
            <pc:docMk/>
            <pc:sldMk cId="1114579883" sldId="532"/>
            <ac:spMk id="16" creationId="{D362C415-F337-3E4A-97F8-79D883FDA1A8}"/>
          </ac:spMkLst>
        </pc:spChg>
        <pc:spChg chg="add mod">
          <ac:chgData name="Jorg Liebeherr" userId="4e70e616cda3882f" providerId="LiveId" clId="{399FA29C-8E59-3340-8270-281D17D8F1A3}" dt="2020-09-15T14:31:19.636" v="154" actId="14100"/>
          <ac:spMkLst>
            <pc:docMk/>
            <pc:sldMk cId="1114579883" sldId="532"/>
            <ac:spMk id="17" creationId="{7DE809DB-E7AE-4F45-BCFC-A8B52A51B84F}"/>
          </ac:spMkLst>
        </pc:spChg>
        <pc:spChg chg="add del mod">
          <ac:chgData name="Jorg Liebeherr" userId="4e70e616cda3882f" providerId="LiveId" clId="{399FA29C-8E59-3340-8270-281D17D8F1A3}" dt="2020-09-15T14:32:17.665" v="165"/>
          <ac:spMkLst>
            <pc:docMk/>
            <pc:sldMk cId="1114579883" sldId="532"/>
            <ac:spMk id="18" creationId="{8B9E3666-0CB7-3A43-A250-AC0081ECE12C}"/>
          </ac:spMkLst>
        </pc:spChg>
        <pc:spChg chg="add del mod">
          <ac:chgData name="Jorg Liebeherr" userId="4e70e616cda3882f" providerId="LiveId" clId="{399FA29C-8E59-3340-8270-281D17D8F1A3}" dt="2020-09-15T14:32:17.665" v="165"/>
          <ac:spMkLst>
            <pc:docMk/>
            <pc:sldMk cId="1114579883" sldId="532"/>
            <ac:spMk id="19" creationId="{DCA1272C-8378-7041-8909-65E079B7C987}"/>
          </ac:spMkLst>
        </pc:spChg>
        <pc:spChg chg="add del mod">
          <ac:chgData name="Jorg Liebeherr" userId="4e70e616cda3882f" providerId="LiveId" clId="{399FA29C-8E59-3340-8270-281D17D8F1A3}" dt="2020-09-15T14:32:17.665" v="165"/>
          <ac:spMkLst>
            <pc:docMk/>
            <pc:sldMk cId="1114579883" sldId="532"/>
            <ac:spMk id="20" creationId="{B6135558-B156-6248-98DA-D718AB342D1A}"/>
          </ac:spMkLst>
        </pc:spChg>
        <pc:spChg chg="add mod">
          <ac:chgData name="Jorg Liebeherr" userId="4e70e616cda3882f" providerId="LiveId" clId="{399FA29C-8E59-3340-8270-281D17D8F1A3}" dt="2020-09-15T14:33:28.734" v="233" actId="20577"/>
          <ac:spMkLst>
            <pc:docMk/>
            <pc:sldMk cId="1114579883" sldId="532"/>
            <ac:spMk id="21" creationId="{B8E8523B-ACE7-384A-9EAE-0EA47C769CA4}"/>
          </ac:spMkLst>
        </pc:spChg>
        <pc:spChg chg="add mod">
          <ac:chgData name="Jorg Liebeherr" userId="4e70e616cda3882f" providerId="LiveId" clId="{399FA29C-8E59-3340-8270-281D17D8F1A3}" dt="2020-09-15T14:32:38.468" v="168" actId="1076"/>
          <ac:spMkLst>
            <pc:docMk/>
            <pc:sldMk cId="1114579883" sldId="532"/>
            <ac:spMk id="22" creationId="{A7F1A711-F3BC-3941-955D-DF9CA6C1C691}"/>
          </ac:spMkLst>
        </pc:spChg>
        <pc:spChg chg="add mod">
          <ac:chgData name="Jorg Liebeherr" userId="4e70e616cda3882f" providerId="LiveId" clId="{399FA29C-8E59-3340-8270-281D17D8F1A3}" dt="2020-09-15T14:34:25.313" v="266" actId="20577"/>
          <ac:spMkLst>
            <pc:docMk/>
            <pc:sldMk cId="1114579883" sldId="532"/>
            <ac:spMk id="23" creationId="{9314FCC8-A0BE-C346-A8D2-398DE32D3A4C}"/>
          </ac:spMkLst>
        </pc:spChg>
        <pc:spChg chg="add mod">
          <ac:chgData name="Jorg Liebeherr" userId="4e70e616cda3882f" providerId="LiveId" clId="{399FA29C-8E59-3340-8270-281D17D8F1A3}" dt="2020-09-15T14:39:11.474" v="316" actId="113"/>
          <ac:spMkLst>
            <pc:docMk/>
            <pc:sldMk cId="1114579883" sldId="532"/>
            <ac:spMk id="24" creationId="{EB716731-4589-D141-B74E-7B5692B6231A}"/>
          </ac:spMkLst>
        </pc:spChg>
        <pc:spChg chg="add mod">
          <ac:chgData name="Jorg Liebeherr" userId="4e70e616cda3882f" providerId="LiveId" clId="{399FA29C-8E59-3340-8270-281D17D8F1A3}" dt="2020-09-15T14:35:25.849" v="268" actId="1076"/>
          <ac:spMkLst>
            <pc:docMk/>
            <pc:sldMk cId="1114579883" sldId="532"/>
            <ac:spMk id="25" creationId="{92AA44EF-8C47-AC4E-8794-B6E2F1388DAA}"/>
          </ac:spMkLst>
        </pc:spChg>
        <pc:spChg chg="add mod">
          <ac:chgData name="Jorg Liebeherr" userId="4e70e616cda3882f" providerId="LiveId" clId="{399FA29C-8E59-3340-8270-281D17D8F1A3}" dt="2020-09-15T14:35:59.442" v="291" actId="20577"/>
          <ac:spMkLst>
            <pc:docMk/>
            <pc:sldMk cId="1114579883" sldId="532"/>
            <ac:spMk id="26" creationId="{58B415D4-44E6-914D-8906-38F7F36470AE}"/>
          </ac:spMkLst>
        </pc:spChg>
        <pc:spChg chg="add mod">
          <ac:chgData name="Jorg Liebeherr" userId="4e70e616cda3882f" providerId="LiveId" clId="{399FA29C-8E59-3340-8270-281D17D8F1A3}" dt="2020-09-15T14:39:36.424" v="360" actId="14100"/>
          <ac:spMkLst>
            <pc:docMk/>
            <pc:sldMk cId="1114579883" sldId="532"/>
            <ac:spMk id="27" creationId="{821ED39A-A05E-2E4F-BA9C-7725D91AE5A5}"/>
          </ac:spMkLst>
        </pc:spChg>
        <pc:spChg chg="add mod">
          <ac:chgData name="Jorg Liebeherr" userId="4e70e616cda3882f" providerId="LiveId" clId="{399FA29C-8E59-3340-8270-281D17D8F1A3}" dt="2020-09-15T14:39:30.905" v="359" actId="14100"/>
          <ac:spMkLst>
            <pc:docMk/>
            <pc:sldMk cId="1114579883" sldId="532"/>
            <ac:spMk id="28" creationId="{DDADF67A-A0EA-0540-A53D-77655CBBC0D4}"/>
          </ac:spMkLst>
        </pc:spChg>
        <pc:spChg chg="add mod">
          <ac:chgData name="Jorg Liebeherr" userId="4e70e616cda3882f" providerId="LiveId" clId="{399FA29C-8E59-3340-8270-281D17D8F1A3}" dt="2020-09-15T15:21:56.632" v="1438"/>
          <ac:spMkLst>
            <pc:docMk/>
            <pc:sldMk cId="1114579883" sldId="532"/>
            <ac:spMk id="29" creationId="{D337445F-6AE7-684F-AB85-791D3EA3952E}"/>
          </ac:spMkLst>
        </pc:spChg>
      </pc:sldChg>
      <pc:sldChg chg="addSp delSp modSp add">
        <pc:chgData name="Jorg Liebeherr" userId="4e70e616cda3882f" providerId="LiveId" clId="{399FA29C-8E59-3340-8270-281D17D8F1A3}" dt="2020-09-15T15:21:56.632" v="1438"/>
        <pc:sldMkLst>
          <pc:docMk/>
          <pc:sldMk cId="2078209278" sldId="533"/>
        </pc:sldMkLst>
        <pc:spChg chg="del">
          <ac:chgData name="Jorg Liebeherr" userId="4e70e616cda3882f" providerId="LiveId" clId="{399FA29C-8E59-3340-8270-281D17D8F1A3}" dt="2020-09-15T15:21:52.012" v="1437"/>
          <ac:spMkLst>
            <pc:docMk/>
            <pc:sldMk cId="2078209278" sldId="533"/>
            <ac:spMk id="4" creationId="{5D9D2BA5-7662-1B4C-A3AC-12E6F507FB96}"/>
          </ac:spMkLst>
        </pc:spChg>
        <pc:spChg chg="add mod">
          <ac:chgData name="Jorg Liebeherr" userId="4e70e616cda3882f" providerId="LiveId" clId="{399FA29C-8E59-3340-8270-281D17D8F1A3}" dt="2020-09-15T15:21:56.632" v="1438"/>
          <ac:spMkLst>
            <pc:docMk/>
            <pc:sldMk cId="2078209278" sldId="533"/>
            <ac:spMk id="6" creationId="{0D14C0D3-3332-7847-BD36-E6CCC6E20692}"/>
          </ac:spMkLst>
        </pc:spChg>
        <pc:picChg chg="add mod">
          <ac:chgData name="Jorg Liebeherr" userId="4e70e616cda3882f" providerId="LiveId" clId="{399FA29C-8E59-3340-8270-281D17D8F1A3}" dt="2020-09-15T15:04:32.342" v="1010" actId="1076"/>
          <ac:picMkLst>
            <pc:docMk/>
            <pc:sldMk cId="2078209278" sldId="533"/>
            <ac:picMk id="5" creationId="{EEB47E0F-A008-2F49-8508-F4BBAF05AE60}"/>
          </ac:picMkLst>
        </pc:picChg>
      </pc:sldChg>
      <pc:sldChg chg="addSp delSp modSp add modAnim">
        <pc:chgData name="Jorg Liebeherr" userId="4e70e616cda3882f" providerId="LiveId" clId="{399FA29C-8E59-3340-8270-281D17D8F1A3}" dt="2020-09-15T15:31:54.386" v="1559" actId="20577"/>
        <pc:sldMkLst>
          <pc:docMk/>
          <pc:sldMk cId="1009057857" sldId="534"/>
        </pc:sldMkLst>
        <pc:spChg chg="add mod">
          <ac:chgData name="Jorg Liebeherr" userId="4e70e616cda3882f" providerId="LiveId" clId="{399FA29C-8E59-3340-8270-281D17D8F1A3}" dt="2020-09-15T15:13:13.257" v="1284" actId="1076"/>
          <ac:spMkLst>
            <pc:docMk/>
            <pc:sldMk cId="1009057857" sldId="534"/>
            <ac:spMk id="2" creationId="{885897D3-44DE-1D44-B91B-72279E13D8FC}"/>
          </ac:spMkLst>
        </pc:spChg>
        <pc:spChg chg="add mod">
          <ac:chgData name="Jorg Liebeherr" userId="4e70e616cda3882f" providerId="LiveId" clId="{399FA29C-8E59-3340-8270-281D17D8F1A3}" dt="2020-09-15T15:13:27.313" v="1286" actId="14100"/>
          <ac:spMkLst>
            <pc:docMk/>
            <pc:sldMk cId="1009057857" sldId="534"/>
            <ac:spMk id="3" creationId="{2DBE0C16-DF21-8E40-B034-EB9037E3DE2B}"/>
          </ac:spMkLst>
        </pc:spChg>
        <pc:spChg chg="add mod">
          <ac:chgData name="Jorg Liebeherr" userId="4e70e616cda3882f" providerId="LiveId" clId="{399FA29C-8E59-3340-8270-281D17D8F1A3}" dt="2020-09-15T15:23:27.891" v="1464" actId="1076"/>
          <ac:spMkLst>
            <pc:docMk/>
            <pc:sldMk cId="1009057857" sldId="534"/>
            <ac:spMk id="4" creationId="{166BE620-2D77-E042-B139-E99C6A38E5D1}"/>
          </ac:spMkLst>
        </pc:spChg>
        <pc:spChg chg="del">
          <ac:chgData name="Jorg Liebeherr" userId="4e70e616cda3882f" providerId="LiveId" clId="{399FA29C-8E59-3340-8270-281D17D8F1A3}" dt="2020-09-15T15:21:52.012" v="1437"/>
          <ac:spMkLst>
            <pc:docMk/>
            <pc:sldMk cId="1009057857" sldId="534"/>
            <ac:spMk id="6" creationId="{E0F6BCFA-4208-A842-BA92-18605FC710CF}"/>
          </ac:spMkLst>
        </pc:spChg>
        <pc:spChg chg="add mod">
          <ac:chgData name="Jorg Liebeherr" userId="4e70e616cda3882f" providerId="LiveId" clId="{399FA29C-8E59-3340-8270-281D17D8F1A3}" dt="2020-09-15T15:18:48.964" v="1387" actId="1076"/>
          <ac:spMkLst>
            <pc:docMk/>
            <pc:sldMk cId="1009057857" sldId="534"/>
            <ac:spMk id="16" creationId="{26F9A520-4331-484E-9D12-27933A9758E7}"/>
          </ac:spMkLst>
        </pc:spChg>
        <pc:spChg chg="add mod">
          <ac:chgData name="Jorg Liebeherr" userId="4e70e616cda3882f" providerId="LiveId" clId="{399FA29C-8E59-3340-8270-281D17D8F1A3}" dt="2020-09-15T15:19:18.532" v="1398" actId="20577"/>
          <ac:spMkLst>
            <pc:docMk/>
            <pc:sldMk cId="1009057857" sldId="534"/>
            <ac:spMk id="17" creationId="{25FB2088-0691-4749-A30C-73464DC6C8DA}"/>
          </ac:spMkLst>
        </pc:spChg>
        <pc:spChg chg="add mod">
          <ac:chgData name="Jorg Liebeherr" userId="4e70e616cda3882f" providerId="LiveId" clId="{399FA29C-8E59-3340-8270-281D17D8F1A3}" dt="2020-09-15T15:19:22.516" v="1400" actId="20577"/>
          <ac:spMkLst>
            <pc:docMk/>
            <pc:sldMk cId="1009057857" sldId="534"/>
            <ac:spMk id="18" creationId="{81F85C1A-6DF0-1C4F-8F99-B6E0ED9522AE}"/>
          </ac:spMkLst>
        </pc:spChg>
        <pc:spChg chg="add mod">
          <ac:chgData name="Jorg Liebeherr" userId="4e70e616cda3882f" providerId="LiveId" clId="{399FA29C-8E59-3340-8270-281D17D8F1A3}" dt="2020-09-15T15:20:03.093" v="1416" actId="1076"/>
          <ac:spMkLst>
            <pc:docMk/>
            <pc:sldMk cId="1009057857" sldId="534"/>
            <ac:spMk id="19" creationId="{22FB5A74-60BA-0145-9FA6-33E05327DD4D}"/>
          </ac:spMkLst>
        </pc:spChg>
        <pc:spChg chg="add mod">
          <ac:chgData name="Jorg Liebeherr" userId="4e70e616cda3882f" providerId="LiveId" clId="{399FA29C-8E59-3340-8270-281D17D8F1A3}" dt="2020-09-15T15:19:55.854" v="1411" actId="20577"/>
          <ac:spMkLst>
            <pc:docMk/>
            <pc:sldMk cId="1009057857" sldId="534"/>
            <ac:spMk id="20" creationId="{FA0C511E-9538-2247-B214-F08743F08671}"/>
          </ac:spMkLst>
        </pc:spChg>
        <pc:spChg chg="add mod">
          <ac:chgData name="Jorg Liebeherr" userId="4e70e616cda3882f" providerId="LiveId" clId="{399FA29C-8E59-3340-8270-281D17D8F1A3}" dt="2020-09-15T15:21:56.632" v="1438"/>
          <ac:spMkLst>
            <pc:docMk/>
            <pc:sldMk cId="1009057857" sldId="534"/>
            <ac:spMk id="34" creationId="{2F2ECDF4-0A09-004C-80EB-8326DC1AA48D}"/>
          </ac:spMkLst>
        </pc:spChg>
        <pc:spChg chg="add mod">
          <ac:chgData name="Jorg Liebeherr" userId="4e70e616cda3882f" providerId="LiveId" clId="{399FA29C-8E59-3340-8270-281D17D8F1A3}" dt="2020-09-15T15:26:13.850" v="1491" actId="1035"/>
          <ac:spMkLst>
            <pc:docMk/>
            <pc:sldMk cId="1009057857" sldId="534"/>
            <ac:spMk id="37" creationId="{52ED0DC4-2D7B-9242-BF44-94BADB5BB638}"/>
          </ac:spMkLst>
        </pc:spChg>
        <pc:spChg chg="add mod">
          <ac:chgData name="Jorg Liebeherr" userId="4e70e616cda3882f" providerId="LiveId" clId="{399FA29C-8E59-3340-8270-281D17D8F1A3}" dt="2020-09-15T15:28:31.874" v="1528" actId="12789"/>
          <ac:spMkLst>
            <pc:docMk/>
            <pc:sldMk cId="1009057857" sldId="534"/>
            <ac:spMk id="41" creationId="{55F0166C-A890-FF46-8E3B-42C7F765070D}"/>
          </ac:spMkLst>
        </pc:spChg>
        <pc:spChg chg="add mod">
          <ac:chgData name="Jorg Liebeherr" userId="4e70e616cda3882f" providerId="LiveId" clId="{399FA29C-8E59-3340-8270-281D17D8F1A3}" dt="2020-09-15T15:28:31.874" v="1528" actId="12789"/>
          <ac:spMkLst>
            <pc:docMk/>
            <pc:sldMk cId="1009057857" sldId="534"/>
            <ac:spMk id="42" creationId="{E4F320CB-871F-3E4A-BCA7-DB10DD9632BA}"/>
          </ac:spMkLst>
        </pc:spChg>
        <pc:spChg chg="mod">
          <ac:chgData name="Jorg Liebeherr" userId="4e70e616cda3882f" providerId="LiveId" clId="{399FA29C-8E59-3340-8270-281D17D8F1A3}" dt="2020-09-15T15:31:54.386" v="1559" actId="20577"/>
          <ac:spMkLst>
            <pc:docMk/>
            <pc:sldMk cId="1009057857" sldId="534"/>
            <ac:spMk id="168962" creationId="{CF52E15A-E527-054E-A636-D32DDB413E23}"/>
          </ac:spMkLst>
        </pc:spChg>
        <pc:spChg chg="mod">
          <ac:chgData name="Jorg Liebeherr" userId="4e70e616cda3882f" providerId="LiveId" clId="{399FA29C-8E59-3340-8270-281D17D8F1A3}" dt="2020-09-15T15:18:16.991" v="1356"/>
          <ac:spMkLst>
            <pc:docMk/>
            <pc:sldMk cId="1009057857" sldId="534"/>
            <ac:spMk id="168963" creationId="{C8E2A4DE-9F63-C24B-9468-EC27686956F5}"/>
          </ac:spMkLst>
        </pc:spChg>
        <pc:graphicFrameChg chg="del">
          <ac:chgData name="Jorg Liebeherr" userId="4e70e616cda3882f" providerId="LiveId" clId="{399FA29C-8E59-3340-8270-281D17D8F1A3}" dt="2020-09-15T15:05:23.450" v="1048" actId="478"/>
          <ac:graphicFrameMkLst>
            <pc:docMk/>
            <pc:sldMk cId="1009057857" sldId="534"/>
            <ac:graphicFrameMk id="39940" creationId="{E09B2546-E99F-C745-AB1A-95C0EF524D34}"/>
          </ac:graphicFrameMkLst>
        </pc:graphicFrameChg>
        <pc:picChg chg="add mod">
          <ac:chgData name="Jorg Liebeherr" userId="4e70e616cda3882f" providerId="LiveId" clId="{399FA29C-8E59-3340-8270-281D17D8F1A3}" dt="2020-09-15T15:16:32.231" v="1326" actId="1076"/>
          <ac:picMkLst>
            <pc:docMk/>
            <pc:sldMk cId="1009057857" sldId="534"/>
            <ac:picMk id="7" creationId="{77432808-F882-3347-B23A-96120135BF01}"/>
          </ac:picMkLst>
        </pc:picChg>
        <pc:picChg chg="add mod">
          <ac:chgData name="Jorg Liebeherr" userId="4e70e616cda3882f" providerId="LiveId" clId="{399FA29C-8E59-3340-8270-281D17D8F1A3}" dt="2020-09-15T15:22:13.684" v="1450" actId="1038"/>
          <ac:picMkLst>
            <pc:docMk/>
            <pc:sldMk cId="1009057857" sldId="534"/>
            <ac:picMk id="9" creationId="{C39C7B4F-6F20-2A4C-B172-6BCD6B76706F}"/>
          </ac:picMkLst>
        </pc:picChg>
        <pc:picChg chg="add mod">
          <ac:chgData name="Jorg Liebeherr" userId="4e70e616cda3882f" providerId="LiveId" clId="{399FA29C-8E59-3340-8270-281D17D8F1A3}" dt="2020-09-15T15:16:55.247" v="1328" actId="207"/>
          <ac:picMkLst>
            <pc:docMk/>
            <pc:sldMk cId="1009057857" sldId="534"/>
            <ac:picMk id="10" creationId="{92FABB9B-491F-1242-B739-4E24FECE5EE9}"/>
          </ac:picMkLst>
        </pc:picChg>
        <pc:picChg chg="add mod">
          <ac:chgData name="Jorg Liebeherr" userId="4e70e616cda3882f" providerId="LiveId" clId="{399FA29C-8E59-3340-8270-281D17D8F1A3}" dt="2020-09-15T15:16:45.279" v="1327" actId="108"/>
          <ac:picMkLst>
            <pc:docMk/>
            <pc:sldMk cId="1009057857" sldId="534"/>
            <ac:picMk id="11" creationId="{A2B69F99-3FB7-964C-86BD-E6B56B585FAD}"/>
          </ac:picMkLst>
        </pc:picChg>
        <pc:picChg chg="add mod">
          <ac:chgData name="Jorg Liebeherr" userId="4e70e616cda3882f" providerId="LiveId" clId="{399FA29C-8E59-3340-8270-281D17D8F1A3}" dt="2020-09-15T15:16:55.247" v="1328" actId="207"/>
          <ac:picMkLst>
            <pc:docMk/>
            <pc:sldMk cId="1009057857" sldId="534"/>
            <ac:picMk id="12" creationId="{E5E7669C-4B53-0544-A94F-D4385FC485A7}"/>
          </ac:picMkLst>
        </pc:picChg>
        <pc:picChg chg="add mod">
          <ac:chgData name="Jorg Liebeherr" userId="4e70e616cda3882f" providerId="LiveId" clId="{399FA29C-8E59-3340-8270-281D17D8F1A3}" dt="2020-09-15T15:20:07.045" v="1417" actId="1076"/>
          <ac:picMkLst>
            <pc:docMk/>
            <pc:sldMk cId="1009057857" sldId="534"/>
            <ac:picMk id="13" creationId="{C6D32581-DC45-7C4E-ADD0-A0A660498B53}"/>
          </ac:picMkLst>
        </pc:picChg>
        <pc:picChg chg="add mod">
          <ac:chgData name="Jorg Liebeherr" userId="4e70e616cda3882f" providerId="LiveId" clId="{399FA29C-8E59-3340-8270-281D17D8F1A3}" dt="2020-09-15T15:19:34.742" v="1403" actId="1076"/>
          <ac:picMkLst>
            <pc:docMk/>
            <pc:sldMk cId="1009057857" sldId="534"/>
            <ac:picMk id="14" creationId="{9C5E889A-2E1B-BA4C-878A-6D692240AA63}"/>
          </ac:picMkLst>
        </pc:picChg>
        <pc:cxnChg chg="add mod">
          <ac:chgData name="Jorg Liebeherr" userId="4e70e616cda3882f" providerId="LiveId" clId="{399FA29C-8E59-3340-8270-281D17D8F1A3}" dt="2020-09-15T15:22:09.163" v="1439" actId="14100"/>
          <ac:cxnSpMkLst>
            <pc:docMk/>
            <pc:sldMk cId="1009057857" sldId="534"/>
            <ac:cxnSpMk id="8" creationId="{655CB1A5-AD04-3240-B7AE-C86827BED9C2}"/>
          </ac:cxnSpMkLst>
        </pc:cxnChg>
        <pc:cxnChg chg="add mod">
          <ac:chgData name="Jorg Liebeherr" userId="4e70e616cda3882f" providerId="LiveId" clId="{399FA29C-8E59-3340-8270-281D17D8F1A3}" dt="2020-09-15T15:20:55.664" v="1421" actId="14100"/>
          <ac:cxnSpMkLst>
            <pc:docMk/>
            <pc:sldMk cId="1009057857" sldId="534"/>
            <ac:cxnSpMk id="23" creationId="{C0FBC0F3-7C3B-A944-A11A-DCE5E8BCB250}"/>
          </ac:cxnSpMkLst>
        </pc:cxnChg>
        <pc:cxnChg chg="add mod">
          <ac:chgData name="Jorg Liebeherr" userId="4e70e616cda3882f" providerId="LiveId" clId="{399FA29C-8E59-3340-8270-281D17D8F1A3}" dt="2020-09-15T15:21:11.647" v="1427" actId="14100"/>
          <ac:cxnSpMkLst>
            <pc:docMk/>
            <pc:sldMk cId="1009057857" sldId="534"/>
            <ac:cxnSpMk id="25" creationId="{15DB786D-2C9C-7840-9253-A69D1F515D13}"/>
          </ac:cxnSpMkLst>
        </pc:cxnChg>
        <pc:cxnChg chg="add mod">
          <ac:chgData name="Jorg Liebeherr" userId="4e70e616cda3882f" providerId="LiveId" clId="{399FA29C-8E59-3340-8270-281D17D8F1A3}" dt="2020-09-15T15:21:22.535" v="1430" actId="14100"/>
          <ac:cxnSpMkLst>
            <pc:docMk/>
            <pc:sldMk cId="1009057857" sldId="534"/>
            <ac:cxnSpMk id="30" creationId="{A0D47093-9883-A749-B3BE-3A2E5EA6EBBE}"/>
          </ac:cxnSpMkLst>
        </pc:cxnChg>
        <pc:cxnChg chg="add mod">
          <ac:chgData name="Jorg Liebeherr" userId="4e70e616cda3882f" providerId="LiveId" clId="{399FA29C-8E59-3340-8270-281D17D8F1A3}" dt="2020-09-15T15:21:31.081" v="1433" actId="14100"/>
          <ac:cxnSpMkLst>
            <pc:docMk/>
            <pc:sldMk cId="1009057857" sldId="534"/>
            <ac:cxnSpMk id="33" creationId="{9DF07F39-F9D7-054F-9275-32F19FDAC943}"/>
          </ac:cxnSpMkLst>
        </pc:cxnChg>
        <pc:cxnChg chg="add mod">
          <ac:chgData name="Jorg Liebeherr" userId="4e70e616cda3882f" providerId="LiveId" clId="{399FA29C-8E59-3340-8270-281D17D8F1A3}" dt="2020-09-15T15:21:39.866" v="1436" actId="14100"/>
          <ac:cxnSpMkLst>
            <pc:docMk/>
            <pc:sldMk cId="1009057857" sldId="534"/>
            <ac:cxnSpMk id="36" creationId="{AEE436E0-BAC2-A241-BFEB-68F421AD57A1}"/>
          </ac:cxnSpMkLst>
        </pc:cxnChg>
      </pc:sldChg>
      <pc:sldChg chg="addSp modSp add">
        <pc:chgData name="Jorg Liebeherr" userId="4e70e616cda3882f" providerId="LiveId" clId="{399FA29C-8E59-3340-8270-281D17D8F1A3}" dt="2020-09-15T15:40:34.638" v="1700" actId="1076"/>
        <pc:sldMkLst>
          <pc:docMk/>
          <pc:sldMk cId="769900632" sldId="535"/>
        </pc:sldMkLst>
        <pc:spChg chg="add mod">
          <ac:chgData name="Jorg Liebeherr" userId="4e70e616cda3882f" providerId="LiveId" clId="{399FA29C-8E59-3340-8270-281D17D8F1A3}" dt="2020-09-15T15:40:34.638" v="1700" actId="1076"/>
          <ac:spMkLst>
            <pc:docMk/>
            <pc:sldMk cId="769900632" sldId="535"/>
            <ac:spMk id="29" creationId="{C2EBAEEE-7638-3D40-A065-FBB459D142EB}"/>
          </ac:spMkLst>
        </pc:spChg>
      </pc:sldChg>
      <pc:sldChg chg="modSp add">
        <pc:chgData name="Jorg Liebeherr" userId="4e70e616cda3882f" providerId="LiveId" clId="{399FA29C-8E59-3340-8270-281D17D8F1A3}" dt="2020-09-15T15:40:05.526" v="1687" actId="20577"/>
        <pc:sldMkLst>
          <pc:docMk/>
          <pc:sldMk cId="3564200200" sldId="536"/>
        </pc:sldMkLst>
        <pc:spChg chg="mod">
          <ac:chgData name="Jorg Liebeherr" userId="4e70e616cda3882f" providerId="LiveId" clId="{399FA29C-8E59-3340-8270-281D17D8F1A3}" dt="2020-09-15T15:39:39.103" v="1596" actId="20577"/>
          <ac:spMkLst>
            <pc:docMk/>
            <pc:sldMk cId="3564200200" sldId="536"/>
            <ac:spMk id="2" creationId="{D2767A39-4D60-5F4A-8F0F-8D39B2393916}"/>
          </ac:spMkLst>
        </pc:spChg>
        <pc:spChg chg="mod">
          <ac:chgData name="Jorg Liebeherr" userId="4e70e616cda3882f" providerId="LiveId" clId="{399FA29C-8E59-3340-8270-281D17D8F1A3}" dt="2020-09-15T15:40:05.526" v="1687" actId="20577"/>
          <ac:spMkLst>
            <pc:docMk/>
            <pc:sldMk cId="3564200200" sldId="536"/>
            <ac:spMk id="3" creationId="{8D8FDED0-18C5-1846-842D-9330399AF9B0}"/>
          </ac:spMkLst>
        </pc:spChg>
      </pc:sldChg>
      <pc:sldChg chg="modSp add addAnim delAnim">
        <pc:chgData name="Jorg Liebeherr" userId="4e70e616cda3882f" providerId="LiveId" clId="{399FA29C-8E59-3340-8270-281D17D8F1A3}" dt="2020-09-15T15:45:06.477" v="1797" actId="207"/>
        <pc:sldMkLst>
          <pc:docMk/>
          <pc:sldMk cId="1022987750" sldId="537"/>
        </pc:sldMkLst>
        <pc:spChg chg="mod">
          <ac:chgData name="Jorg Liebeherr" userId="4e70e616cda3882f" providerId="LiveId" clId="{399FA29C-8E59-3340-8270-281D17D8F1A3}" dt="2020-09-15T15:42:55.255" v="1745" actId="20577"/>
          <ac:spMkLst>
            <pc:docMk/>
            <pc:sldMk cId="1022987750" sldId="537"/>
            <ac:spMk id="37" creationId="{52ED0DC4-2D7B-9242-BF44-94BADB5BB638}"/>
          </ac:spMkLst>
        </pc:spChg>
        <pc:spChg chg="mod">
          <ac:chgData name="Jorg Liebeherr" userId="4e70e616cda3882f" providerId="LiveId" clId="{399FA29C-8E59-3340-8270-281D17D8F1A3}" dt="2020-09-15T15:41:38.239" v="1721" actId="20577"/>
          <ac:spMkLst>
            <pc:docMk/>
            <pc:sldMk cId="1022987750" sldId="537"/>
            <ac:spMk id="168962" creationId="{CF52E15A-E527-054E-A636-D32DDB413E23}"/>
          </ac:spMkLst>
        </pc:spChg>
        <pc:spChg chg="mod">
          <ac:chgData name="Jorg Liebeherr" userId="4e70e616cda3882f" providerId="LiveId" clId="{399FA29C-8E59-3340-8270-281D17D8F1A3}" dt="2020-09-15T15:45:06.477" v="1797" actId="207"/>
          <ac:spMkLst>
            <pc:docMk/>
            <pc:sldMk cId="1022987750" sldId="537"/>
            <ac:spMk id="168963" creationId="{C8E2A4DE-9F63-C24B-9468-EC27686956F5}"/>
          </ac:spMkLst>
        </pc:spChg>
      </pc:sldChg>
      <pc:sldChg chg="modSp add del">
        <pc:chgData name="Jorg Liebeherr" userId="4e70e616cda3882f" providerId="LiveId" clId="{399FA29C-8E59-3340-8270-281D17D8F1A3}" dt="2020-09-15T15:44:00.307" v="1770" actId="2696"/>
        <pc:sldMkLst>
          <pc:docMk/>
          <pc:sldMk cId="568296018" sldId="538"/>
        </pc:sldMkLst>
        <pc:spChg chg="mod">
          <ac:chgData name="Jorg Liebeherr" userId="4e70e616cda3882f" providerId="LiveId" clId="{399FA29C-8E59-3340-8270-281D17D8F1A3}" dt="2020-09-15T15:43:48.326" v="1769" actId="20577"/>
          <ac:spMkLst>
            <pc:docMk/>
            <pc:sldMk cId="568296018" sldId="538"/>
            <ac:spMk id="168962" creationId="{CF52E15A-E527-054E-A636-D32DDB413E23}"/>
          </ac:spMkLst>
        </pc:spChg>
      </pc:sldChg>
      <pc:sldChg chg="addSp delSp modSp add addAnim delAnim modAnim">
        <pc:chgData name="Jorg Liebeherr" userId="4e70e616cda3882f" providerId="LiveId" clId="{399FA29C-8E59-3340-8270-281D17D8F1A3}" dt="2020-09-15T20:15:44.952" v="2955" actId="14100"/>
        <pc:sldMkLst>
          <pc:docMk/>
          <pc:sldMk cId="4219420112" sldId="538"/>
        </pc:sldMkLst>
        <pc:spChg chg="add del mod">
          <ac:chgData name="Jorg Liebeherr" userId="4e70e616cda3882f" providerId="LiveId" clId="{399FA29C-8E59-3340-8270-281D17D8F1A3}" dt="2020-09-15T20:15:28.822" v="2952" actId="11529"/>
          <ac:spMkLst>
            <pc:docMk/>
            <pc:sldMk cId="4219420112" sldId="538"/>
            <ac:spMk id="21" creationId="{3A244448-F26F-5040-96A5-3D52E8208491}"/>
          </ac:spMkLst>
        </pc:spChg>
        <pc:spChg chg="add mod">
          <ac:chgData name="Jorg Liebeherr" userId="4e70e616cda3882f" providerId="LiveId" clId="{399FA29C-8E59-3340-8270-281D17D8F1A3}" dt="2020-09-15T15:53:07.737" v="2144" actId="207"/>
          <ac:spMkLst>
            <pc:docMk/>
            <pc:sldMk cId="4219420112" sldId="538"/>
            <ac:spMk id="31" creationId="{16A2D692-B583-A149-8AB3-CA8B1A0881BD}"/>
          </ac:spMkLst>
        </pc:spChg>
        <pc:spChg chg="add mod">
          <ac:chgData name="Jorg Liebeherr" userId="4e70e616cda3882f" providerId="LiveId" clId="{399FA29C-8E59-3340-8270-281D17D8F1A3}" dt="2020-09-15T15:53:07.737" v="2144" actId="207"/>
          <ac:spMkLst>
            <pc:docMk/>
            <pc:sldMk cId="4219420112" sldId="538"/>
            <ac:spMk id="32" creationId="{EC32BE39-3861-2C40-9061-5DE4E9F05F06}"/>
          </ac:spMkLst>
        </pc:spChg>
        <pc:spChg chg="add mod">
          <ac:chgData name="Jorg Liebeherr" userId="4e70e616cda3882f" providerId="LiveId" clId="{399FA29C-8E59-3340-8270-281D17D8F1A3}" dt="2020-09-15T15:53:07.737" v="2144" actId="207"/>
          <ac:spMkLst>
            <pc:docMk/>
            <pc:sldMk cId="4219420112" sldId="538"/>
            <ac:spMk id="35" creationId="{CB6278EF-19FA-8E4C-89A8-621ACA6BB67A}"/>
          </ac:spMkLst>
        </pc:spChg>
        <pc:spChg chg="mod">
          <ac:chgData name="Jorg Liebeherr" userId="4e70e616cda3882f" providerId="LiveId" clId="{399FA29C-8E59-3340-8270-281D17D8F1A3}" dt="2020-09-15T15:52:29.176" v="2139" actId="207"/>
          <ac:spMkLst>
            <pc:docMk/>
            <pc:sldMk cId="4219420112" sldId="538"/>
            <ac:spMk id="37" creationId="{52ED0DC4-2D7B-9242-BF44-94BADB5BB638}"/>
          </ac:spMkLst>
        </pc:spChg>
        <pc:spChg chg="add mod">
          <ac:chgData name="Jorg Liebeherr" userId="4e70e616cda3882f" providerId="LiveId" clId="{399FA29C-8E59-3340-8270-281D17D8F1A3}" dt="2020-09-15T16:17:20.664" v="2390" actId="1036"/>
          <ac:spMkLst>
            <pc:docMk/>
            <pc:sldMk cId="4219420112" sldId="538"/>
            <ac:spMk id="38" creationId="{8E6D487A-14C2-EA4F-B424-26331C8E76D3}"/>
          </ac:spMkLst>
        </pc:spChg>
        <pc:spChg chg="mod">
          <ac:chgData name="Jorg Liebeherr" userId="4e70e616cda3882f" providerId="LiveId" clId="{399FA29C-8E59-3340-8270-281D17D8F1A3}" dt="2020-09-15T15:53:07.737" v="2144" actId="207"/>
          <ac:spMkLst>
            <pc:docMk/>
            <pc:sldMk cId="4219420112" sldId="538"/>
            <ac:spMk id="41" creationId="{55F0166C-A890-FF46-8E3B-42C7F765070D}"/>
          </ac:spMkLst>
        </pc:spChg>
        <pc:spChg chg="mod">
          <ac:chgData name="Jorg Liebeherr" userId="4e70e616cda3882f" providerId="LiveId" clId="{399FA29C-8E59-3340-8270-281D17D8F1A3}" dt="2020-09-15T15:53:07.737" v="2144" actId="207"/>
          <ac:spMkLst>
            <pc:docMk/>
            <pc:sldMk cId="4219420112" sldId="538"/>
            <ac:spMk id="42" creationId="{E4F320CB-871F-3E4A-BCA7-DB10DD9632BA}"/>
          </ac:spMkLst>
        </pc:spChg>
        <pc:spChg chg="add del mod">
          <ac:chgData name="Jorg Liebeherr" userId="4e70e616cda3882f" providerId="LiveId" clId="{399FA29C-8E59-3340-8270-281D17D8F1A3}" dt="2020-09-15T16:16:20.780" v="2381" actId="20577"/>
          <ac:spMkLst>
            <pc:docMk/>
            <pc:sldMk cId="4219420112" sldId="538"/>
            <ac:spMk id="48" creationId="{CCB1461C-6D00-964F-8675-5B47B5B3C425}"/>
          </ac:spMkLst>
        </pc:spChg>
        <pc:spChg chg="add mod">
          <ac:chgData name="Jorg Liebeherr" userId="4e70e616cda3882f" providerId="LiveId" clId="{399FA29C-8E59-3340-8270-281D17D8F1A3}" dt="2020-09-15T20:15:44.952" v="2955" actId="14100"/>
          <ac:spMkLst>
            <pc:docMk/>
            <pc:sldMk cId="4219420112" sldId="538"/>
            <ac:spMk id="49" creationId="{1D14B6F2-DD93-CD41-8D5E-E3CEDF68752B}"/>
          </ac:spMkLst>
        </pc:spChg>
        <pc:spChg chg="mod">
          <ac:chgData name="Jorg Liebeherr" userId="4e70e616cda3882f" providerId="LiveId" clId="{399FA29C-8E59-3340-8270-281D17D8F1A3}" dt="2020-09-15T16:20:32.088" v="2425" actId="20577"/>
          <ac:spMkLst>
            <pc:docMk/>
            <pc:sldMk cId="4219420112" sldId="538"/>
            <ac:spMk id="168962" creationId="{CF52E15A-E527-054E-A636-D32DDB413E23}"/>
          </ac:spMkLst>
        </pc:spChg>
        <pc:spChg chg="mod">
          <ac:chgData name="Jorg Liebeherr" userId="4e70e616cda3882f" providerId="LiveId" clId="{399FA29C-8E59-3340-8270-281D17D8F1A3}" dt="2020-09-15T20:15:00.241" v="2950" actId="20577"/>
          <ac:spMkLst>
            <pc:docMk/>
            <pc:sldMk cId="4219420112" sldId="538"/>
            <ac:spMk id="168963" creationId="{C8E2A4DE-9F63-C24B-9468-EC27686956F5}"/>
          </ac:spMkLst>
        </pc:spChg>
        <pc:grpChg chg="add mod">
          <ac:chgData name="Jorg Liebeherr" userId="4e70e616cda3882f" providerId="LiveId" clId="{399FA29C-8E59-3340-8270-281D17D8F1A3}" dt="2020-09-15T16:04:20.993" v="2287" actId="1035"/>
          <ac:grpSpMkLst>
            <pc:docMk/>
            <pc:sldMk cId="4219420112" sldId="538"/>
            <ac:grpSpMk id="15" creationId="{15AF6AE6-1842-964B-90D1-EE68BBA0C069}"/>
          </ac:grpSpMkLst>
        </pc:grpChg>
        <pc:grpChg chg="add mod">
          <ac:chgData name="Jorg Liebeherr" userId="4e70e616cda3882f" providerId="LiveId" clId="{399FA29C-8E59-3340-8270-281D17D8F1A3}" dt="2020-09-15T16:04:28.461" v="2292" actId="1038"/>
          <ac:grpSpMkLst>
            <pc:docMk/>
            <pc:sldMk cId="4219420112" sldId="538"/>
            <ac:grpSpMk id="40" creationId="{E5E0D16C-9DF5-C646-A831-2BAD2A2604F0}"/>
          </ac:grpSpMkLst>
        </pc:grpChg>
        <pc:grpChg chg="add mod">
          <ac:chgData name="Jorg Liebeherr" userId="4e70e616cda3882f" providerId="LiveId" clId="{399FA29C-8E59-3340-8270-281D17D8F1A3}" dt="2020-09-15T16:01:42.252" v="2261" actId="1076"/>
          <ac:grpSpMkLst>
            <pc:docMk/>
            <pc:sldMk cId="4219420112" sldId="538"/>
            <ac:grpSpMk id="45" creationId="{CED2472B-B64E-4840-9430-63BD7CD39EDA}"/>
          </ac:grpSpMkLst>
        </pc:grpChg>
        <pc:picChg chg="mod">
          <ac:chgData name="Jorg Liebeherr" userId="4e70e616cda3882f" providerId="LiveId" clId="{399FA29C-8E59-3340-8270-281D17D8F1A3}" dt="2020-09-15T15:49:07.037" v="2094" actId="167"/>
          <ac:picMkLst>
            <pc:docMk/>
            <pc:sldMk cId="4219420112" sldId="538"/>
            <ac:picMk id="7" creationId="{77432808-F882-3347-B23A-96120135BF01}"/>
          </ac:picMkLst>
        </pc:picChg>
        <pc:picChg chg="mod">
          <ac:chgData name="Jorg Liebeherr" userId="4e70e616cda3882f" providerId="LiveId" clId="{399FA29C-8E59-3340-8270-281D17D8F1A3}" dt="2020-09-15T16:04:11.021" v="2279" actId="1035"/>
          <ac:picMkLst>
            <pc:docMk/>
            <pc:sldMk cId="4219420112" sldId="538"/>
            <ac:picMk id="10" creationId="{92FABB9B-491F-1242-B739-4E24FECE5EE9}"/>
          </ac:picMkLst>
        </pc:picChg>
        <pc:picChg chg="mod">
          <ac:chgData name="Jorg Liebeherr" userId="4e70e616cda3882f" providerId="LiveId" clId="{399FA29C-8E59-3340-8270-281D17D8F1A3}" dt="2020-09-15T16:06:58.943" v="2312" actId="167"/>
          <ac:picMkLst>
            <pc:docMk/>
            <pc:sldMk cId="4219420112" sldId="538"/>
            <ac:picMk id="11" creationId="{A2B69F99-3FB7-964C-86BD-E6B56B585FAD}"/>
          </ac:picMkLst>
        </pc:picChg>
        <pc:cxnChg chg="add mod">
          <ac:chgData name="Jorg Liebeherr" userId="4e70e616cda3882f" providerId="LiveId" clId="{399FA29C-8E59-3340-8270-281D17D8F1A3}" dt="2020-09-15T16:01:23.216" v="2256" actId="164"/>
          <ac:cxnSpMkLst>
            <pc:docMk/>
            <pc:sldMk cId="4219420112" sldId="538"/>
            <ac:cxnSpMk id="6" creationId="{22CDF370-BE41-C54E-8BDF-3F44906B36EF}"/>
          </ac:cxnSpMkLst>
        </pc:cxnChg>
        <pc:cxnChg chg="add mod">
          <ac:chgData name="Jorg Liebeherr" userId="4e70e616cda3882f" providerId="LiveId" clId="{399FA29C-8E59-3340-8270-281D17D8F1A3}" dt="2020-09-15T16:01:23.216" v="2256" actId="164"/>
          <ac:cxnSpMkLst>
            <pc:docMk/>
            <pc:sldMk cId="4219420112" sldId="538"/>
            <ac:cxnSpMk id="39" creationId="{43BF5842-9F6C-7A4E-B570-9F04FCA5BE35}"/>
          </ac:cxnSpMkLst>
        </pc:cxnChg>
      </pc:sldChg>
      <pc:sldChg chg="add">
        <pc:chgData name="Jorg Liebeherr" userId="4e70e616cda3882f" providerId="LiveId" clId="{399FA29C-8E59-3340-8270-281D17D8F1A3}" dt="2020-09-15T16:21:02.364" v="2430"/>
        <pc:sldMkLst>
          <pc:docMk/>
          <pc:sldMk cId="1789828034" sldId="539"/>
        </pc:sldMkLst>
      </pc:sldChg>
      <pc:sldChg chg="addSp modSp add modAnim">
        <pc:chgData name="Jorg Liebeherr" userId="4e70e616cda3882f" providerId="LiveId" clId="{399FA29C-8E59-3340-8270-281D17D8F1A3}" dt="2020-09-15T20:17:03.036" v="3056" actId="1076"/>
        <pc:sldMkLst>
          <pc:docMk/>
          <pc:sldMk cId="217190427" sldId="540"/>
        </pc:sldMkLst>
        <pc:spChg chg="add mod">
          <ac:chgData name="Jorg Liebeherr" userId="4e70e616cda3882f" providerId="LiveId" clId="{399FA29C-8E59-3340-8270-281D17D8F1A3}" dt="2020-09-15T16:24:46.961" v="2705" actId="1037"/>
          <ac:spMkLst>
            <pc:docMk/>
            <pc:sldMk cId="217190427" sldId="540"/>
            <ac:spMk id="31" creationId="{AFAB9821-E1AB-9E4A-8D3C-99E6EF894456}"/>
          </ac:spMkLst>
        </pc:spChg>
        <pc:spChg chg="add mod">
          <ac:chgData name="Jorg Liebeherr" userId="4e70e616cda3882f" providerId="LiveId" clId="{399FA29C-8E59-3340-8270-281D17D8F1A3}" dt="2020-09-15T16:25:13.473" v="2814" actId="1037"/>
          <ac:spMkLst>
            <pc:docMk/>
            <pc:sldMk cId="217190427" sldId="540"/>
            <ac:spMk id="32" creationId="{4A853C48-70A5-7447-8232-EA86DCF6B2C9}"/>
          </ac:spMkLst>
        </pc:spChg>
        <pc:spChg chg="add mod">
          <ac:chgData name="Jorg Liebeherr" userId="4e70e616cda3882f" providerId="LiveId" clId="{399FA29C-8E59-3340-8270-281D17D8F1A3}" dt="2020-09-15T16:25:03.222" v="2775" actId="1037"/>
          <ac:spMkLst>
            <pc:docMk/>
            <pc:sldMk cId="217190427" sldId="540"/>
            <ac:spMk id="35" creationId="{A95DB4CF-CEF7-8449-9489-9D9C7C215327}"/>
          </ac:spMkLst>
        </pc:spChg>
        <pc:spChg chg="add mod">
          <ac:chgData name="Jorg Liebeherr" userId="4e70e616cda3882f" providerId="LiveId" clId="{399FA29C-8E59-3340-8270-281D17D8F1A3}" dt="2020-09-15T20:17:03.036" v="3056" actId="1076"/>
          <ac:spMkLst>
            <pc:docMk/>
            <pc:sldMk cId="217190427" sldId="540"/>
            <ac:spMk id="49" creationId="{82375279-435C-3A4B-8997-DBB5EE5748A5}"/>
          </ac:spMkLst>
        </pc:spChg>
        <pc:spChg chg="mod">
          <ac:chgData name="Jorg Liebeherr" userId="4e70e616cda3882f" providerId="LiveId" clId="{399FA29C-8E59-3340-8270-281D17D8F1A3}" dt="2020-09-15T16:22:20.719" v="2522" actId="20577"/>
          <ac:spMkLst>
            <pc:docMk/>
            <pc:sldMk cId="217190427" sldId="540"/>
            <ac:spMk id="168962" creationId="{CF52E15A-E527-054E-A636-D32DDB413E23}"/>
          </ac:spMkLst>
        </pc:spChg>
        <pc:spChg chg="mod">
          <ac:chgData name="Jorg Liebeherr" userId="4e70e616cda3882f" providerId="LiveId" clId="{399FA29C-8E59-3340-8270-281D17D8F1A3}" dt="2020-09-15T20:16:59.921" v="3055" actId="207"/>
          <ac:spMkLst>
            <pc:docMk/>
            <pc:sldMk cId="217190427" sldId="540"/>
            <ac:spMk id="168963" creationId="{C8E2A4DE-9F63-C24B-9468-EC27686956F5}"/>
          </ac:spMkLst>
        </pc:spChg>
        <pc:grpChg chg="add">
          <ac:chgData name="Jorg Liebeherr" userId="4e70e616cda3882f" providerId="LiveId" clId="{399FA29C-8E59-3340-8270-281D17D8F1A3}" dt="2020-09-15T16:26:22.468" v="2826"/>
          <ac:grpSpMkLst>
            <pc:docMk/>
            <pc:sldMk cId="217190427" sldId="540"/>
            <ac:grpSpMk id="38" creationId="{E9156F5E-EF86-5946-BA12-F205037AB9E2}"/>
          </ac:grpSpMkLst>
        </pc:grpChg>
        <pc:grpChg chg="add">
          <ac:chgData name="Jorg Liebeherr" userId="4e70e616cda3882f" providerId="LiveId" clId="{399FA29C-8E59-3340-8270-281D17D8F1A3}" dt="2020-09-15T16:26:22.468" v="2826"/>
          <ac:grpSpMkLst>
            <pc:docMk/>
            <pc:sldMk cId="217190427" sldId="540"/>
            <ac:grpSpMk id="43" creationId="{FCB2E7A3-5DFC-144A-84C4-7A258A65B91F}"/>
          </ac:grpSpMkLst>
        </pc:grpChg>
        <pc:grpChg chg="add">
          <ac:chgData name="Jorg Liebeherr" userId="4e70e616cda3882f" providerId="LiveId" clId="{399FA29C-8E59-3340-8270-281D17D8F1A3}" dt="2020-09-15T16:26:22.468" v="2826"/>
          <ac:grpSpMkLst>
            <pc:docMk/>
            <pc:sldMk cId="217190427" sldId="540"/>
            <ac:grpSpMk id="46" creationId="{4380B354-D44E-D54B-9EFB-F0E38B6D4CBC}"/>
          </ac:grpSpMkLst>
        </pc:grpChg>
        <pc:picChg chg="add mod">
          <ac:chgData name="Jorg Liebeherr" userId="4e70e616cda3882f" providerId="LiveId" clId="{399FA29C-8E59-3340-8270-281D17D8F1A3}" dt="2020-09-15T16:24:17.001" v="2682"/>
          <ac:picMkLst>
            <pc:docMk/>
            <pc:sldMk cId="217190427" sldId="540"/>
            <ac:picMk id="29" creationId="{EE3D7AA4-4D2C-564E-BB58-0B8E0E567E14}"/>
          </ac:picMkLst>
        </pc:picChg>
      </pc:sldChg>
    </pc:docChg>
  </pc:docChgLst>
  <pc:docChgLst>
    <pc:chgData name="Jorg Liebeherr" userId="4e70e616cda3882f" providerId="LiveId" clId="{50AF0BE5-41B1-CD4C-8792-8885F037CFAE}"/>
    <pc:docChg chg="undo custSel addSld delSld modSld sldOrd">
      <pc:chgData name="Jorg Liebeherr" userId="4e70e616cda3882f" providerId="LiveId" clId="{50AF0BE5-41B1-CD4C-8792-8885F037CFAE}" dt="2020-09-23T21:00:11.880" v="5036" actId="2696"/>
      <pc:docMkLst>
        <pc:docMk/>
      </pc:docMkLst>
      <pc:sldChg chg="modSp">
        <pc:chgData name="Jorg Liebeherr" userId="4e70e616cda3882f" providerId="LiveId" clId="{50AF0BE5-41B1-CD4C-8792-8885F037CFAE}" dt="2020-09-15T22:33:46.878" v="2063" actId="404"/>
        <pc:sldMkLst>
          <pc:docMk/>
          <pc:sldMk cId="932342642" sldId="256"/>
        </pc:sldMkLst>
        <pc:spChg chg="mod">
          <ac:chgData name="Jorg Liebeherr" userId="4e70e616cda3882f" providerId="LiveId" clId="{50AF0BE5-41B1-CD4C-8792-8885F037CFAE}" dt="2020-09-15T22:33:46.878" v="2063" actId="404"/>
          <ac:spMkLst>
            <pc:docMk/>
            <pc:sldMk cId="932342642" sldId="256"/>
            <ac:spMk id="2" creationId="{32F5FC63-CAFE-2548-A2F8-12C586199918}"/>
          </ac:spMkLst>
        </pc:spChg>
      </pc:sldChg>
      <pc:sldChg chg="modSp">
        <pc:chgData name="Jorg Liebeherr" userId="4e70e616cda3882f" providerId="LiveId" clId="{50AF0BE5-41B1-CD4C-8792-8885F037CFAE}" dt="2020-09-18T18:24:28.262" v="4249" actId="20577"/>
        <pc:sldMkLst>
          <pc:docMk/>
          <pc:sldMk cId="767987974" sldId="258"/>
        </pc:sldMkLst>
        <pc:spChg chg="mod">
          <ac:chgData name="Jorg Liebeherr" userId="4e70e616cda3882f" providerId="LiveId" clId="{50AF0BE5-41B1-CD4C-8792-8885F037CFAE}" dt="2020-09-18T18:24:28.262" v="4249" actId="20577"/>
          <ac:spMkLst>
            <pc:docMk/>
            <pc:sldMk cId="767987974" sldId="258"/>
            <ac:spMk id="3" creationId="{DB756EFB-C906-2245-94D8-EA1578232534}"/>
          </ac:spMkLst>
        </pc:spChg>
      </pc:sldChg>
      <pc:sldChg chg="addSp modSp">
        <pc:chgData name="Jorg Liebeherr" userId="4e70e616cda3882f" providerId="LiveId" clId="{50AF0BE5-41B1-CD4C-8792-8885F037CFAE}" dt="2020-09-18T19:19:25.344" v="4277" actId="20577"/>
        <pc:sldMkLst>
          <pc:docMk/>
          <pc:sldMk cId="2885708168" sldId="265"/>
        </pc:sldMkLst>
        <pc:spChg chg="add mod">
          <ac:chgData name="Jorg Liebeherr" userId="4e70e616cda3882f" providerId="LiveId" clId="{50AF0BE5-41B1-CD4C-8792-8885F037CFAE}" dt="2020-09-18T19:19:25.344" v="4277" actId="20577"/>
          <ac:spMkLst>
            <pc:docMk/>
            <pc:sldMk cId="2885708168" sldId="265"/>
            <ac:spMk id="2" creationId="{DCA00F19-7356-5142-9304-A5E4EDB02139}"/>
          </ac:spMkLst>
        </pc:spChg>
      </pc:sldChg>
      <pc:sldChg chg="modSp">
        <pc:chgData name="Jorg Liebeherr" userId="4e70e616cda3882f" providerId="LiveId" clId="{50AF0BE5-41B1-CD4C-8792-8885F037CFAE}" dt="2020-09-18T15:20:25.415" v="2350" actId="20577"/>
        <pc:sldMkLst>
          <pc:docMk/>
          <pc:sldMk cId="128496942" sldId="269"/>
        </pc:sldMkLst>
        <pc:spChg chg="mod">
          <ac:chgData name="Jorg Liebeherr" userId="4e70e616cda3882f" providerId="LiveId" clId="{50AF0BE5-41B1-CD4C-8792-8885F037CFAE}" dt="2020-09-18T15:20:25.415" v="2350" actId="20577"/>
          <ac:spMkLst>
            <pc:docMk/>
            <pc:sldMk cId="128496942" sldId="269"/>
            <ac:spMk id="21506" creationId="{A392A71D-998A-DC4D-B93D-7994855B2974}"/>
          </ac:spMkLst>
        </pc:spChg>
      </pc:sldChg>
      <pc:sldChg chg="modSp">
        <pc:chgData name="Jorg Liebeherr" userId="4e70e616cda3882f" providerId="LiveId" clId="{50AF0BE5-41B1-CD4C-8792-8885F037CFAE}" dt="2020-09-18T16:45:45.914" v="2701" actId="20577"/>
        <pc:sldMkLst>
          <pc:docMk/>
          <pc:sldMk cId="1930909748" sldId="271"/>
        </pc:sldMkLst>
        <pc:spChg chg="mod">
          <ac:chgData name="Jorg Liebeherr" userId="4e70e616cda3882f" providerId="LiveId" clId="{50AF0BE5-41B1-CD4C-8792-8885F037CFAE}" dt="2020-09-18T16:45:15.482" v="2618" actId="20577"/>
          <ac:spMkLst>
            <pc:docMk/>
            <pc:sldMk cId="1930909748" sldId="271"/>
            <ac:spMk id="23554" creationId="{2675D6A5-DDD3-CF48-893F-4014E1D8625C}"/>
          </ac:spMkLst>
        </pc:spChg>
        <pc:spChg chg="mod">
          <ac:chgData name="Jorg Liebeherr" userId="4e70e616cda3882f" providerId="LiveId" clId="{50AF0BE5-41B1-CD4C-8792-8885F037CFAE}" dt="2020-09-18T16:45:45.914" v="2701" actId="20577"/>
          <ac:spMkLst>
            <pc:docMk/>
            <pc:sldMk cId="1930909748" sldId="271"/>
            <ac:spMk id="23555" creationId="{F6570137-7D16-2145-9842-C95B18C3FF27}"/>
          </ac:spMkLst>
        </pc:spChg>
      </pc:sldChg>
      <pc:sldChg chg="modSp">
        <pc:chgData name="Jorg Liebeherr" userId="4e70e616cda3882f" providerId="LiveId" clId="{50AF0BE5-41B1-CD4C-8792-8885F037CFAE}" dt="2020-09-18T19:45:40.837" v="4292" actId="20577"/>
        <pc:sldMkLst>
          <pc:docMk/>
          <pc:sldMk cId="3717915054" sldId="272"/>
        </pc:sldMkLst>
        <pc:spChg chg="mod">
          <ac:chgData name="Jorg Liebeherr" userId="4e70e616cda3882f" providerId="LiveId" clId="{50AF0BE5-41B1-CD4C-8792-8885F037CFAE}" dt="2020-09-18T19:45:40.837" v="4292" actId="20577"/>
          <ac:spMkLst>
            <pc:docMk/>
            <pc:sldMk cId="3717915054" sldId="272"/>
            <ac:spMk id="26627" creationId="{CA846F6A-5D27-274A-BD74-86050D5C8FA3}"/>
          </ac:spMkLst>
        </pc:spChg>
      </pc:sldChg>
      <pc:sldChg chg="modSp">
        <pc:chgData name="Jorg Liebeherr" userId="4e70e616cda3882f" providerId="LiveId" clId="{50AF0BE5-41B1-CD4C-8792-8885F037CFAE}" dt="2020-09-18T18:25:48.095" v="4262" actId="20577"/>
        <pc:sldMkLst>
          <pc:docMk/>
          <pc:sldMk cId="3300133187" sldId="276"/>
        </pc:sldMkLst>
        <pc:spChg chg="mod">
          <ac:chgData name="Jorg Liebeherr" userId="4e70e616cda3882f" providerId="LiveId" clId="{50AF0BE5-41B1-CD4C-8792-8885F037CFAE}" dt="2020-09-18T18:25:48.095" v="4262" actId="20577"/>
          <ac:spMkLst>
            <pc:docMk/>
            <pc:sldMk cId="3300133187" sldId="276"/>
            <ac:spMk id="17411" creationId="{6E155478-D41A-7947-A250-99572206EEC4}"/>
          </ac:spMkLst>
        </pc:spChg>
      </pc:sldChg>
      <pc:sldChg chg="modSp">
        <pc:chgData name="Jorg Liebeherr" userId="4e70e616cda3882f" providerId="LiveId" clId="{50AF0BE5-41B1-CD4C-8792-8885F037CFAE}" dt="2020-09-18T15:20:11.965" v="2347" actId="20577"/>
        <pc:sldMkLst>
          <pc:docMk/>
          <pc:sldMk cId="1370542997" sldId="279"/>
        </pc:sldMkLst>
        <pc:spChg chg="mod">
          <ac:chgData name="Jorg Liebeherr" userId="4e70e616cda3882f" providerId="LiveId" clId="{50AF0BE5-41B1-CD4C-8792-8885F037CFAE}" dt="2020-09-18T15:20:11.965" v="2347" actId="20577"/>
          <ac:spMkLst>
            <pc:docMk/>
            <pc:sldMk cId="1370542997" sldId="279"/>
            <ac:spMk id="19458" creationId="{1E9A0D1C-EC66-2E41-BC47-6638E94A45C7}"/>
          </ac:spMkLst>
        </pc:spChg>
      </pc:sldChg>
      <pc:sldChg chg="modSp">
        <pc:chgData name="Jorg Liebeherr" userId="4e70e616cda3882f" providerId="LiveId" clId="{50AF0BE5-41B1-CD4C-8792-8885F037CFAE}" dt="2020-09-18T15:20:17.768" v="2348" actId="20577"/>
        <pc:sldMkLst>
          <pc:docMk/>
          <pc:sldMk cId="2469781911" sldId="280"/>
        </pc:sldMkLst>
        <pc:spChg chg="mod">
          <ac:chgData name="Jorg Liebeherr" userId="4e70e616cda3882f" providerId="LiveId" clId="{50AF0BE5-41B1-CD4C-8792-8885F037CFAE}" dt="2020-09-18T15:20:17.768" v="2348" actId="20577"/>
          <ac:spMkLst>
            <pc:docMk/>
            <pc:sldMk cId="2469781911" sldId="280"/>
            <ac:spMk id="20482" creationId="{B9E5809E-3BD7-904D-8CEC-B27975D6D67C}"/>
          </ac:spMkLst>
        </pc:spChg>
      </pc:sldChg>
      <pc:sldChg chg="modSp">
        <pc:chgData name="Jorg Liebeherr" userId="4e70e616cda3882f" providerId="LiveId" clId="{50AF0BE5-41B1-CD4C-8792-8885F037CFAE}" dt="2020-09-18T19:45:29.653" v="4287" actId="20577"/>
        <pc:sldMkLst>
          <pc:docMk/>
          <pc:sldMk cId="1257958018" sldId="282"/>
        </pc:sldMkLst>
        <pc:spChg chg="mod">
          <ac:chgData name="Jorg Liebeherr" userId="4e70e616cda3882f" providerId="LiveId" clId="{50AF0BE5-41B1-CD4C-8792-8885F037CFAE}" dt="2020-09-18T19:45:29.653" v="4287" actId="20577"/>
          <ac:spMkLst>
            <pc:docMk/>
            <pc:sldMk cId="1257958018" sldId="282"/>
            <ac:spMk id="25603" creationId="{4E74CB06-99E1-844E-9B98-AAC14EE34CBF}"/>
          </ac:spMkLst>
        </pc:spChg>
      </pc:sldChg>
      <pc:sldChg chg="modSp">
        <pc:chgData name="Jorg Liebeherr" userId="4e70e616cda3882f" providerId="LiveId" clId="{50AF0BE5-41B1-CD4C-8792-8885F037CFAE}" dt="2020-09-18T16:46:28.581" v="2729" actId="20577"/>
        <pc:sldMkLst>
          <pc:docMk/>
          <pc:sldMk cId="1969715974" sldId="283"/>
        </pc:sldMkLst>
        <pc:spChg chg="mod">
          <ac:chgData name="Jorg Liebeherr" userId="4e70e616cda3882f" providerId="LiveId" clId="{50AF0BE5-41B1-CD4C-8792-8885F037CFAE}" dt="2020-09-18T16:46:28.581" v="2729" actId="20577"/>
          <ac:spMkLst>
            <pc:docMk/>
            <pc:sldMk cId="1969715974" sldId="283"/>
            <ac:spMk id="27651" creationId="{0D365E5D-13A7-FD4E-AD89-A807B95CFE22}"/>
          </ac:spMkLst>
        </pc:spChg>
      </pc:sldChg>
      <pc:sldChg chg="modSp">
        <pc:chgData name="Jorg Liebeherr" userId="4e70e616cda3882f" providerId="LiveId" clId="{50AF0BE5-41B1-CD4C-8792-8885F037CFAE}" dt="2020-09-18T18:24:40.975" v="4250" actId="20577"/>
        <pc:sldMkLst>
          <pc:docMk/>
          <pc:sldMk cId="2733249425" sldId="285"/>
        </pc:sldMkLst>
        <pc:spChg chg="mod">
          <ac:chgData name="Jorg Liebeherr" userId="4e70e616cda3882f" providerId="LiveId" clId="{50AF0BE5-41B1-CD4C-8792-8885F037CFAE}" dt="2020-09-18T18:24:40.975" v="4250" actId="20577"/>
          <ac:spMkLst>
            <pc:docMk/>
            <pc:sldMk cId="2733249425" sldId="285"/>
            <ac:spMk id="3" creationId="{B215BBB2-BD2C-3949-A04F-BDBA179BB705}"/>
          </ac:spMkLst>
        </pc:spChg>
      </pc:sldChg>
      <pc:sldChg chg="modSp add del ord">
        <pc:chgData name="Jorg Liebeherr" userId="4e70e616cda3882f" providerId="LiveId" clId="{50AF0BE5-41B1-CD4C-8792-8885F037CFAE}" dt="2020-09-18T16:46:57.819" v="2747" actId="27636"/>
        <pc:sldMkLst>
          <pc:docMk/>
          <pc:sldMk cId="526686812" sldId="288"/>
        </pc:sldMkLst>
        <pc:spChg chg="mod">
          <ac:chgData name="Jorg Liebeherr" userId="4e70e616cda3882f" providerId="LiveId" clId="{50AF0BE5-41B1-CD4C-8792-8885F037CFAE}" dt="2020-09-18T16:46:57.819" v="2747" actId="27636"/>
          <ac:spMkLst>
            <pc:docMk/>
            <pc:sldMk cId="526686812" sldId="288"/>
            <ac:spMk id="3" creationId="{ECAE720D-B3B2-B246-8AEA-90E5C844202C}"/>
          </ac:spMkLst>
        </pc:spChg>
      </pc:sldChg>
      <pc:sldChg chg="modSp">
        <pc:chgData name="Jorg Liebeherr" userId="4e70e616cda3882f" providerId="LiveId" clId="{50AF0BE5-41B1-CD4C-8792-8885F037CFAE}" dt="2020-09-20T22:16:55.157" v="4563" actId="20577"/>
        <pc:sldMkLst>
          <pc:docMk/>
          <pc:sldMk cId="1076594199" sldId="319"/>
        </pc:sldMkLst>
        <pc:spChg chg="mod">
          <ac:chgData name="Jorg Liebeherr" userId="4e70e616cda3882f" providerId="LiveId" clId="{50AF0BE5-41B1-CD4C-8792-8885F037CFAE}" dt="2020-09-20T22:15:19.301" v="4495" actId="20577"/>
          <ac:spMkLst>
            <pc:docMk/>
            <pc:sldMk cId="1076594199" sldId="319"/>
            <ac:spMk id="168962" creationId="{CF52E15A-E527-054E-A636-D32DDB413E23}"/>
          </ac:spMkLst>
        </pc:spChg>
        <pc:spChg chg="mod">
          <ac:chgData name="Jorg Liebeherr" userId="4e70e616cda3882f" providerId="LiveId" clId="{50AF0BE5-41B1-CD4C-8792-8885F037CFAE}" dt="2020-09-20T22:16:55.157" v="4563" actId="20577"/>
          <ac:spMkLst>
            <pc:docMk/>
            <pc:sldMk cId="1076594199" sldId="319"/>
            <ac:spMk id="168963" creationId="{C8E2A4DE-9F63-C24B-9468-EC27686956F5}"/>
          </ac:spMkLst>
        </pc:spChg>
      </pc:sldChg>
      <pc:sldChg chg="modSp">
        <pc:chgData name="Jorg Liebeherr" userId="4e70e616cda3882f" providerId="LiveId" clId="{50AF0BE5-41B1-CD4C-8792-8885F037CFAE}" dt="2020-09-20T18:51:32.277" v="4383" actId="20577"/>
        <pc:sldMkLst>
          <pc:docMk/>
          <pc:sldMk cId="4223521168" sldId="320"/>
        </pc:sldMkLst>
        <pc:spChg chg="mod">
          <ac:chgData name="Jorg Liebeherr" userId="4e70e616cda3882f" providerId="LiveId" clId="{50AF0BE5-41B1-CD4C-8792-8885F037CFAE}" dt="2020-09-20T18:51:32.277" v="4383" actId="20577"/>
          <ac:spMkLst>
            <pc:docMk/>
            <pc:sldMk cId="4223521168" sldId="320"/>
            <ac:spMk id="6" creationId="{E1EDFC07-BF27-9C42-B628-677E29C9F373}"/>
          </ac:spMkLst>
        </pc:spChg>
        <pc:spChg chg="mod">
          <ac:chgData name="Jorg Liebeherr" userId="4e70e616cda3882f" providerId="LiveId" clId="{50AF0BE5-41B1-CD4C-8792-8885F037CFAE}" dt="2020-09-15T22:32:45.797" v="2051" actId="20577"/>
          <ac:spMkLst>
            <pc:docMk/>
            <pc:sldMk cId="4223521168" sldId="320"/>
            <ac:spMk id="169986" creationId="{340A371D-C675-7B41-BA9D-017672BB948D}"/>
          </ac:spMkLst>
        </pc:spChg>
      </pc:sldChg>
      <pc:sldChg chg="add del">
        <pc:chgData name="Jorg Liebeherr" userId="4e70e616cda3882f" providerId="LiveId" clId="{50AF0BE5-41B1-CD4C-8792-8885F037CFAE}" dt="2020-09-23T21:00:11.860" v="5035" actId="2696"/>
        <pc:sldMkLst>
          <pc:docMk/>
          <pc:sldMk cId="108018724" sldId="518"/>
        </pc:sldMkLst>
      </pc:sldChg>
      <pc:sldChg chg="delSp modSp add del">
        <pc:chgData name="Jorg Liebeherr" userId="4e70e616cda3882f" providerId="LiveId" clId="{50AF0BE5-41B1-CD4C-8792-8885F037CFAE}" dt="2020-09-23T21:00:11.815" v="5033" actId="2696"/>
        <pc:sldMkLst>
          <pc:docMk/>
          <pc:sldMk cId="3526855276" sldId="519"/>
        </pc:sldMkLst>
        <pc:spChg chg="del mod">
          <ac:chgData name="Jorg Liebeherr" userId="4e70e616cda3882f" providerId="LiveId" clId="{50AF0BE5-41B1-CD4C-8792-8885F037CFAE}" dt="2020-09-22T19:43:35.307" v="4740" actId="478"/>
          <ac:spMkLst>
            <pc:docMk/>
            <pc:sldMk cId="3526855276" sldId="519"/>
            <ac:spMk id="7" creationId="{00000000-0000-0000-0000-000000000000}"/>
          </ac:spMkLst>
        </pc:spChg>
        <pc:spChg chg="mod">
          <ac:chgData name="Jorg Liebeherr" userId="4e70e616cda3882f" providerId="LiveId" clId="{50AF0BE5-41B1-CD4C-8792-8885F037CFAE}" dt="2020-09-22T19:45:18.554" v="5005" actId="1076"/>
          <ac:spMkLst>
            <pc:docMk/>
            <pc:sldMk cId="3526855276" sldId="519"/>
            <ac:spMk id="8" creationId="{00000000-0000-0000-0000-000000000000}"/>
          </ac:spMkLst>
        </pc:spChg>
        <pc:spChg chg="mod">
          <ac:chgData name="Jorg Liebeherr" userId="4e70e616cda3882f" providerId="LiveId" clId="{50AF0BE5-41B1-CD4C-8792-8885F037CFAE}" dt="2020-09-22T19:43:48.556" v="4793" actId="20577"/>
          <ac:spMkLst>
            <pc:docMk/>
            <pc:sldMk cId="3526855276" sldId="519"/>
            <ac:spMk id="39938" creationId="{00000000-0000-0000-0000-000000000000}"/>
          </ac:spMkLst>
        </pc:spChg>
        <pc:spChg chg="mod">
          <ac:chgData name="Jorg Liebeherr" userId="4e70e616cda3882f" providerId="LiveId" clId="{50AF0BE5-41B1-CD4C-8792-8885F037CFAE}" dt="2020-09-22T19:45:29.888" v="5011" actId="207"/>
          <ac:spMkLst>
            <pc:docMk/>
            <pc:sldMk cId="3526855276" sldId="519"/>
            <ac:spMk id="39939" creationId="{00000000-0000-0000-0000-000000000000}"/>
          </ac:spMkLst>
        </pc:spChg>
        <pc:cxnChg chg="del mod">
          <ac:chgData name="Jorg Liebeherr" userId="4e70e616cda3882f" providerId="LiveId" clId="{50AF0BE5-41B1-CD4C-8792-8885F037CFAE}" dt="2020-09-22T19:43:53.348" v="4794" actId="478"/>
          <ac:cxnSpMkLst>
            <pc:docMk/>
            <pc:sldMk cId="3526855276" sldId="519"/>
            <ac:cxnSpMk id="39940" creationId="{00000000-0000-0000-0000-000000000000}"/>
          </ac:cxnSpMkLst>
        </pc:cxnChg>
        <pc:cxnChg chg="del mod">
          <ac:chgData name="Jorg Liebeherr" userId="4e70e616cda3882f" providerId="LiveId" clId="{50AF0BE5-41B1-CD4C-8792-8885F037CFAE}" dt="2020-09-22T19:43:53.348" v="4794" actId="478"/>
          <ac:cxnSpMkLst>
            <pc:docMk/>
            <pc:sldMk cId="3526855276" sldId="519"/>
            <ac:cxnSpMk id="39941" creationId="{00000000-0000-0000-0000-000000000000}"/>
          </ac:cxnSpMkLst>
        </pc:cxnChg>
      </pc:sldChg>
      <pc:sldChg chg="modSp add del">
        <pc:chgData name="Jorg Liebeherr" userId="4e70e616cda3882f" providerId="LiveId" clId="{50AF0BE5-41B1-CD4C-8792-8885F037CFAE}" dt="2020-09-23T21:00:11.842" v="5034" actId="2696"/>
        <pc:sldMkLst>
          <pc:docMk/>
          <pc:sldMk cId="766884677" sldId="528"/>
        </pc:sldMkLst>
        <pc:spChg chg="mod">
          <ac:chgData name="Jorg Liebeherr" userId="4e70e616cda3882f" providerId="LiveId" clId="{50AF0BE5-41B1-CD4C-8792-8885F037CFAE}" dt="2020-09-22T19:45:50.904" v="5013" actId="27636"/>
          <ac:spMkLst>
            <pc:docMk/>
            <pc:sldMk cId="766884677" sldId="528"/>
            <ac:spMk id="12292" creationId="{00000000-0000-0000-0000-000000000000}"/>
          </ac:spMkLst>
        </pc:spChg>
        <pc:spChg chg="mod">
          <ac:chgData name="Jorg Liebeherr" userId="4e70e616cda3882f" providerId="LiveId" clId="{50AF0BE5-41B1-CD4C-8792-8885F037CFAE}" dt="2020-09-22T19:46:23.664" v="5030" actId="14100"/>
          <ac:spMkLst>
            <pc:docMk/>
            <pc:sldMk cId="766884677" sldId="528"/>
            <ac:spMk id="12293" creationId="{00000000-0000-0000-0000-000000000000}"/>
          </ac:spMkLst>
        </pc:spChg>
        <pc:graphicFrameChg chg="mod">
          <ac:chgData name="Jorg Liebeherr" userId="4e70e616cda3882f" providerId="LiveId" clId="{50AF0BE5-41B1-CD4C-8792-8885F037CFAE}" dt="2020-09-22T19:46:19.904" v="5029" actId="1076"/>
          <ac:graphicFrameMkLst>
            <pc:docMk/>
            <pc:sldMk cId="766884677" sldId="528"/>
            <ac:graphicFrameMk id="12290" creationId="{00000000-0000-0000-0000-000000000000}"/>
          </ac:graphicFrameMkLst>
        </pc:graphicFrameChg>
      </pc:sldChg>
      <pc:sldChg chg="addSp delSp modSp del">
        <pc:chgData name="Jorg Liebeherr" userId="4e70e616cda3882f" providerId="LiveId" clId="{50AF0BE5-41B1-CD4C-8792-8885F037CFAE}" dt="2020-09-15T21:31:27.267" v="604" actId="2696"/>
        <pc:sldMkLst>
          <pc:docMk/>
          <pc:sldMk cId="195874126" sldId="530"/>
        </pc:sldMkLst>
        <pc:spChg chg="add mod">
          <ac:chgData name="Jorg Liebeherr" userId="4e70e616cda3882f" providerId="LiveId" clId="{50AF0BE5-41B1-CD4C-8792-8885F037CFAE}" dt="2020-09-15T21:22:55.069" v="187" actId="1035"/>
          <ac:spMkLst>
            <pc:docMk/>
            <pc:sldMk cId="195874126" sldId="530"/>
            <ac:spMk id="6" creationId="{9D206DC1-86A2-894B-B85E-B3BE479298DB}"/>
          </ac:spMkLst>
        </pc:spChg>
        <pc:spChg chg="add mod">
          <ac:chgData name="Jorg Liebeherr" userId="4e70e616cda3882f" providerId="LiveId" clId="{50AF0BE5-41B1-CD4C-8792-8885F037CFAE}" dt="2020-09-15T21:22:55.069" v="187" actId="1035"/>
          <ac:spMkLst>
            <pc:docMk/>
            <pc:sldMk cId="195874126" sldId="530"/>
            <ac:spMk id="7" creationId="{E7D2EB9C-1FE9-B84E-AD41-5CE6E9E23AD5}"/>
          </ac:spMkLst>
        </pc:spChg>
        <pc:spChg chg="add del mod">
          <ac:chgData name="Jorg Liebeherr" userId="4e70e616cda3882f" providerId="LiveId" clId="{50AF0BE5-41B1-CD4C-8792-8885F037CFAE}" dt="2020-09-15T21:13:04.122" v="70" actId="478"/>
          <ac:spMkLst>
            <pc:docMk/>
            <pc:sldMk cId="195874126" sldId="530"/>
            <ac:spMk id="10" creationId="{ACD23154-D252-2840-933E-E63C60206CD3}"/>
          </ac:spMkLst>
        </pc:spChg>
        <pc:spChg chg="add del mod">
          <ac:chgData name="Jorg Liebeherr" userId="4e70e616cda3882f" providerId="LiveId" clId="{50AF0BE5-41B1-CD4C-8792-8885F037CFAE}" dt="2020-09-15T21:12:54.890" v="68" actId="478"/>
          <ac:spMkLst>
            <pc:docMk/>
            <pc:sldMk cId="195874126" sldId="530"/>
            <ac:spMk id="11" creationId="{E1A5DA80-F657-8243-AC91-948EF423BFEE}"/>
          </ac:spMkLst>
        </pc:spChg>
        <pc:spChg chg="add mod">
          <ac:chgData name="Jorg Liebeherr" userId="4e70e616cda3882f" providerId="LiveId" clId="{50AF0BE5-41B1-CD4C-8792-8885F037CFAE}" dt="2020-09-15T21:22:55.069" v="187" actId="1035"/>
          <ac:spMkLst>
            <pc:docMk/>
            <pc:sldMk cId="195874126" sldId="530"/>
            <ac:spMk id="13" creationId="{FBA97FCF-AAC3-7E47-9D4D-F968E996BF65}"/>
          </ac:spMkLst>
        </pc:spChg>
        <pc:spChg chg="add mod">
          <ac:chgData name="Jorg Liebeherr" userId="4e70e616cda3882f" providerId="LiveId" clId="{50AF0BE5-41B1-CD4C-8792-8885F037CFAE}" dt="2020-09-15T21:22:55.069" v="187" actId="1035"/>
          <ac:spMkLst>
            <pc:docMk/>
            <pc:sldMk cId="195874126" sldId="530"/>
            <ac:spMk id="15" creationId="{FD1D2369-988A-114D-88E8-1EC80B46A4DE}"/>
          </ac:spMkLst>
        </pc:spChg>
        <pc:spChg chg="add del mod">
          <ac:chgData name="Jorg Liebeherr" userId="4e70e616cda3882f" providerId="LiveId" clId="{50AF0BE5-41B1-CD4C-8792-8885F037CFAE}" dt="2020-09-15T21:26:12.707" v="259" actId="478"/>
          <ac:spMkLst>
            <pc:docMk/>
            <pc:sldMk cId="195874126" sldId="530"/>
            <ac:spMk id="17" creationId="{2149DBD2-A704-9C4D-AEDE-A345D8B9DC5B}"/>
          </ac:spMkLst>
        </pc:spChg>
        <pc:spChg chg="add mod">
          <ac:chgData name="Jorg Liebeherr" userId="4e70e616cda3882f" providerId="LiveId" clId="{50AF0BE5-41B1-CD4C-8792-8885F037CFAE}" dt="2020-09-15T21:13:25.099" v="72"/>
          <ac:spMkLst>
            <pc:docMk/>
            <pc:sldMk cId="195874126" sldId="530"/>
            <ac:spMk id="19" creationId="{50228E6C-F7B1-5C49-9389-E5B5F5BFD78F}"/>
          </ac:spMkLst>
        </pc:spChg>
        <pc:spChg chg="add mod">
          <ac:chgData name="Jorg Liebeherr" userId="4e70e616cda3882f" providerId="LiveId" clId="{50AF0BE5-41B1-CD4C-8792-8885F037CFAE}" dt="2020-09-15T21:22:55.069" v="187" actId="1035"/>
          <ac:spMkLst>
            <pc:docMk/>
            <pc:sldMk cId="195874126" sldId="530"/>
            <ac:spMk id="20" creationId="{8B4FC56F-57D3-A04B-B3D0-4AD2F5EBD8EC}"/>
          </ac:spMkLst>
        </pc:spChg>
        <pc:spChg chg="add mod">
          <ac:chgData name="Jorg Liebeherr" userId="4e70e616cda3882f" providerId="LiveId" clId="{50AF0BE5-41B1-CD4C-8792-8885F037CFAE}" dt="2020-09-15T21:22:55.069" v="187" actId="1035"/>
          <ac:spMkLst>
            <pc:docMk/>
            <pc:sldMk cId="195874126" sldId="530"/>
            <ac:spMk id="21" creationId="{43659C45-428A-B74A-AF36-305E8B916B19}"/>
          </ac:spMkLst>
        </pc:spChg>
        <pc:spChg chg="mod">
          <ac:chgData name="Jorg Liebeherr" userId="4e70e616cda3882f" providerId="LiveId" clId="{50AF0BE5-41B1-CD4C-8792-8885F037CFAE}" dt="2020-09-15T21:26:39.666" v="262" actId="20577"/>
          <ac:spMkLst>
            <pc:docMk/>
            <pc:sldMk cId="195874126" sldId="530"/>
            <ac:spMk id="13317" creationId="{00000000-0000-0000-0000-000000000000}"/>
          </ac:spMkLst>
        </pc:spChg>
        <pc:graphicFrameChg chg="mod">
          <ac:chgData name="Jorg Liebeherr" userId="4e70e616cda3882f" providerId="LiveId" clId="{50AF0BE5-41B1-CD4C-8792-8885F037CFAE}" dt="2020-09-15T21:22:30.458" v="172" actId="1076"/>
          <ac:graphicFrameMkLst>
            <pc:docMk/>
            <pc:sldMk cId="195874126" sldId="530"/>
            <ac:graphicFrameMk id="5" creationId="{00000000-0000-0000-0000-000000000000}"/>
          </ac:graphicFrameMkLst>
        </pc:graphicFrameChg>
        <pc:cxnChg chg="add del mod">
          <ac:chgData name="Jorg Liebeherr" userId="4e70e616cda3882f" providerId="LiveId" clId="{50AF0BE5-41B1-CD4C-8792-8885F037CFAE}" dt="2020-09-15T21:12:50.342" v="67" actId="478"/>
          <ac:cxnSpMkLst>
            <pc:docMk/>
            <pc:sldMk cId="195874126" sldId="530"/>
            <ac:cxnSpMk id="8" creationId="{A6D27352-68E8-B142-9D2E-0AF4A1F32FAE}"/>
          </ac:cxnSpMkLst>
        </pc:cxnChg>
        <pc:cxnChg chg="add del mod">
          <ac:chgData name="Jorg Liebeherr" userId="4e70e616cda3882f" providerId="LiveId" clId="{50AF0BE5-41B1-CD4C-8792-8885F037CFAE}" dt="2020-09-15T21:13:00.741" v="69" actId="478"/>
          <ac:cxnSpMkLst>
            <pc:docMk/>
            <pc:sldMk cId="195874126" sldId="530"/>
            <ac:cxnSpMk id="9" creationId="{46FD412C-D617-DB46-AA73-DD1BF0BC1572}"/>
          </ac:cxnSpMkLst>
        </pc:cxnChg>
        <pc:cxnChg chg="add mod">
          <ac:chgData name="Jorg Liebeherr" userId="4e70e616cda3882f" providerId="LiveId" clId="{50AF0BE5-41B1-CD4C-8792-8885F037CFAE}" dt="2020-09-15T21:22:55.069" v="187" actId="1035"/>
          <ac:cxnSpMkLst>
            <pc:docMk/>
            <pc:sldMk cId="195874126" sldId="530"/>
            <ac:cxnSpMk id="12" creationId="{D0404A03-C4D6-8A41-B43D-E5537BC56E70}"/>
          </ac:cxnSpMkLst>
        </pc:cxnChg>
        <pc:cxnChg chg="add mod">
          <ac:chgData name="Jorg Liebeherr" userId="4e70e616cda3882f" providerId="LiveId" clId="{50AF0BE5-41B1-CD4C-8792-8885F037CFAE}" dt="2020-09-15T21:22:55.069" v="187" actId="1035"/>
          <ac:cxnSpMkLst>
            <pc:docMk/>
            <pc:sldMk cId="195874126" sldId="530"/>
            <ac:cxnSpMk id="14" creationId="{F8D1C745-4B6E-ED46-84E1-27978E9668C3}"/>
          </ac:cxnSpMkLst>
        </pc:cxnChg>
      </pc:sldChg>
      <pc:sldChg chg="modSp">
        <pc:chgData name="Jorg Liebeherr" userId="4e70e616cda3882f" providerId="LiveId" clId="{50AF0BE5-41B1-CD4C-8792-8885F037CFAE}" dt="2020-09-15T22:35:38.073" v="2085" actId="1038"/>
        <pc:sldMkLst>
          <pc:docMk/>
          <pc:sldMk cId="1114579883" sldId="532"/>
        </pc:sldMkLst>
        <pc:spChg chg="mod">
          <ac:chgData name="Jorg Liebeherr" userId="4e70e616cda3882f" providerId="LiveId" clId="{50AF0BE5-41B1-CD4C-8792-8885F037CFAE}" dt="2020-09-15T22:35:38.073" v="2085" actId="1038"/>
          <ac:spMkLst>
            <pc:docMk/>
            <pc:sldMk cId="1114579883" sldId="532"/>
            <ac:spMk id="28" creationId="{DDADF67A-A0EA-0540-A53D-77655CBBC0D4}"/>
          </ac:spMkLst>
        </pc:spChg>
      </pc:sldChg>
      <pc:sldChg chg="addSp del">
        <pc:chgData name="Jorg Liebeherr" userId="4e70e616cda3882f" providerId="LiveId" clId="{50AF0BE5-41B1-CD4C-8792-8885F037CFAE}" dt="2020-09-15T22:30:24.991" v="2044" actId="2696"/>
        <pc:sldMkLst>
          <pc:docMk/>
          <pc:sldMk cId="1009057857" sldId="534"/>
        </pc:sldMkLst>
        <pc:spChg chg="add">
          <ac:chgData name="Jorg Liebeherr" userId="4e70e616cda3882f" providerId="LiveId" clId="{50AF0BE5-41B1-CD4C-8792-8885F037CFAE}" dt="2020-09-15T22:30:16.336" v="2043"/>
          <ac:spMkLst>
            <pc:docMk/>
            <pc:sldMk cId="1009057857" sldId="534"/>
            <ac:spMk id="29" creationId="{E251677E-4139-AD4E-8E71-5884972FBD33}"/>
          </ac:spMkLst>
        </pc:spChg>
      </pc:sldChg>
      <pc:sldChg chg="modSp modAnim">
        <pc:chgData name="Jorg Liebeherr" userId="4e70e616cda3882f" providerId="LiveId" clId="{50AF0BE5-41B1-CD4C-8792-8885F037CFAE}" dt="2020-09-20T18:19:30.150" v="4381" actId="207"/>
        <pc:sldMkLst>
          <pc:docMk/>
          <pc:sldMk cId="769900632" sldId="535"/>
        </pc:sldMkLst>
        <pc:spChg chg="mod">
          <ac:chgData name="Jorg Liebeherr" userId="4e70e616cda3882f" providerId="LiveId" clId="{50AF0BE5-41B1-CD4C-8792-8885F037CFAE}" dt="2020-09-20T18:19:30.150" v="4381" actId="207"/>
          <ac:spMkLst>
            <pc:docMk/>
            <pc:sldMk cId="769900632" sldId="535"/>
            <ac:spMk id="168963" creationId="{C8E2A4DE-9F63-C24B-9468-EC27686956F5}"/>
          </ac:spMkLst>
        </pc:spChg>
      </pc:sldChg>
      <pc:sldChg chg="modSp">
        <pc:chgData name="Jorg Liebeherr" userId="4e70e616cda3882f" providerId="LiveId" clId="{50AF0BE5-41B1-CD4C-8792-8885F037CFAE}" dt="2020-09-20T17:44:26.106" v="4346" actId="20577"/>
        <pc:sldMkLst>
          <pc:docMk/>
          <pc:sldMk cId="3765253487" sldId="542"/>
        </pc:sldMkLst>
        <pc:spChg chg="mod">
          <ac:chgData name="Jorg Liebeherr" userId="4e70e616cda3882f" providerId="LiveId" clId="{50AF0BE5-41B1-CD4C-8792-8885F037CFAE}" dt="2020-09-20T17:44:26.106" v="4346" actId="20577"/>
          <ac:spMkLst>
            <pc:docMk/>
            <pc:sldMk cId="3765253487" sldId="542"/>
            <ac:spMk id="6" creationId="{E1EDFC07-BF27-9C42-B628-677E29C9F373}"/>
          </ac:spMkLst>
        </pc:spChg>
        <pc:spChg chg="mod">
          <ac:chgData name="Jorg Liebeherr" userId="4e70e616cda3882f" providerId="LiveId" clId="{50AF0BE5-41B1-CD4C-8792-8885F037CFAE}" dt="2020-09-15T22:32:53.904" v="2053" actId="20577"/>
          <ac:spMkLst>
            <pc:docMk/>
            <pc:sldMk cId="3765253487" sldId="542"/>
            <ac:spMk id="169986" creationId="{340A371D-C675-7B41-BA9D-017672BB948D}"/>
          </ac:spMkLst>
        </pc:spChg>
      </pc:sldChg>
      <pc:sldChg chg="addSp delSp modSp add ord">
        <pc:chgData name="Jorg Liebeherr" userId="4e70e616cda3882f" providerId="LiveId" clId="{50AF0BE5-41B1-CD4C-8792-8885F037CFAE}" dt="2020-09-20T17:36:33.413" v="4293" actId="20577"/>
        <pc:sldMkLst>
          <pc:docMk/>
          <pc:sldMk cId="3737269591" sldId="543"/>
        </pc:sldMkLst>
        <pc:spChg chg="mod">
          <ac:chgData name="Jorg Liebeherr" userId="4e70e616cda3882f" providerId="LiveId" clId="{50AF0BE5-41B1-CD4C-8792-8885F037CFAE}" dt="2020-09-15T21:24:23.318" v="226" actId="1076"/>
          <ac:spMkLst>
            <pc:docMk/>
            <pc:sldMk cId="3737269591" sldId="543"/>
            <ac:spMk id="2" creationId="{A6FBABCE-A098-464C-80CF-77D22235B750}"/>
          </ac:spMkLst>
        </pc:spChg>
        <pc:spChg chg="mod">
          <ac:chgData name="Jorg Liebeherr" userId="4e70e616cda3882f" providerId="LiveId" clId="{50AF0BE5-41B1-CD4C-8792-8885F037CFAE}" dt="2020-09-15T21:24:37.070" v="228" actId="1076"/>
          <ac:spMkLst>
            <pc:docMk/>
            <pc:sldMk cId="3737269591" sldId="543"/>
            <ac:spMk id="6" creationId="{9D206DC1-86A2-894B-B85E-B3BE479298DB}"/>
          </ac:spMkLst>
        </pc:spChg>
        <pc:spChg chg="mod">
          <ac:chgData name="Jorg Liebeherr" userId="4e70e616cda3882f" providerId="LiveId" clId="{50AF0BE5-41B1-CD4C-8792-8885F037CFAE}" dt="2020-09-15T21:24:37.070" v="228" actId="1076"/>
          <ac:spMkLst>
            <pc:docMk/>
            <pc:sldMk cId="3737269591" sldId="543"/>
            <ac:spMk id="7" creationId="{E7D2EB9C-1FE9-B84E-AD41-5CE6E9E23AD5}"/>
          </ac:spMkLst>
        </pc:spChg>
        <pc:spChg chg="mod">
          <ac:chgData name="Jorg Liebeherr" userId="4e70e616cda3882f" providerId="LiveId" clId="{50AF0BE5-41B1-CD4C-8792-8885F037CFAE}" dt="2020-09-15T21:24:37.070" v="228" actId="1076"/>
          <ac:spMkLst>
            <pc:docMk/>
            <pc:sldMk cId="3737269591" sldId="543"/>
            <ac:spMk id="13" creationId="{FBA97FCF-AAC3-7E47-9D4D-F968E996BF65}"/>
          </ac:spMkLst>
        </pc:spChg>
        <pc:spChg chg="mod">
          <ac:chgData name="Jorg Liebeherr" userId="4e70e616cda3882f" providerId="LiveId" clId="{50AF0BE5-41B1-CD4C-8792-8885F037CFAE}" dt="2020-09-15T21:24:37.070" v="228" actId="1076"/>
          <ac:spMkLst>
            <pc:docMk/>
            <pc:sldMk cId="3737269591" sldId="543"/>
            <ac:spMk id="15" creationId="{FD1D2369-988A-114D-88E8-1EC80B46A4DE}"/>
          </ac:spMkLst>
        </pc:spChg>
        <pc:spChg chg="add mod">
          <ac:chgData name="Jorg Liebeherr" userId="4e70e616cda3882f" providerId="LiveId" clId="{50AF0BE5-41B1-CD4C-8792-8885F037CFAE}" dt="2020-09-15T21:25:22.062" v="257" actId="552"/>
          <ac:spMkLst>
            <pc:docMk/>
            <pc:sldMk cId="3737269591" sldId="543"/>
            <ac:spMk id="16" creationId="{D53DCB94-2682-AF43-825E-C5A3C50E95F8}"/>
          </ac:spMkLst>
        </pc:spChg>
        <pc:spChg chg="mod">
          <ac:chgData name="Jorg Liebeherr" userId="4e70e616cda3882f" providerId="LiveId" clId="{50AF0BE5-41B1-CD4C-8792-8885F037CFAE}" dt="2020-09-15T21:25:22.062" v="257" actId="552"/>
          <ac:spMkLst>
            <pc:docMk/>
            <pc:sldMk cId="3737269591" sldId="543"/>
            <ac:spMk id="17" creationId="{2149DBD2-A704-9C4D-AEDE-A345D8B9DC5B}"/>
          </ac:spMkLst>
        </pc:spChg>
        <pc:spChg chg="mod">
          <ac:chgData name="Jorg Liebeherr" userId="4e70e616cda3882f" providerId="LiveId" clId="{50AF0BE5-41B1-CD4C-8792-8885F037CFAE}" dt="2020-09-15T21:24:37.070" v="228" actId="1076"/>
          <ac:spMkLst>
            <pc:docMk/>
            <pc:sldMk cId="3737269591" sldId="543"/>
            <ac:spMk id="20" creationId="{8B4FC56F-57D3-A04B-B3D0-4AD2F5EBD8EC}"/>
          </ac:spMkLst>
        </pc:spChg>
        <pc:spChg chg="mod">
          <ac:chgData name="Jorg Liebeherr" userId="4e70e616cda3882f" providerId="LiveId" clId="{50AF0BE5-41B1-CD4C-8792-8885F037CFAE}" dt="2020-09-15T21:24:37.070" v="228" actId="1076"/>
          <ac:spMkLst>
            <pc:docMk/>
            <pc:sldMk cId="3737269591" sldId="543"/>
            <ac:spMk id="21" creationId="{43659C45-428A-B74A-AF36-305E8B916B19}"/>
          </ac:spMkLst>
        </pc:spChg>
        <pc:spChg chg="mod">
          <ac:chgData name="Jorg Liebeherr" userId="4e70e616cda3882f" providerId="LiveId" clId="{50AF0BE5-41B1-CD4C-8792-8885F037CFAE}" dt="2020-09-20T17:36:33.413" v="4293" actId="20577"/>
          <ac:spMkLst>
            <pc:docMk/>
            <pc:sldMk cId="3737269591" sldId="543"/>
            <ac:spMk id="13317" creationId="{00000000-0000-0000-0000-000000000000}"/>
          </ac:spMkLst>
        </pc:spChg>
        <pc:graphicFrameChg chg="del">
          <ac:chgData name="Jorg Liebeherr" userId="4e70e616cda3882f" providerId="LiveId" clId="{50AF0BE5-41B1-CD4C-8792-8885F037CFAE}" dt="2020-09-15T21:23:44.645" v="219" actId="478"/>
          <ac:graphicFrameMkLst>
            <pc:docMk/>
            <pc:sldMk cId="3737269591" sldId="543"/>
            <ac:graphicFrameMk id="5" creationId="{00000000-0000-0000-0000-000000000000}"/>
          </ac:graphicFrameMkLst>
        </pc:graphicFrameChg>
        <pc:cxnChg chg="mod">
          <ac:chgData name="Jorg Liebeherr" userId="4e70e616cda3882f" providerId="LiveId" clId="{50AF0BE5-41B1-CD4C-8792-8885F037CFAE}" dt="2020-09-15T21:24:37.070" v="228" actId="1076"/>
          <ac:cxnSpMkLst>
            <pc:docMk/>
            <pc:sldMk cId="3737269591" sldId="543"/>
            <ac:cxnSpMk id="12" creationId="{D0404A03-C4D6-8A41-B43D-E5537BC56E70}"/>
          </ac:cxnSpMkLst>
        </pc:cxnChg>
        <pc:cxnChg chg="mod">
          <ac:chgData name="Jorg Liebeherr" userId="4e70e616cda3882f" providerId="LiveId" clId="{50AF0BE5-41B1-CD4C-8792-8885F037CFAE}" dt="2020-09-15T21:24:37.070" v="228" actId="1076"/>
          <ac:cxnSpMkLst>
            <pc:docMk/>
            <pc:sldMk cId="3737269591" sldId="543"/>
            <ac:cxnSpMk id="14" creationId="{F8D1C745-4B6E-ED46-84E1-27978E9668C3}"/>
          </ac:cxnSpMkLst>
        </pc:cxnChg>
      </pc:sldChg>
      <pc:sldChg chg="delSp modSp add">
        <pc:chgData name="Jorg Liebeherr" userId="4e70e616cda3882f" providerId="LiveId" clId="{50AF0BE5-41B1-CD4C-8792-8885F037CFAE}" dt="2020-09-20T17:37:20.743" v="4303" actId="20577"/>
        <pc:sldMkLst>
          <pc:docMk/>
          <pc:sldMk cId="1273178683" sldId="544"/>
        </pc:sldMkLst>
        <pc:spChg chg="del">
          <ac:chgData name="Jorg Liebeherr" userId="4e70e616cda3882f" providerId="LiveId" clId="{50AF0BE5-41B1-CD4C-8792-8885F037CFAE}" dt="2020-09-15T21:31:09.860" v="601" actId="478"/>
          <ac:spMkLst>
            <pc:docMk/>
            <pc:sldMk cId="1273178683" sldId="544"/>
            <ac:spMk id="6" creationId="{9D206DC1-86A2-894B-B85E-B3BE479298DB}"/>
          </ac:spMkLst>
        </pc:spChg>
        <pc:spChg chg="del">
          <ac:chgData name="Jorg Liebeherr" userId="4e70e616cda3882f" providerId="LiveId" clId="{50AF0BE5-41B1-CD4C-8792-8885F037CFAE}" dt="2020-09-15T21:31:09.860" v="601" actId="478"/>
          <ac:spMkLst>
            <pc:docMk/>
            <pc:sldMk cId="1273178683" sldId="544"/>
            <ac:spMk id="7" creationId="{E7D2EB9C-1FE9-B84E-AD41-5CE6E9E23AD5}"/>
          </ac:spMkLst>
        </pc:spChg>
        <pc:spChg chg="del">
          <ac:chgData name="Jorg Liebeherr" userId="4e70e616cda3882f" providerId="LiveId" clId="{50AF0BE5-41B1-CD4C-8792-8885F037CFAE}" dt="2020-09-15T21:31:09.860" v="601" actId="478"/>
          <ac:spMkLst>
            <pc:docMk/>
            <pc:sldMk cId="1273178683" sldId="544"/>
            <ac:spMk id="13" creationId="{FBA97FCF-AAC3-7E47-9D4D-F968E996BF65}"/>
          </ac:spMkLst>
        </pc:spChg>
        <pc:spChg chg="del">
          <ac:chgData name="Jorg Liebeherr" userId="4e70e616cda3882f" providerId="LiveId" clId="{50AF0BE5-41B1-CD4C-8792-8885F037CFAE}" dt="2020-09-15T21:31:09.860" v="601" actId="478"/>
          <ac:spMkLst>
            <pc:docMk/>
            <pc:sldMk cId="1273178683" sldId="544"/>
            <ac:spMk id="15" creationId="{FD1D2369-988A-114D-88E8-1EC80B46A4DE}"/>
          </ac:spMkLst>
        </pc:spChg>
        <pc:spChg chg="del">
          <ac:chgData name="Jorg Liebeherr" userId="4e70e616cda3882f" providerId="LiveId" clId="{50AF0BE5-41B1-CD4C-8792-8885F037CFAE}" dt="2020-09-15T21:31:12.542" v="602" actId="478"/>
          <ac:spMkLst>
            <pc:docMk/>
            <pc:sldMk cId="1273178683" sldId="544"/>
            <ac:spMk id="20" creationId="{8B4FC56F-57D3-A04B-B3D0-4AD2F5EBD8EC}"/>
          </ac:spMkLst>
        </pc:spChg>
        <pc:spChg chg="del">
          <ac:chgData name="Jorg Liebeherr" userId="4e70e616cda3882f" providerId="LiveId" clId="{50AF0BE5-41B1-CD4C-8792-8885F037CFAE}" dt="2020-09-15T21:31:15.347" v="603" actId="478"/>
          <ac:spMkLst>
            <pc:docMk/>
            <pc:sldMk cId="1273178683" sldId="544"/>
            <ac:spMk id="21" creationId="{43659C45-428A-B74A-AF36-305E8B916B19}"/>
          </ac:spMkLst>
        </pc:spChg>
        <pc:spChg chg="mod">
          <ac:chgData name="Jorg Liebeherr" userId="4e70e616cda3882f" providerId="LiveId" clId="{50AF0BE5-41B1-CD4C-8792-8885F037CFAE}" dt="2020-09-20T17:37:20.743" v="4303" actId="20577"/>
          <ac:spMkLst>
            <pc:docMk/>
            <pc:sldMk cId="1273178683" sldId="544"/>
            <ac:spMk id="13317" creationId="{00000000-0000-0000-0000-000000000000}"/>
          </ac:spMkLst>
        </pc:spChg>
        <pc:graphicFrameChg chg="mod">
          <ac:chgData name="Jorg Liebeherr" userId="4e70e616cda3882f" providerId="LiveId" clId="{50AF0BE5-41B1-CD4C-8792-8885F037CFAE}" dt="2020-09-15T21:27:15.972" v="266" actId="14100"/>
          <ac:graphicFrameMkLst>
            <pc:docMk/>
            <pc:sldMk cId="1273178683" sldId="544"/>
            <ac:graphicFrameMk id="5" creationId="{00000000-0000-0000-0000-000000000000}"/>
          </ac:graphicFrameMkLst>
        </pc:graphicFrameChg>
        <pc:cxnChg chg="del">
          <ac:chgData name="Jorg Liebeherr" userId="4e70e616cda3882f" providerId="LiveId" clId="{50AF0BE5-41B1-CD4C-8792-8885F037CFAE}" dt="2020-09-15T21:31:09.860" v="601" actId="478"/>
          <ac:cxnSpMkLst>
            <pc:docMk/>
            <pc:sldMk cId="1273178683" sldId="544"/>
            <ac:cxnSpMk id="12" creationId="{D0404A03-C4D6-8A41-B43D-E5537BC56E70}"/>
          </ac:cxnSpMkLst>
        </pc:cxnChg>
        <pc:cxnChg chg="del">
          <ac:chgData name="Jorg Liebeherr" userId="4e70e616cda3882f" providerId="LiveId" clId="{50AF0BE5-41B1-CD4C-8792-8885F037CFAE}" dt="2020-09-15T21:31:09.860" v="601" actId="478"/>
          <ac:cxnSpMkLst>
            <pc:docMk/>
            <pc:sldMk cId="1273178683" sldId="544"/>
            <ac:cxnSpMk id="14" creationId="{F8D1C745-4B6E-ED46-84E1-27978E9668C3}"/>
          </ac:cxnSpMkLst>
        </pc:cxnChg>
      </pc:sldChg>
      <pc:sldChg chg="delSp modSp add">
        <pc:chgData name="Jorg Liebeherr" userId="4e70e616cda3882f" providerId="LiveId" clId="{50AF0BE5-41B1-CD4C-8792-8885F037CFAE}" dt="2020-09-20T17:37:53.373" v="4324" actId="20577"/>
        <pc:sldMkLst>
          <pc:docMk/>
          <pc:sldMk cId="1413628943" sldId="545"/>
        </pc:sldMkLst>
        <pc:spChg chg="del">
          <ac:chgData name="Jorg Liebeherr" userId="4e70e616cda3882f" providerId="LiveId" clId="{50AF0BE5-41B1-CD4C-8792-8885F037CFAE}" dt="2020-09-15T21:30:34.939" v="600" actId="478"/>
          <ac:spMkLst>
            <pc:docMk/>
            <pc:sldMk cId="1413628943" sldId="545"/>
            <ac:spMk id="6" creationId="{9D206DC1-86A2-894B-B85E-B3BE479298DB}"/>
          </ac:spMkLst>
        </pc:spChg>
        <pc:spChg chg="del">
          <ac:chgData name="Jorg Liebeherr" userId="4e70e616cda3882f" providerId="LiveId" clId="{50AF0BE5-41B1-CD4C-8792-8885F037CFAE}" dt="2020-09-15T21:30:34.939" v="600" actId="478"/>
          <ac:spMkLst>
            <pc:docMk/>
            <pc:sldMk cId="1413628943" sldId="545"/>
            <ac:spMk id="7" creationId="{E7D2EB9C-1FE9-B84E-AD41-5CE6E9E23AD5}"/>
          </ac:spMkLst>
        </pc:spChg>
        <pc:spChg chg="del">
          <ac:chgData name="Jorg Liebeherr" userId="4e70e616cda3882f" providerId="LiveId" clId="{50AF0BE5-41B1-CD4C-8792-8885F037CFAE}" dt="2020-09-15T21:30:34.939" v="600" actId="478"/>
          <ac:spMkLst>
            <pc:docMk/>
            <pc:sldMk cId="1413628943" sldId="545"/>
            <ac:spMk id="13" creationId="{FBA97FCF-AAC3-7E47-9D4D-F968E996BF65}"/>
          </ac:spMkLst>
        </pc:spChg>
        <pc:spChg chg="del">
          <ac:chgData name="Jorg Liebeherr" userId="4e70e616cda3882f" providerId="LiveId" clId="{50AF0BE5-41B1-CD4C-8792-8885F037CFAE}" dt="2020-09-15T21:30:34.939" v="600" actId="478"/>
          <ac:spMkLst>
            <pc:docMk/>
            <pc:sldMk cId="1413628943" sldId="545"/>
            <ac:spMk id="15" creationId="{FD1D2369-988A-114D-88E8-1EC80B46A4DE}"/>
          </ac:spMkLst>
        </pc:spChg>
        <pc:spChg chg="del">
          <ac:chgData name="Jorg Liebeherr" userId="4e70e616cda3882f" providerId="LiveId" clId="{50AF0BE5-41B1-CD4C-8792-8885F037CFAE}" dt="2020-09-15T21:30:34.939" v="600" actId="478"/>
          <ac:spMkLst>
            <pc:docMk/>
            <pc:sldMk cId="1413628943" sldId="545"/>
            <ac:spMk id="20" creationId="{8B4FC56F-57D3-A04B-B3D0-4AD2F5EBD8EC}"/>
          </ac:spMkLst>
        </pc:spChg>
        <pc:spChg chg="del">
          <ac:chgData name="Jorg Liebeherr" userId="4e70e616cda3882f" providerId="LiveId" clId="{50AF0BE5-41B1-CD4C-8792-8885F037CFAE}" dt="2020-09-15T21:30:34.939" v="600" actId="478"/>
          <ac:spMkLst>
            <pc:docMk/>
            <pc:sldMk cId="1413628943" sldId="545"/>
            <ac:spMk id="21" creationId="{43659C45-428A-B74A-AF36-305E8B916B19}"/>
          </ac:spMkLst>
        </pc:spChg>
        <pc:spChg chg="mod">
          <ac:chgData name="Jorg Liebeherr" userId="4e70e616cda3882f" providerId="LiveId" clId="{50AF0BE5-41B1-CD4C-8792-8885F037CFAE}" dt="2020-09-20T17:37:53.373" v="4324" actId="20577"/>
          <ac:spMkLst>
            <pc:docMk/>
            <pc:sldMk cId="1413628943" sldId="545"/>
            <ac:spMk id="13317" creationId="{00000000-0000-0000-0000-000000000000}"/>
          </ac:spMkLst>
        </pc:spChg>
        <pc:cxnChg chg="del">
          <ac:chgData name="Jorg Liebeherr" userId="4e70e616cda3882f" providerId="LiveId" clId="{50AF0BE5-41B1-CD4C-8792-8885F037CFAE}" dt="2020-09-15T21:30:34.939" v="600" actId="478"/>
          <ac:cxnSpMkLst>
            <pc:docMk/>
            <pc:sldMk cId="1413628943" sldId="545"/>
            <ac:cxnSpMk id="12" creationId="{D0404A03-C4D6-8A41-B43D-E5537BC56E70}"/>
          </ac:cxnSpMkLst>
        </pc:cxnChg>
        <pc:cxnChg chg="del">
          <ac:chgData name="Jorg Liebeherr" userId="4e70e616cda3882f" providerId="LiveId" clId="{50AF0BE5-41B1-CD4C-8792-8885F037CFAE}" dt="2020-09-15T21:30:34.939" v="600" actId="478"/>
          <ac:cxnSpMkLst>
            <pc:docMk/>
            <pc:sldMk cId="1413628943" sldId="545"/>
            <ac:cxnSpMk id="14" creationId="{F8D1C745-4B6E-ED46-84E1-27978E9668C3}"/>
          </ac:cxnSpMkLst>
        </pc:cxnChg>
      </pc:sldChg>
      <pc:sldChg chg="addSp delSp modSp add">
        <pc:chgData name="Jorg Liebeherr" userId="4e70e616cda3882f" providerId="LiveId" clId="{50AF0BE5-41B1-CD4C-8792-8885F037CFAE}" dt="2020-09-20T17:38:16.675" v="4326" actId="1076"/>
        <pc:sldMkLst>
          <pc:docMk/>
          <pc:sldMk cId="1137469581" sldId="546"/>
        </pc:sldMkLst>
        <pc:spChg chg="add del mod">
          <ac:chgData name="Jorg Liebeherr" userId="4e70e616cda3882f" providerId="LiveId" clId="{50AF0BE5-41B1-CD4C-8792-8885F037CFAE}" dt="2020-09-15T22:03:33.348" v="1493" actId="20577"/>
          <ac:spMkLst>
            <pc:docMk/>
            <pc:sldMk cId="1137469581" sldId="546"/>
            <ac:spMk id="2" creationId="{609E584B-DD67-1A43-AA63-8D79C298B5A2}"/>
          </ac:spMkLst>
        </pc:spChg>
        <pc:spChg chg="add del">
          <ac:chgData name="Jorg Liebeherr" userId="4e70e616cda3882f" providerId="LiveId" clId="{50AF0BE5-41B1-CD4C-8792-8885F037CFAE}" dt="2020-09-15T21:34:20.379" v="666" actId="478"/>
          <ac:spMkLst>
            <pc:docMk/>
            <pc:sldMk cId="1137469581" sldId="546"/>
            <ac:spMk id="3" creationId="{3B42D33F-1E50-5B48-ABAA-6F394CC75426}"/>
          </ac:spMkLst>
        </pc:spChg>
        <pc:spChg chg="mod">
          <ac:chgData name="Jorg Liebeherr" userId="4e70e616cda3882f" providerId="LiveId" clId="{50AF0BE5-41B1-CD4C-8792-8885F037CFAE}" dt="2020-09-15T21:53:26.327" v="1136" actId="1035"/>
          <ac:spMkLst>
            <pc:docMk/>
            <pc:sldMk cId="1137469581" sldId="546"/>
            <ac:spMk id="4" creationId="{BDA4CF8A-8DD3-A24A-AC25-AB2C2586A051}"/>
          </ac:spMkLst>
        </pc:spChg>
        <pc:spChg chg="add mod">
          <ac:chgData name="Jorg Liebeherr" userId="4e70e616cda3882f" providerId="LiveId" clId="{50AF0BE5-41B1-CD4C-8792-8885F037CFAE}" dt="2020-09-15T21:53:26.327" v="1136" actId="1035"/>
          <ac:spMkLst>
            <pc:docMk/>
            <pc:sldMk cId="1137469581" sldId="546"/>
            <ac:spMk id="10" creationId="{C2EED07F-48EE-D848-AA21-714979E1CCF7}"/>
          </ac:spMkLst>
        </pc:spChg>
        <pc:spChg chg="add mod">
          <ac:chgData name="Jorg Liebeherr" userId="4e70e616cda3882f" providerId="LiveId" clId="{50AF0BE5-41B1-CD4C-8792-8885F037CFAE}" dt="2020-09-15T21:53:26.327" v="1136" actId="1035"/>
          <ac:spMkLst>
            <pc:docMk/>
            <pc:sldMk cId="1137469581" sldId="546"/>
            <ac:spMk id="11" creationId="{F6860C6C-A7DA-0A45-87D2-5D8AA710AF71}"/>
          </ac:spMkLst>
        </pc:spChg>
        <pc:spChg chg="add del mod">
          <ac:chgData name="Jorg Liebeherr" userId="4e70e616cda3882f" providerId="LiveId" clId="{50AF0BE5-41B1-CD4C-8792-8885F037CFAE}" dt="2020-09-20T17:38:16.675" v="4326" actId="1076"/>
          <ac:spMkLst>
            <pc:docMk/>
            <pc:sldMk cId="1137469581" sldId="546"/>
            <ac:spMk id="12" creationId="{C5156F7C-1358-9940-AEA1-082B0F81C543}"/>
          </ac:spMkLst>
        </pc:spChg>
        <pc:spChg chg="add del mod">
          <ac:chgData name="Jorg Liebeherr" userId="4e70e616cda3882f" providerId="LiveId" clId="{50AF0BE5-41B1-CD4C-8792-8885F037CFAE}" dt="2020-09-15T22:00:52.594" v="1340" actId="478"/>
          <ac:spMkLst>
            <pc:docMk/>
            <pc:sldMk cId="1137469581" sldId="546"/>
            <ac:spMk id="13" creationId="{1D070A37-C29B-8640-8D1B-D4EF6F11C5B7}"/>
          </ac:spMkLst>
        </pc:spChg>
        <pc:spChg chg="add mod">
          <ac:chgData name="Jorg Liebeherr" userId="4e70e616cda3882f" providerId="LiveId" clId="{50AF0BE5-41B1-CD4C-8792-8885F037CFAE}" dt="2020-09-15T21:48:35.149" v="948" actId="164"/>
          <ac:spMkLst>
            <pc:docMk/>
            <pc:sldMk cId="1137469581" sldId="546"/>
            <ac:spMk id="15" creationId="{F5EE2BFE-2410-6744-9930-9FC1117D2CC5}"/>
          </ac:spMkLst>
        </pc:spChg>
        <pc:spChg chg="add mod">
          <ac:chgData name="Jorg Liebeherr" userId="4e70e616cda3882f" providerId="LiveId" clId="{50AF0BE5-41B1-CD4C-8792-8885F037CFAE}" dt="2020-09-15T21:48:35.149" v="948" actId="164"/>
          <ac:spMkLst>
            <pc:docMk/>
            <pc:sldMk cId="1137469581" sldId="546"/>
            <ac:spMk id="16" creationId="{4F19DCB1-4718-AC4A-AA5F-8ABD972744D5}"/>
          </ac:spMkLst>
        </pc:spChg>
        <pc:spChg chg="add mod">
          <ac:chgData name="Jorg Liebeherr" userId="4e70e616cda3882f" providerId="LiveId" clId="{50AF0BE5-41B1-CD4C-8792-8885F037CFAE}" dt="2020-09-15T21:48:28.380" v="947"/>
          <ac:spMkLst>
            <pc:docMk/>
            <pc:sldMk cId="1137469581" sldId="546"/>
            <ac:spMk id="17" creationId="{1FE4999A-3FFB-D94E-BA7C-E7F573F89B1E}"/>
          </ac:spMkLst>
        </pc:spChg>
        <pc:spChg chg="add mod">
          <ac:chgData name="Jorg Liebeherr" userId="4e70e616cda3882f" providerId="LiveId" clId="{50AF0BE5-41B1-CD4C-8792-8885F037CFAE}" dt="2020-09-15T21:48:28.380" v="947"/>
          <ac:spMkLst>
            <pc:docMk/>
            <pc:sldMk cId="1137469581" sldId="546"/>
            <ac:spMk id="18" creationId="{83D06D3F-C2F9-B34B-B855-951914FA8488}"/>
          </ac:spMkLst>
        </pc:spChg>
        <pc:spChg chg="mod">
          <ac:chgData name="Jorg Liebeherr" userId="4e70e616cda3882f" providerId="LiveId" clId="{50AF0BE5-41B1-CD4C-8792-8885F037CFAE}" dt="2020-09-15T21:49:20.120" v="962" actId="20577"/>
          <ac:spMkLst>
            <pc:docMk/>
            <pc:sldMk cId="1137469581" sldId="546"/>
            <ac:spMk id="21" creationId="{D38E9C4F-CA90-2D4E-B056-EE5B83342EAF}"/>
          </ac:spMkLst>
        </pc:spChg>
        <pc:spChg chg="mod">
          <ac:chgData name="Jorg Liebeherr" userId="4e70e616cda3882f" providerId="LiveId" clId="{50AF0BE5-41B1-CD4C-8792-8885F037CFAE}" dt="2020-09-15T21:49:35.254" v="968" actId="20577"/>
          <ac:spMkLst>
            <pc:docMk/>
            <pc:sldMk cId="1137469581" sldId="546"/>
            <ac:spMk id="22" creationId="{36E2494F-2855-B446-B076-F168F00E84DA}"/>
          </ac:spMkLst>
        </pc:spChg>
        <pc:spChg chg="add del mod">
          <ac:chgData name="Jorg Liebeherr" userId="4e70e616cda3882f" providerId="LiveId" clId="{50AF0BE5-41B1-CD4C-8792-8885F037CFAE}" dt="2020-09-15T22:00:52.594" v="1340" actId="478"/>
          <ac:spMkLst>
            <pc:docMk/>
            <pc:sldMk cId="1137469581" sldId="546"/>
            <ac:spMk id="24" creationId="{AC26AB05-8408-3A4C-A000-7EC5B7B7F963}"/>
          </ac:spMkLst>
        </pc:spChg>
        <pc:spChg chg="mod">
          <ac:chgData name="Jorg Liebeherr" userId="4e70e616cda3882f" providerId="LiveId" clId="{50AF0BE5-41B1-CD4C-8792-8885F037CFAE}" dt="2020-09-15T21:53:53.997" v="1173" actId="20577"/>
          <ac:spMkLst>
            <pc:docMk/>
            <pc:sldMk cId="1137469581" sldId="546"/>
            <ac:spMk id="29" creationId="{D34CB1A2-0314-7048-B3A0-1551899DBA3A}"/>
          </ac:spMkLst>
        </pc:spChg>
        <pc:spChg chg="mod">
          <ac:chgData name="Jorg Liebeherr" userId="4e70e616cda3882f" providerId="LiveId" clId="{50AF0BE5-41B1-CD4C-8792-8885F037CFAE}" dt="2020-09-15T21:53:59.623" v="1175" actId="20577"/>
          <ac:spMkLst>
            <pc:docMk/>
            <pc:sldMk cId="1137469581" sldId="546"/>
            <ac:spMk id="30" creationId="{F337D41E-6ED8-1844-8A4C-7F2233DBBF87}"/>
          </ac:spMkLst>
        </pc:spChg>
        <pc:spChg chg="add del mod">
          <ac:chgData name="Jorg Liebeherr" userId="4e70e616cda3882f" providerId="LiveId" clId="{50AF0BE5-41B1-CD4C-8792-8885F037CFAE}" dt="2020-09-15T22:00:52.594" v="1340" actId="478"/>
          <ac:spMkLst>
            <pc:docMk/>
            <pc:sldMk cId="1137469581" sldId="546"/>
            <ac:spMk id="32" creationId="{F532B5AB-16EA-8C4A-A22D-83DDF3147CF8}"/>
          </ac:spMkLst>
        </pc:spChg>
        <pc:spChg chg="add mod">
          <ac:chgData name="Jorg Liebeherr" userId="4e70e616cda3882f" providerId="LiveId" clId="{50AF0BE5-41B1-CD4C-8792-8885F037CFAE}" dt="2020-09-15T22:34:46.290" v="2077" actId="20577"/>
          <ac:spMkLst>
            <pc:docMk/>
            <pc:sldMk cId="1137469581" sldId="546"/>
            <ac:spMk id="36" creationId="{3119EFE0-0AC9-4A4A-9708-AF0A0DE8A07A}"/>
          </ac:spMkLst>
        </pc:spChg>
        <pc:spChg chg="add mod">
          <ac:chgData name="Jorg Liebeherr" userId="4e70e616cda3882f" providerId="LiveId" clId="{50AF0BE5-41B1-CD4C-8792-8885F037CFAE}" dt="2020-09-15T21:58:55.994" v="1319" actId="12788"/>
          <ac:spMkLst>
            <pc:docMk/>
            <pc:sldMk cId="1137469581" sldId="546"/>
            <ac:spMk id="39" creationId="{A129D383-D067-4B42-A11C-4977B1752406}"/>
          </ac:spMkLst>
        </pc:spChg>
        <pc:spChg chg="add mod">
          <ac:chgData name="Jorg Liebeherr" userId="4e70e616cda3882f" providerId="LiveId" clId="{50AF0BE5-41B1-CD4C-8792-8885F037CFAE}" dt="2020-09-15T21:59:04.612" v="1320" actId="12788"/>
          <ac:spMkLst>
            <pc:docMk/>
            <pc:sldMk cId="1137469581" sldId="546"/>
            <ac:spMk id="40" creationId="{FD0565B0-0360-EE4C-9508-4D7050142998}"/>
          </ac:spMkLst>
        </pc:spChg>
        <pc:spChg chg="add mod">
          <ac:chgData name="Jorg Liebeherr" userId="4e70e616cda3882f" providerId="LiveId" clId="{50AF0BE5-41B1-CD4C-8792-8885F037CFAE}" dt="2020-09-15T22:00:24.011" v="1334" actId="554"/>
          <ac:spMkLst>
            <pc:docMk/>
            <pc:sldMk cId="1137469581" sldId="546"/>
            <ac:spMk id="43" creationId="{542FC2C5-A44C-1A4E-880B-46C04EEFB9AE}"/>
          </ac:spMkLst>
        </pc:spChg>
        <pc:spChg chg="add mod">
          <ac:chgData name="Jorg Liebeherr" userId="4e70e616cda3882f" providerId="LiveId" clId="{50AF0BE5-41B1-CD4C-8792-8885F037CFAE}" dt="2020-09-15T22:00:26.646" v="1336" actId="20577"/>
          <ac:spMkLst>
            <pc:docMk/>
            <pc:sldMk cId="1137469581" sldId="546"/>
            <ac:spMk id="44" creationId="{494E6615-3FFE-2346-950B-0F3CB281338A}"/>
          </ac:spMkLst>
        </pc:spChg>
        <pc:grpChg chg="add del mod">
          <ac:chgData name="Jorg Liebeherr" userId="4e70e616cda3882f" providerId="LiveId" clId="{50AF0BE5-41B1-CD4C-8792-8885F037CFAE}" dt="2020-09-15T22:00:47.218" v="1339" actId="478"/>
          <ac:grpSpMkLst>
            <pc:docMk/>
            <pc:sldMk cId="1137469581" sldId="546"/>
            <ac:grpSpMk id="19" creationId="{B2DB7652-59A1-E741-9159-2D5203162EFB}"/>
          </ac:grpSpMkLst>
        </pc:grpChg>
        <pc:grpChg chg="add del mod">
          <ac:chgData name="Jorg Liebeherr" userId="4e70e616cda3882f" providerId="LiveId" clId="{50AF0BE5-41B1-CD4C-8792-8885F037CFAE}" dt="2020-09-15T22:00:47.218" v="1339" actId="478"/>
          <ac:grpSpMkLst>
            <pc:docMk/>
            <pc:sldMk cId="1137469581" sldId="546"/>
            <ac:grpSpMk id="20" creationId="{3DBD4A68-D031-7549-B334-08D1E6A18C74}"/>
          </ac:grpSpMkLst>
        </pc:grpChg>
        <pc:grpChg chg="add del mod">
          <ac:chgData name="Jorg Liebeherr" userId="4e70e616cda3882f" providerId="LiveId" clId="{50AF0BE5-41B1-CD4C-8792-8885F037CFAE}" dt="2020-09-15T21:51:55.788" v="1024" actId="478"/>
          <ac:grpSpMkLst>
            <pc:docMk/>
            <pc:sldMk cId="1137469581" sldId="546"/>
            <ac:grpSpMk id="25" creationId="{B8E45311-D239-F747-BE4C-265487F3FDB2}"/>
          </ac:grpSpMkLst>
        </pc:grpChg>
        <pc:grpChg chg="add del mod">
          <ac:chgData name="Jorg Liebeherr" userId="4e70e616cda3882f" providerId="LiveId" clId="{50AF0BE5-41B1-CD4C-8792-8885F037CFAE}" dt="2020-09-15T22:00:47.218" v="1339" actId="478"/>
          <ac:grpSpMkLst>
            <pc:docMk/>
            <pc:sldMk cId="1137469581" sldId="546"/>
            <ac:grpSpMk id="28" creationId="{1DBA2449-9605-5D43-9812-D9EA1C43D0E6}"/>
          </ac:grpSpMkLst>
        </pc:grpChg>
        <pc:grpChg chg="add del mod">
          <ac:chgData name="Jorg Liebeherr" userId="4e70e616cda3882f" providerId="LiveId" clId="{50AF0BE5-41B1-CD4C-8792-8885F037CFAE}" dt="2020-09-15T22:00:47.218" v="1339" actId="478"/>
          <ac:grpSpMkLst>
            <pc:docMk/>
            <pc:sldMk cId="1137469581" sldId="546"/>
            <ac:grpSpMk id="33" creationId="{94AF1530-1E07-AB46-84AF-DA3729839E3D}"/>
          </ac:grpSpMkLst>
        </pc:grpChg>
        <pc:graphicFrameChg chg="add del mod modGraphic">
          <ac:chgData name="Jorg Liebeherr" userId="4e70e616cda3882f" providerId="LiveId" clId="{50AF0BE5-41B1-CD4C-8792-8885F037CFAE}" dt="2020-09-15T21:47:21.325" v="907" actId="478"/>
          <ac:graphicFrameMkLst>
            <pc:docMk/>
            <pc:sldMk cId="1137469581" sldId="546"/>
            <ac:graphicFrameMk id="14" creationId="{66AE39D5-C698-9B4D-9EB0-F8268527CFCA}"/>
          </ac:graphicFrameMkLst>
        </pc:graphicFrameChg>
        <pc:picChg chg="add mod">
          <ac:chgData name="Jorg Liebeherr" userId="4e70e616cda3882f" providerId="LiveId" clId="{50AF0BE5-41B1-CD4C-8792-8885F037CFAE}" dt="2020-09-15T21:58:55.994" v="1319" actId="12788"/>
          <ac:picMkLst>
            <pc:docMk/>
            <pc:sldMk cId="1137469581" sldId="546"/>
            <ac:picMk id="37" creationId="{FFC0391A-3370-D345-A59C-F3DA3339156C}"/>
          </ac:picMkLst>
        </pc:picChg>
        <pc:picChg chg="add mod">
          <ac:chgData name="Jorg Liebeherr" userId="4e70e616cda3882f" providerId="LiveId" clId="{50AF0BE5-41B1-CD4C-8792-8885F037CFAE}" dt="2020-09-15T21:59:53.273" v="1329" actId="207"/>
          <ac:picMkLst>
            <pc:docMk/>
            <pc:sldMk cId="1137469581" sldId="546"/>
            <ac:picMk id="38" creationId="{307E83CA-C56E-7345-85CC-2A68F1DD78F2}"/>
          </ac:picMkLst>
        </pc:picChg>
        <pc:cxnChg chg="add del mod">
          <ac:chgData name="Jorg Liebeherr" userId="4e70e616cda3882f" providerId="LiveId" clId="{50AF0BE5-41B1-CD4C-8792-8885F037CFAE}" dt="2020-09-15T22:00:52.594" v="1340" actId="478"/>
          <ac:cxnSpMkLst>
            <pc:docMk/>
            <pc:sldMk cId="1137469581" sldId="546"/>
            <ac:cxnSpMk id="6" creationId="{3155AF7D-87BA-F448-8885-E55E2B486AEF}"/>
          </ac:cxnSpMkLst>
        </pc:cxnChg>
        <pc:cxnChg chg="add del mod">
          <ac:chgData name="Jorg Liebeherr" userId="4e70e616cda3882f" providerId="LiveId" clId="{50AF0BE5-41B1-CD4C-8792-8885F037CFAE}" dt="2020-09-15T22:00:52.594" v="1340" actId="478"/>
          <ac:cxnSpMkLst>
            <pc:docMk/>
            <pc:sldMk cId="1137469581" sldId="546"/>
            <ac:cxnSpMk id="7" creationId="{41A70EC6-5C18-FB45-8658-487D81D9CF00}"/>
          </ac:cxnSpMkLst>
        </pc:cxnChg>
        <pc:cxnChg chg="add del mod">
          <ac:chgData name="Jorg Liebeherr" userId="4e70e616cda3882f" providerId="LiveId" clId="{50AF0BE5-41B1-CD4C-8792-8885F037CFAE}" dt="2020-09-15T22:00:52.594" v="1340" actId="478"/>
          <ac:cxnSpMkLst>
            <pc:docMk/>
            <pc:sldMk cId="1137469581" sldId="546"/>
            <ac:cxnSpMk id="9" creationId="{C52B02BE-D075-6949-B1D5-499591DB67DD}"/>
          </ac:cxnSpMkLst>
        </pc:cxnChg>
        <pc:cxnChg chg="add del mod">
          <ac:chgData name="Jorg Liebeherr" userId="4e70e616cda3882f" providerId="LiveId" clId="{50AF0BE5-41B1-CD4C-8792-8885F037CFAE}" dt="2020-09-15T22:00:52.594" v="1340" actId="478"/>
          <ac:cxnSpMkLst>
            <pc:docMk/>
            <pc:sldMk cId="1137469581" sldId="546"/>
            <ac:cxnSpMk id="23" creationId="{F6969755-6797-CD43-9BCE-D330E774BEE6}"/>
          </ac:cxnSpMkLst>
        </pc:cxnChg>
        <pc:cxnChg chg="add del mod">
          <ac:chgData name="Jorg Liebeherr" userId="4e70e616cda3882f" providerId="LiveId" clId="{50AF0BE5-41B1-CD4C-8792-8885F037CFAE}" dt="2020-09-15T22:00:52.594" v="1340" actId="478"/>
          <ac:cxnSpMkLst>
            <pc:docMk/>
            <pc:sldMk cId="1137469581" sldId="546"/>
            <ac:cxnSpMk id="31" creationId="{B130C297-14DF-0C4C-B574-90207D09186F}"/>
          </ac:cxnSpMkLst>
        </pc:cxnChg>
        <pc:cxnChg chg="add mod">
          <ac:chgData name="Jorg Liebeherr" userId="4e70e616cda3882f" providerId="LiveId" clId="{50AF0BE5-41B1-CD4C-8792-8885F037CFAE}" dt="2020-09-15T21:59:53.273" v="1329" actId="207"/>
          <ac:cxnSpMkLst>
            <pc:docMk/>
            <pc:sldMk cId="1137469581" sldId="546"/>
            <ac:cxnSpMk id="42" creationId="{60EC34A4-BC8C-814B-8004-29F03B418B18}"/>
          </ac:cxnSpMkLst>
        </pc:cxnChg>
      </pc:sldChg>
      <pc:sldChg chg="addSp delSp modSp add modAnim">
        <pc:chgData name="Jorg Liebeherr" userId="4e70e616cda3882f" providerId="LiveId" clId="{50AF0BE5-41B1-CD4C-8792-8885F037CFAE}" dt="2020-09-20T17:39:11.729" v="4327" actId="403"/>
        <pc:sldMkLst>
          <pc:docMk/>
          <pc:sldMk cId="1510312291" sldId="547"/>
        </pc:sldMkLst>
        <pc:spChg chg="mod">
          <ac:chgData name="Jorg Liebeherr" userId="4e70e616cda3882f" providerId="LiveId" clId="{50AF0BE5-41B1-CD4C-8792-8885F037CFAE}" dt="2020-09-15T22:05:14.744" v="1573" actId="20577"/>
          <ac:spMkLst>
            <pc:docMk/>
            <pc:sldMk cId="1510312291" sldId="547"/>
            <ac:spMk id="2" creationId="{609E584B-DD67-1A43-AA63-8D79C298B5A2}"/>
          </ac:spMkLst>
        </pc:spChg>
        <pc:spChg chg="mod">
          <ac:chgData name="Jorg Liebeherr" userId="4e70e616cda3882f" providerId="LiveId" clId="{50AF0BE5-41B1-CD4C-8792-8885F037CFAE}" dt="2020-09-15T22:06:02.584" v="1647" actId="1035"/>
          <ac:spMkLst>
            <pc:docMk/>
            <pc:sldMk cId="1510312291" sldId="547"/>
            <ac:spMk id="4" creationId="{BDA4CF8A-8DD3-A24A-AC25-AB2C2586A051}"/>
          </ac:spMkLst>
        </pc:spChg>
        <pc:spChg chg="mod">
          <ac:chgData name="Jorg Liebeherr" userId="4e70e616cda3882f" providerId="LiveId" clId="{50AF0BE5-41B1-CD4C-8792-8885F037CFAE}" dt="2020-09-15T22:25:48.798" v="1985" actId="1037"/>
          <ac:spMkLst>
            <pc:docMk/>
            <pc:sldMk cId="1510312291" sldId="547"/>
            <ac:spMk id="10" creationId="{C2EED07F-48EE-D848-AA21-714979E1CCF7}"/>
          </ac:spMkLst>
        </pc:spChg>
        <pc:spChg chg="mod">
          <ac:chgData name="Jorg Liebeherr" userId="4e70e616cda3882f" providerId="LiveId" clId="{50AF0BE5-41B1-CD4C-8792-8885F037CFAE}" dt="2020-09-15T22:25:41.838" v="1980" actId="1038"/>
          <ac:spMkLst>
            <pc:docMk/>
            <pc:sldMk cId="1510312291" sldId="547"/>
            <ac:spMk id="11" creationId="{F6860C6C-A7DA-0A45-87D2-5D8AA710AF71}"/>
          </ac:spMkLst>
        </pc:spChg>
        <pc:spChg chg="mod">
          <ac:chgData name="Jorg Liebeherr" userId="4e70e616cda3882f" providerId="LiveId" clId="{50AF0BE5-41B1-CD4C-8792-8885F037CFAE}" dt="2020-09-15T22:05:41.977" v="1583" actId="1076"/>
          <ac:spMkLst>
            <pc:docMk/>
            <pc:sldMk cId="1510312291" sldId="547"/>
            <ac:spMk id="12" creationId="{C5156F7C-1358-9940-AEA1-082B0F81C543}"/>
          </ac:spMkLst>
        </pc:spChg>
        <pc:spChg chg="mod">
          <ac:chgData name="Jorg Liebeherr" userId="4e70e616cda3882f" providerId="LiveId" clId="{50AF0BE5-41B1-CD4C-8792-8885F037CFAE}" dt="2020-09-15T22:22:07.943" v="1945" actId="164"/>
          <ac:spMkLst>
            <pc:docMk/>
            <pc:sldMk cId="1510312291" sldId="547"/>
            <ac:spMk id="13" creationId="{1D070A37-C29B-8640-8D1B-D4EF6F11C5B7}"/>
          </ac:spMkLst>
        </pc:spChg>
        <pc:spChg chg="mod">
          <ac:chgData name="Jorg Liebeherr" userId="4e70e616cda3882f" providerId="LiveId" clId="{50AF0BE5-41B1-CD4C-8792-8885F037CFAE}" dt="2020-09-15T22:27:24.927" v="2018" actId="2085"/>
          <ac:spMkLst>
            <pc:docMk/>
            <pc:sldMk cId="1510312291" sldId="547"/>
            <ac:spMk id="15" creationId="{F5EE2BFE-2410-6744-9930-9FC1117D2CC5}"/>
          </ac:spMkLst>
        </pc:spChg>
        <pc:spChg chg="mod">
          <ac:chgData name="Jorg Liebeherr" userId="4e70e616cda3882f" providerId="LiveId" clId="{50AF0BE5-41B1-CD4C-8792-8885F037CFAE}" dt="2020-09-15T22:28:52.082" v="2042" actId="14100"/>
          <ac:spMkLst>
            <pc:docMk/>
            <pc:sldMk cId="1510312291" sldId="547"/>
            <ac:spMk id="16" creationId="{4F19DCB1-4718-AC4A-AA5F-8ABD972744D5}"/>
          </ac:spMkLst>
        </pc:spChg>
        <pc:spChg chg="mod">
          <ac:chgData name="Jorg Liebeherr" userId="4e70e616cda3882f" providerId="LiveId" clId="{50AF0BE5-41B1-CD4C-8792-8885F037CFAE}" dt="2020-09-15T22:27:45.676" v="2020" actId="2085"/>
          <ac:spMkLst>
            <pc:docMk/>
            <pc:sldMk cId="1510312291" sldId="547"/>
            <ac:spMk id="21" creationId="{D38E9C4F-CA90-2D4E-B056-EE5B83342EAF}"/>
          </ac:spMkLst>
        </pc:spChg>
        <pc:spChg chg="mod">
          <ac:chgData name="Jorg Liebeherr" userId="4e70e616cda3882f" providerId="LiveId" clId="{50AF0BE5-41B1-CD4C-8792-8885F037CFAE}" dt="2020-09-20T17:39:11.729" v="4327" actId="403"/>
          <ac:spMkLst>
            <pc:docMk/>
            <pc:sldMk cId="1510312291" sldId="547"/>
            <ac:spMk id="22" creationId="{36E2494F-2855-B446-B076-F168F00E84DA}"/>
          </ac:spMkLst>
        </pc:spChg>
        <pc:spChg chg="del mod">
          <ac:chgData name="Jorg Liebeherr" userId="4e70e616cda3882f" providerId="LiveId" clId="{50AF0BE5-41B1-CD4C-8792-8885F037CFAE}" dt="2020-09-15T22:13:11.048" v="1800" actId="478"/>
          <ac:spMkLst>
            <pc:docMk/>
            <pc:sldMk cId="1510312291" sldId="547"/>
            <ac:spMk id="24" creationId="{AC26AB05-8408-3A4C-A000-7EC5B7B7F963}"/>
          </ac:spMkLst>
        </pc:spChg>
        <pc:spChg chg="mod">
          <ac:chgData name="Jorg Liebeherr" userId="4e70e616cda3882f" providerId="LiveId" clId="{50AF0BE5-41B1-CD4C-8792-8885F037CFAE}" dt="2020-09-15T22:27:51.247" v="2021" actId="2085"/>
          <ac:spMkLst>
            <pc:docMk/>
            <pc:sldMk cId="1510312291" sldId="547"/>
            <ac:spMk id="29" creationId="{D34CB1A2-0314-7048-B3A0-1551899DBA3A}"/>
          </ac:spMkLst>
        </pc:spChg>
        <pc:spChg chg="mod">
          <ac:chgData name="Jorg Liebeherr" userId="4e70e616cda3882f" providerId="LiveId" clId="{50AF0BE5-41B1-CD4C-8792-8885F037CFAE}" dt="2020-09-15T22:27:53.431" v="2022" actId="2085"/>
          <ac:spMkLst>
            <pc:docMk/>
            <pc:sldMk cId="1510312291" sldId="547"/>
            <ac:spMk id="30" creationId="{F337D41E-6ED8-1844-8A4C-7F2233DBBF87}"/>
          </ac:spMkLst>
        </pc:spChg>
        <pc:spChg chg="del mod">
          <ac:chgData name="Jorg Liebeherr" userId="4e70e616cda3882f" providerId="LiveId" clId="{50AF0BE5-41B1-CD4C-8792-8885F037CFAE}" dt="2020-09-15T22:13:55.697" v="1821" actId="478"/>
          <ac:spMkLst>
            <pc:docMk/>
            <pc:sldMk cId="1510312291" sldId="547"/>
            <ac:spMk id="32" creationId="{F532B5AB-16EA-8C4A-A22D-83DDF3147CF8}"/>
          </ac:spMkLst>
        </pc:spChg>
        <pc:spChg chg="mod">
          <ac:chgData name="Jorg Liebeherr" userId="4e70e616cda3882f" providerId="LiveId" clId="{50AF0BE5-41B1-CD4C-8792-8885F037CFAE}" dt="2020-09-15T22:28:02.077" v="2023" actId="2085"/>
          <ac:spMkLst>
            <pc:docMk/>
            <pc:sldMk cId="1510312291" sldId="547"/>
            <ac:spMk id="34" creationId="{93FC71B1-F932-CB4B-858B-9937CD69F6C7}"/>
          </ac:spMkLst>
        </pc:spChg>
        <pc:spChg chg="mod">
          <ac:chgData name="Jorg Liebeherr" userId="4e70e616cda3882f" providerId="LiveId" clId="{50AF0BE5-41B1-CD4C-8792-8885F037CFAE}" dt="2020-09-15T22:28:41.105" v="2034" actId="2085"/>
          <ac:spMkLst>
            <pc:docMk/>
            <pc:sldMk cId="1510312291" sldId="547"/>
            <ac:spMk id="35" creationId="{B8A70CC0-F0A9-8645-8D43-B6F4ED2D26FC}"/>
          </ac:spMkLst>
        </pc:spChg>
        <pc:spChg chg="add del mod">
          <ac:chgData name="Jorg Liebeherr" userId="4e70e616cda3882f" providerId="LiveId" clId="{50AF0BE5-41B1-CD4C-8792-8885F037CFAE}" dt="2020-09-15T22:14:41.735" v="1828" actId="478"/>
          <ac:spMkLst>
            <pc:docMk/>
            <pc:sldMk cId="1510312291" sldId="547"/>
            <ac:spMk id="36" creationId="{A07F6AF9-C787-474F-9A5F-D88372EF2BD6}"/>
          </ac:spMkLst>
        </pc:spChg>
        <pc:spChg chg="mod">
          <ac:chgData name="Jorg Liebeherr" userId="4e70e616cda3882f" providerId="LiveId" clId="{50AF0BE5-41B1-CD4C-8792-8885F037CFAE}" dt="2020-09-15T22:28:09.912" v="2024" actId="2085"/>
          <ac:spMkLst>
            <pc:docMk/>
            <pc:sldMk cId="1510312291" sldId="547"/>
            <ac:spMk id="38" creationId="{8B8D65D7-57E0-F249-AE29-1DA0F933E40E}"/>
          </ac:spMkLst>
        </pc:spChg>
        <pc:spChg chg="mod">
          <ac:chgData name="Jorg Liebeherr" userId="4e70e616cda3882f" providerId="LiveId" clId="{50AF0BE5-41B1-CD4C-8792-8885F037CFAE}" dt="2020-09-15T22:28:13.056" v="2025" actId="2085"/>
          <ac:spMkLst>
            <pc:docMk/>
            <pc:sldMk cId="1510312291" sldId="547"/>
            <ac:spMk id="39" creationId="{F40AEC6B-1DAC-3849-B773-3CD56E3D57AA}"/>
          </ac:spMkLst>
        </pc:spChg>
        <pc:spChg chg="add del">
          <ac:chgData name="Jorg Liebeherr" userId="4e70e616cda3882f" providerId="LiveId" clId="{50AF0BE5-41B1-CD4C-8792-8885F037CFAE}" dt="2020-09-15T22:10:35.327" v="1752"/>
          <ac:spMkLst>
            <pc:docMk/>
            <pc:sldMk cId="1510312291" sldId="547"/>
            <ac:spMk id="41" creationId="{130FC2C6-937D-4347-8AC9-03B016455F47}"/>
          </ac:spMkLst>
        </pc:spChg>
        <pc:spChg chg="add del">
          <ac:chgData name="Jorg Liebeherr" userId="4e70e616cda3882f" providerId="LiveId" clId="{50AF0BE5-41B1-CD4C-8792-8885F037CFAE}" dt="2020-09-15T22:10:35.327" v="1752"/>
          <ac:spMkLst>
            <pc:docMk/>
            <pc:sldMk cId="1510312291" sldId="547"/>
            <ac:spMk id="43" creationId="{C774D7EF-05B5-6F43-B224-1DDF05B13D18}"/>
          </ac:spMkLst>
        </pc:spChg>
        <pc:spChg chg="add del mod">
          <ac:chgData name="Jorg Liebeherr" userId="4e70e616cda3882f" providerId="LiveId" clId="{50AF0BE5-41B1-CD4C-8792-8885F037CFAE}" dt="2020-09-15T22:17:27.837" v="1894" actId="478"/>
          <ac:spMkLst>
            <pc:docMk/>
            <pc:sldMk cId="1510312291" sldId="547"/>
            <ac:spMk id="48" creationId="{EDD083E8-B268-5D47-9B75-55C3A6DC5C2D}"/>
          </ac:spMkLst>
        </pc:spChg>
        <pc:spChg chg="add del">
          <ac:chgData name="Jorg Liebeherr" userId="4e70e616cda3882f" providerId="LiveId" clId="{50AF0BE5-41B1-CD4C-8792-8885F037CFAE}" dt="2020-09-15T22:12:22.010" v="1786"/>
          <ac:spMkLst>
            <pc:docMk/>
            <pc:sldMk cId="1510312291" sldId="547"/>
            <ac:spMk id="53" creationId="{A7BE1B59-3BF1-0946-98F3-499FABFC2C8C}"/>
          </ac:spMkLst>
        </pc:spChg>
        <pc:spChg chg="add del">
          <ac:chgData name="Jorg Liebeherr" userId="4e70e616cda3882f" providerId="LiveId" clId="{50AF0BE5-41B1-CD4C-8792-8885F037CFAE}" dt="2020-09-15T22:12:22.010" v="1786"/>
          <ac:spMkLst>
            <pc:docMk/>
            <pc:sldMk cId="1510312291" sldId="547"/>
            <ac:spMk id="55" creationId="{1E389523-0E6B-D345-A462-02C3A7AB0317}"/>
          </ac:spMkLst>
        </pc:spChg>
        <pc:spChg chg="add mod">
          <ac:chgData name="Jorg Liebeherr" userId="4e70e616cda3882f" providerId="LiveId" clId="{50AF0BE5-41B1-CD4C-8792-8885F037CFAE}" dt="2020-09-15T22:22:42.228" v="1948" actId="164"/>
          <ac:spMkLst>
            <pc:docMk/>
            <pc:sldMk cId="1510312291" sldId="547"/>
            <ac:spMk id="59" creationId="{4C5FC21E-3FAF-CC45-9072-A517CB3118F9}"/>
          </ac:spMkLst>
        </pc:spChg>
        <pc:spChg chg="add mod">
          <ac:chgData name="Jorg Liebeherr" userId="4e70e616cda3882f" providerId="LiveId" clId="{50AF0BE5-41B1-CD4C-8792-8885F037CFAE}" dt="2020-09-15T22:23:02.110" v="1951" actId="164"/>
          <ac:spMkLst>
            <pc:docMk/>
            <pc:sldMk cId="1510312291" sldId="547"/>
            <ac:spMk id="61" creationId="{B9E3F6DF-404C-1147-BC44-5E27B338695A}"/>
          </ac:spMkLst>
        </pc:spChg>
        <pc:spChg chg="add mod">
          <ac:chgData name="Jorg Liebeherr" userId="4e70e616cda3882f" providerId="LiveId" clId="{50AF0BE5-41B1-CD4C-8792-8885F037CFAE}" dt="2020-09-15T22:23:21.009" v="1954" actId="164"/>
          <ac:spMkLst>
            <pc:docMk/>
            <pc:sldMk cId="1510312291" sldId="547"/>
            <ac:spMk id="63" creationId="{0826B3FB-F83A-D447-A7CF-2C43C30694AE}"/>
          </ac:spMkLst>
        </pc:spChg>
        <pc:spChg chg="add mod">
          <ac:chgData name="Jorg Liebeherr" userId="4e70e616cda3882f" providerId="LiveId" clId="{50AF0BE5-41B1-CD4C-8792-8885F037CFAE}" dt="2020-09-15T22:23:38.929" v="1957" actId="164"/>
          <ac:spMkLst>
            <pc:docMk/>
            <pc:sldMk cId="1510312291" sldId="547"/>
            <ac:spMk id="65" creationId="{CE5C7537-2CEA-754F-9F88-713592F67273}"/>
          </ac:spMkLst>
        </pc:spChg>
        <pc:spChg chg="mod">
          <ac:chgData name="Jorg Liebeherr" userId="4e70e616cda3882f" providerId="LiveId" clId="{50AF0BE5-41B1-CD4C-8792-8885F037CFAE}" dt="2020-09-15T22:28:19.033" v="2027" actId="2085"/>
          <ac:spMkLst>
            <pc:docMk/>
            <pc:sldMk cId="1510312291" sldId="547"/>
            <ac:spMk id="67" creationId="{41AA343F-F5CC-4645-B7FD-0785CF7F132B}"/>
          </ac:spMkLst>
        </pc:spChg>
        <pc:spChg chg="mod">
          <ac:chgData name="Jorg Liebeherr" userId="4e70e616cda3882f" providerId="LiveId" clId="{50AF0BE5-41B1-CD4C-8792-8885F037CFAE}" dt="2020-09-15T22:28:16.305" v="2026" actId="2085"/>
          <ac:spMkLst>
            <pc:docMk/>
            <pc:sldMk cId="1510312291" sldId="547"/>
            <ac:spMk id="68" creationId="{C1EB9DB3-C43E-E84F-8DAA-7C80BE04E731}"/>
          </ac:spMkLst>
        </pc:spChg>
        <pc:spChg chg="mod">
          <ac:chgData name="Jorg Liebeherr" userId="4e70e616cda3882f" providerId="LiveId" clId="{50AF0BE5-41B1-CD4C-8792-8885F037CFAE}" dt="2020-09-15T22:28:21.848" v="2028" actId="2085"/>
          <ac:spMkLst>
            <pc:docMk/>
            <pc:sldMk cId="1510312291" sldId="547"/>
            <ac:spMk id="71" creationId="{C85619F1-6BB2-B144-BCC3-41A0D72D0AB8}"/>
          </ac:spMkLst>
        </pc:spChg>
        <pc:spChg chg="mod">
          <ac:chgData name="Jorg Liebeherr" userId="4e70e616cda3882f" providerId="LiveId" clId="{50AF0BE5-41B1-CD4C-8792-8885F037CFAE}" dt="2020-09-15T22:28:28.072" v="2030" actId="2085"/>
          <ac:spMkLst>
            <pc:docMk/>
            <pc:sldMk cId="1510312291" sldId="547"/>
            <ac:spMk id="72" creationId="{EEC0DA64-EA94-0746-8A7E-47B4182120AC}"/>
          </ac:spMkLst>
        </pc:spChg>
        <pc:spChg chg="add mod">
          <ac:chgData name="Jorg Liebeherr" userId="4e70e616cda3882f" providerId="LiveId" clId="{50AF0BE5-41B1-CD4C-8792-8885F037CFAE}" dt="2020-09-15T22:23:57.984" v="1960" actId="164"/>
          <ac:spMkLst>
            <pc:docMk/>
            <pc:sldMk cId="1510312291" sldId="547"/>
            <ac:spMk id="73" creationId="{EF27D457-4B58-9A4D-8D81-ACAF82AC6E46}"/>
          </ac:spMkLst>
        </pc:spChg>
        <pc:spChg chg="mod">
          <ac:chgData name="Jorg Liebeherr" userId="4e70e616cda3882f" providerId="LiveId" clId="{50AF0BE5-41B1-CD4C-8792-8885F037CFAE}" dt="2020-09-15T22:28:32.464" v="2031" actId="2085"/>
          <ac:spMkLst>
            <pc:docMk/>
            <pc:sldMk cId="1510312291" sldId="547"/>
            <ac:spMk id="75" creationId="{139A073F-1243-8447-A3BA-6DA991CA19B0}"/>
          </ac:spMkLst>
        </pc:spChg>
        <pc:spChg chg="mod">
          <ac:chgData name="Jorg Liebeherr" userId="4e70e616cda3882f" providerId="LiveId" clId="{50AF0BE5-41B1-CD4C-8792-8885F037CFAE}" dt="2020-09-15T22:28:24.905" v="2029" actId="2085"/>
          <ac:spMkLst>
            <pc:docMk/>
            <pc:sldMk cId="1510312291" sldId="547"/>
            <ac:spMk id="76" creationId="{9C9840BD-76CE-044C-855E-D7305018AD49}"/>
          </ac:spMkLst>
        </pc:spChg>
        <pc:spChg chg="add mod">
          <ac:chgData name="Jorg Liebeherr" userId="4e70e616cda3882f" providerId="LiveId" clId="{50AF0BE5-41B1-CD4C-8792-8885F037CFAE}" dt="2020-09-15T22:24:43.494" v="1963" actId="164"/>
          <ac:spMkLst>
            <pc:docMk/>
            <pc:sldMk cId="1510312291" sldId="547"/>
            <ac:spMk id="78" creationId="{8332E88F-01A2-874F-BEF9-4F1305CA4250}"/>
          </ac:spMkLst>
        </pc:spChg>
        <pc:spChg chg="mod">
          <ac:chgData name="Jorg Liebeherr" userId="4e70e616cda3882f" providerId="LiveId" clId="{50AF0BE5-41B1-CD4C-8792-8885F037CFAE}" dt="2020-09-15T22:28:38.199" v="2033" actId="2085"/>
          <ac:spMkLst>
            <pc:docMk/>
            <pc:sldMk cId="1510312291" sldId="547"/>
            <ac:spMk id="80" creationId="{8BB37498-53E6-A542-935D-6C0F13C7D7F1}"/>
          </ac:spMkLst>
        </pc:spChg>
        <pc:spChg chg="mod">
          <ac:chgData name="Jorg Liebeherr" userId="4e70e616cda3882f" providerId="LiveId" clId="{50AF0BE5-41B1-CD4C-8792-8885F037CFAE}" dt="2020-09-15T22:28:35.617" v="2032" actId="2085"/>
          <ac:spMkLst>
            <pc:docMk/>
            <pc:sldMk cId="1510312291" sldId="547"/>
            <ac:spMk id="81" creationId="{2BD1B3EE-2224-1049-B47B-E792F13D1A98}"/>
          </ac:spMkLst>
        </pc:spChg>
        <pc:spChg chg="add mod">
          <ac:chgData name="Jorg Liebeherr" userId="4e70e616cda3882f" providerId="LiveId" clId="{50AF0BE5-41B1-CD4C-8792-8885F037CFAE}" dt="2020-09-15T22:25:08.668" v="1966" actId="164"/>
          <ac:spMkLst>
            <pc:docMk/>
            <pc:sldMk cId="1510312291" sldId="547"/>
            <ac:spMk id="83" creationId="{898D6A4E-32CB-D642-871B-2518656C34BD}"/>
          </ac:spMkLst>
        </pc:spChg>
        <pc:spChg chg="add mod">
          <ac:chgData name="Jorg Liebeherr" userId="4e70e616cda3882f" providerId="LiveId" clId="{50AF0BE5-41B1-CD4C-8792-8885F037CFAE}" dt="2020-09-15T22:26:54.196" v="2017" actId="20577"/>
          <ac:spMkLst>
            <pc:docMk/>
            <pc:sldMk cId="1510312291" sldId="547"/>
            <ac:spMk id="84" creationId="{EF6EE6B5-583D-3A48-A7FF-A562C7CA1196}"/>
          </ac:spMkLst>
        </pc:spChg>
        <pc:grpChg chg="add mod">
          <ac:chgData name="Jorg Liebeherr" userId="4e70e616cda3882f" providerId="LiveId" clId="{50AF0BE5-41B1-CD4C-8792-8885F037CFAE}" dt="2020-09-15T22:22:07.943" v="1945" actId="164"/>
          <ac:grpSpMkLst>
            <pc:docMk/>
            <pc:sldMk cId="1510312291" sldId="547"/>
            <ac:grpSpMk id="3" creationId="{4786B2A2-DB79-294A-8DC7-D19CDDA8BA5D}"/>
          </ac:grpSpMkLst>
        </pc:grpChg>
        <pc:grpChg chg="add mod">
          <ac:chgData name="Jorg Liebeherr" userId="4e70e616cda3882f" providerId="LiveId" clId="{50AF0BE5-41B1-CD4C-8792-8885F037CFAE}" dt="2020-09-15T22:22:42.228" v="1948" actId="164"/>
          <ac:grpSpMkLst>
            <pc:docMk/>
            <pc:sldMk cId="1510312291" sldId="547"/>
            <ac:grpSpMk id="5" creationId="{79DB0189-56BE-9548-8D73-EE12A5CF81D6}"/>
          </ac:grpSpMkLst>
        </pc:grpChg>
        <pc:grpChg chg="add mod">
          <ac:chgData name="Jorg Liebeherr" userId="4e70e616cda3882f" providerId="LiveId" clId="{50AF0BE5-41B1-CD4C-8792-8885F037CFAE}" dt="2020-09-15T22:23:02.110" v="1951" actId="164"/>
          <ac:grpSpMkLst>
            <pc:docMk/>
            <pc:sldMk cId="1510312291" sldId="547"/>
            <ac:grpSpMk id="8" creationId="{513FAA3E-5EB2-CE4E-9A64-39576A2A4079}"/>
          </ac:grpSpMkLst>
        </pc:grpChg>
        <pc:grpChg chg="add mod">
          <ac:chgData name="Jorg Liebeherr" userId="4e70e616cda3882f" providerId="LiveId" clId="{50AF0BE5-41B1-CD4C-8792-8885F037CFAE}" dt="2020-09-15T22:23:21.009" v="1954" actId="164"/>
          <ac:grpSpMkLst>
            <pc:docMk/>
            <pc:sldMk cId="1510312291" sldId="547"/>
            <ac:grpSpMk id="14" creationId="{DD0624EE-75D7-C548-BE00-890823BBB047}"/>
          </ac:grpSpMkLst>
        </pc:grpChg>
        <pc:grpChg chg="add mod">
          <ac:chgData name="Jorg Liebeherr" userId="4e70e616cda3882f" providerId="LiveId" clId="{50AF0BE5-41B1-CD4C-8792-8885F037CFAE}" dt="2020-09-15T22:23:38.929" v="1957" actId="164"/>
          <ac:grpSpMkLst>
            <pc:docMk/>
            <pc:sldMk cId="1510312291" sldId="547"/>
            <ac:grpSpMk id="17" creationId="{80DFDB07-46F7-3E4C-8ECE-E67BEF2C62F3}"/>
          </ac:grpSpMkLst>
        </pc:grpChg>
        <pc:grpChg chg="add mod">
          <ac:chgData name="Jorg Liebeherr" userId="4e70e616cda3882f" providerId="LiveId" clId="{50AF0BE5-41B1-CD4C-8792-8885F037CFAE}" dt="2020-09-15T22:23:57.984" v="1960" actId="164"/>
          <ac:grpSpMkLst>
            <pc:docMk/>
            <pc:sldMk cId="1510312291" sldId="547"/>
            <ac:grpSpMk id="18" creationId="{4429AE1B-42DE-EF4C-B6F0-6BB5D72EF5DC}"/>
          </ac:grpSpMkLst>
        </pc:grpChg>
        <pc:grpChg chg="mod">
          <ac:chgData name="Jorg Liebeherr" userId="4e70e616cda3882f" providerId="LiveId" clId="{50AF0BE5-41B1-CD4C-8792-8885F037CFAE}" dt="2020-09-15T22:06:02.584" v="1647" actId="1035"/>
          <ac:grpSpMkLst>
            <pc:docMk/>
            <pc:sldMk cId="1510312291" sldId="547"/>
            <ac:grpSpMk id="19" creationId="{B2DB7652-59A1-E741-9159-2D5203162EFB}"/>
          </ac:grpSpMkLst>
        </pc:grpChg>
        <pc:grpChg chg="mod">
          <ac:chgData name="Jorg Liebeherr" userId="4e70e616cda3882f" providerId="LiveId" clId="{50AF0BE5-41B1-CD4C-8792-8885F037CFAE}" dt="2020-09-15T22:22:07.943" v="1945" actId="164"/>
          <ac:grpSpMkLst>
            <pc:docMk/>
            <pc:sldMk cId="1510312291" sldId="547"/>
            <ac:grpSpMk id="20" creationId="{3DBD4A68-D031-7549-B334-08D1E6A18C74}"/>
          </ac:grpSpMkLst>
        </pc:grpChg>
        <pc:grpChg chg="add mod">
          <ac:chgData name="Jorg Liebeherr" userId="4e70e616cda3882f" providerId="LiveId" clId="{50AF0BE5-41B1-CD4C-8792-8885F037CFAE}" dt="2020-09-15T22:24:43.494" v="1963" actId="164"/>
          <ac:grpSpMkLst>
            <pc:docMk/>
            <pc:sldMk cId="1510312291" sldId="547"/>
            <ac:grpSpMk id="25" creationId="{530F3D50-5198-AB47-A1A7-EC3A6571BF0A}"/>
          </ac:grpSpMkLst>
        </pc:grpChg>
        <pc:grpChg chg="add mod">
          <ac:chgData name="Jorg Liebeherr" userId="4e70e616cda3882f" providerId="LiveId" clId="{50AF0BE5-41B1-CD4C-8792-8885F037CFAE}" dt="2020-09-15T22:25:08.668" v="1966" actId="164"/>
          <ac:grpSpMkLst>
            <pc:docMk/>
            <pc:sldMk cId="1510312291" sldId="547"/>
            <ac:grpSpMk id="26" creationId="{1CC854CF-E633-DF44-A54B-BD6B993C59D5}"/>
          </ac:grpSpMkLst>
        </pc:grpChg>
        <pc:grpChg chg="mod">
          <ac:chgData name="Jorg Liebeherr" userId="4e70e616cda3882f" providerId="LiveId" clId="{50AF0BE5-41B1-CD4C-8792-8885F037CFAE}" dt="2020-09-15T22:22:42.228" v="1948" actId="164"/>
          <ac:grpSpMkLst>
            <pc:docMk/>
            <pc:sldMk cId="1510312291" sldId="547"/>
            <ac:grpSpMk id="28" creationId="{1DBA2449-9605-5D43-9812-D9EA1C43D0E6}"/>
          </ac:grpSpMkLst>
        </pc:grpChg>
        <pc:grpChg chg="mod">
          <ac:chgData name="Jorg Liebeherr" userId="4e70e616cda3882f" providerId="LiveId" clId="{50AF0BE5-41B1-CD4C-8792-8885F037CFAE}" dt="2020-09-15T22:23:02.110" v="1951" actId="164"/>
          <ac:grpSpMkLst>
            <pc:docMk/>
            <pc:sldMk cId="1510312291" sldId="547"/>
            <ac:grpSpMk id="33" creationId="{94AF1530-1E07-AB46-84AF-DA3729839E3D}"/>
          </ac:grpSpMkLst>
        </pc:grpChg>
        <pc:grpChg chg="add mod">
          <ac:chgData name="Jorg Liebeherr" userId="4e70e616cda3882f" providerId="LiveId" clId="{50AF0BE5-41B1-CD4C-8792-8885F037CFAE}" dt="2020-09-15T22:23:21.009" v="1954" actId="164"/>
          <ac:grpSpMkLst>
            <pc:docMk/>
            <pc:sldMk cId="1510312291" sldId="547"/>
            <ac:grpSpMk id="37" creationId="{9CE83351-42CE-A849-986A-FCE8671F910A}"/>
          </ac:grpSpMkLst>
        </pc:grpChg>
        <pc:grpChg chg="add del mod">
          <ac:chgData name="Jorg Liebeherr" userId="4e70e616cda3882f" providerId="LiveId" clId="{50AF0BE5-41B1-CD4C-8792-8885F037CFAE}" dt="2020-09-15T22:10:35.327" v="1752"/>
          <ac:grpSpMkLst>
            <pc:docMk/>
            <pc:sldMk cId="1510312291" sldId="547"/>
            <ac:grpSpMk id="44" creationId="{0165DCE7-AC40-544E-AFBA-CDB83AEEA2F4}"/>
          </ac:grpSpMkLst>
        </pc:grpChg>
        <pc:grpChg chg="add del mod">
          <ac:chgData name="Jorg Liebeherr" userId="4e70e616cda3882f" providerId="LiveId" clId="{50AF0BE5-41B1-CD4C-8792-8885F037CFAE}" dt="2020-09-15T22:17:23.069" v="1893" actId="478"/>
          <ac:grpSpMkLst>
            <pc:docMk/>
            <pc:sldMk cId="1510312291" sldId="547"/>
            <ac:grpSpMk id="49" creationId="{F64CE0BF-0097-584E-A013-9C6CE51CDF5B}"/>
          </ac:grpSpMkLst>
        </pc:grpChg>
        <pc:grpChg chg="add del mod">
          <ac:chgData name="Jorg Liebeherr" userId="4e70e616cda3882f" providerId="LiveId" clId="{50AF0BE5-41B1-CD4C-8792-8885F037CFAE}" dt="2020-09-15T22:12:22.010" v="1786"/>
          <ac:grpSpMkLst>
            <pc:docMk/>
            <pc:sldMk cId="1510312291" sldId="547"/>
            <ac:grpSpMk id="56" creationId="{FCA80DCF-3834-1D41-A577-820D8C124914}"/>
          </ac:grpSpMkLst>
        </pc:grpChg>
        <pc:grpChg chg="add mod">
          <ac:chgData name="Jorg Liebeherr" userId="4e70e616cda3882f" providerId="LiveId" clId="{50AF0BE5-41B1-CD4C-8792-8885F037CFAE}" dt="2020-09-15T22:23:38.929" v="1957" actId="164"/>
          <ac:grpSpMkLst>
            <pc:docMk/>
            <pc:sldMk cId="1510312291" sldId="547"/>
            <ac:grpSpMk id="66" creationId="{36AFEB53-600F-5042-B956-718D7B3D2EF1}"/>
          </ac:grpSpMkLst>
        </pc:grpChg>
        <pc:grpChg chg="add mod">
          <ac:chgData name="Jorg Liebeherr" userId="4e70e616cda3882f" providerId="LiveId" clId="{50AF0BE5-41B1-CD4C-8792-8885F037CFAE}" dt="2020-09-15T22:23:57.984" v="1960" actId="164"/>
          <ac:grpSpMkLst>
            <pc:docMk/>
            <pc:sldMk cId="1510312291" sldId="547"/>
            <ac:grpSpMk id="70" creationId="{BC6A6E55-470E-E841-95C7-221DBE0A5A1B}"/>
          </ac:grpSpMkLst>
        </pc:grpChg>
        <pc:grpChg chg="add mod">
          <ac:chgData name="Jorg Liebeherr" userId="4e70e616cda3882f" providerId="LiveId" clId="{50AF0BE5-41B1-CD4C-8792-8885F037CFAE}" dt="2020-09-15T22:24:43.494" v="1963" actId="164"/>
          <ac:grpSpMkLst>
            <pc:docMk/>
            <pc:sldMk cId="1510312291" sldId="547"/>
            <ac:grpSpMk id="74" creationId="{F1B75185-1370-E747-825A-EA0BF2C4D86E}"/>
          </ac:grpSpMkLst>
        </pc:grpChg>
        <pc:grpChg chg="add mod">
          <ac:chgData name="Jorg Liebeherr" userId="4e70e616cda3882f" providerId="LiveId" clId="{50AF0BE5-41B1-CD4C-8792-8885F037CFAE}" dt="2020-09-15T22:25:08.668" v="1966" actId="164"/>
          <ac:grpSpMkLst>
            <pc:docMk/>
            <pc:sldMk cId="1510312291" sldId="547"/>
            <ac:grpSpMk id="79" creationId="{C7EEB0FD-1774-5F43-BCA6-4CD77695F127}"/>
          </ac:grpSpMkLst>
        </pc:grpChg>
        <pc:cxnChg chg="mod">
          <ac:chgData name="Jorg Liebeherr" userId="4e70e616cda3882f" providerId="LiveId" clId="{50AF0BE5-41B1-CD4C-8792-8885F037CFAE}" dt="2020-09-15T22:06:02.584" v="1647" actId="1035"/>
          <ac:cxnSpMkLst>
            <pc:docMk/>
            <pc:sldMk cId="1510312291" sldId="547"/>
            <ac:cxnSpMk id="6" creationId="{3155AF7D-87BA-F448-8885-E55E2B486AEF}"/>
          </ac:cxnSpMkLst>
        </pc:cxnChg>
        <pc:cxnChg chg="mod">
          <ac:chgData name="Jorg Liebeherr" userId="4e70e616cda3882f" providerId="LiveId" clId="{50AF0BE5-41B1-CD4C-8792-8885F037CFAE}" dt="2020-09-15T22:25:31.436" v="1970" actId="12788"/>
          <ac:cxnSpMkLst>
            <pc:docMk/>
            <pc:sldMk cId="1510312291" sldId="547"/>
            <ac:cxnSpMk id="7" creationId="{41A70EC6-5C18-FB45-8658-487D81D9CF00}"/>
          </ac:cxnSpMkLst>
        </pc:cxnChg>
        <pc:cxnChg chg="mod">
          <ac:chgData name="Jorg Liebeherr" userId="4e70e616cda3882f" providerId="LiveId" clId="{50AF0BE5-41B1-CD4C-8792-8885F037CFAE}" dt="2020-09-15T22:22:07.943" v="1945" actId="164"/>
          <ac:cxnSpMkLst>
            <pc:docMk/>
            <pc:sldMk cId="1510312291" sldId="547"/>
            <ac:cxnSpMk id="9" creationId="{C52B02BE-D075-6949-B1D5-499591DB67DD}"/>
          </ac:cxnSpMkLst>
        </pc:cxnChg>
        <pc:cxnChg chg="mod">
          <ac:chgData name="Jorg Liebeherr" userId="4e70e616cda3882f" providerId="LiveId" clId="{50AF0BE5-41B1-CD4C-8792-8885F037CFAE}" dt="2020-09-15T22:22:42.228" v="1948" actId="164"/>
          <ac:cxnSpMkLst>
            <pc:docMk/>
            <pc:sldMk cId="1510312291" sldId="547"/>
            <ac:cxnSpMk id="23" creationId="{F6969755-6797-CD43-9BCE-D330E774BEE6}"/>
          </ac:cxnSpMkLst>
        </pc:cxnChg>
        <pc:cxnChg chg="add del mod">
          <ac:chgData name="Jorg Liebeherr" userId="4e70e616cda3882f" providerId="LiveId" clId="{50AF0BE5-41B1-CD4C-8792-8885F037CFAE}" dt="2020-09-15T22:14:41.735" v="1828" actId="478"/>
          <ac:cxnSpMkLst>
            <pc:docMk/>
            <pc:sldMk cId="1510312291" sldId="547"/>
            <ac:cxnSpMk id="27" creationId="{38E50534-7192-5F42-BB67-B627F9601E19}"/>
          </ac:cxnSpMkLst>
        </pc:cxnChg>
        <pc:cxnChg chg="del mod">
          <ac:chgData name="Jorg Liebeherr" userId="4e70e616cda3882f" providerId="LiveId" clId="{50AF0BE5-41B1-CD4C-8792-8885F037CFAE}" dt="2020-09-15T22:13:55.697" v="1821" actId="478"/>
          <ac:cxnSpMkLst>
            <pc:docMk/>
            <pc:sldMk cId="1510312291" sldId="547"/>
            <ac:cxnSpMk id="31" creationId="{B130C297-14DF-0C4C-B574-90207D09186F}"/>
          </ac:cxnSpMkLst>
        </pc:cxnChg>
        <pc:cxnChg chg="add del">
          <ac:chgData name="Jorg Liebeherr" userId="4e70e616cda3882f" providerId="LiveId" clId="{50AF0BE5-41B1-CD4C-8792-8885F037CFAE}" dt="2020-09-15T22:10:35.327" v="1752"/>
          <ac:cxnSpMkLst>
            <pc:docMk/>
            <pc:sldMk cId="1510312291" sldId="547"/>
            <ac:cxnSpMk id="40" creationId="{7CC832C2-A16C-9547-9F06-732507AB51DE}"/>
          </ac:cxnSpMkLst>
        </pc:cxnChg>
        <pc:cxnChg chg="add del">
          <ac:chgData name="Jorg Liebeherr" userId="4e70e616cda3882f" providerId="LiveId" clId="{50AF0BE5-41B1-CD4C-8792-8885F037CFAE}" dt="2020-09-15T22:10:35.327" v="1752"/>
          <ac:cxnSpMkLst>
            <pc:docMk/>
            <pc:sldMk cId="1510312291" sldId="547"/>
            <ac:cxnSpMk id="42" creationId="{CE66C9F4-688D-5447-92F8-A2D9948984BE}"/>
          </ac:cxnSpMkLst>
        </pc:cxnChg>
        <pc:cxnChg chg="add del mod">
          <ac:chgData name="Jorg Liebeherr" userId="4e70e616cda3882f" providerId="LiveId" clId="{50AF0BE5-41B1-CD4C-8792-8885F037CFAE}" dt="2020-09-15T22:17:27.837" v="1894" actId="478"/>
          <ac:cxnSpMkLst>
            <pc:docMk/>
            <pc:sldMk cId="1510312291" sldId="547"/>
            <ac:cxnSpMk id="47" creationId="{DB1FDF59-7BA8-D848-99AF-AAB68BA3A926}"/>
          </ac:cxnSpMkLst>
        </pc:cxnChg>
        <pc:cxnChg chg="add del">
          <ac:chgData name="Jorg Liebeherr" userId="4e70e616cda3882f" providerId="LiveId" clId="{50AF0BE5-41B1-CD4C-8792-8885F037CFAE}" dt="2020-09-15T22:12:22.010" v="1786"/>
          <ac:cxnSpMkLst>
            <pc:docMk/>
            <pc:sldMk cId="1510312291" sldId="547"/>
            <ac:cxnSpMk id="52" creationId="{E30A1FD0-D842-A04D-AA03-3AE912A08724}"/>
          </ac:cxnSpMkLst>
        </pc:cxnChg>
        <pc:cxnChg chg="add del">
          <ac:chgData name="Jorg Liebeherr" userId="4e70e616cda3882f" providerId="LiveId" clId="{50AF0BE5-41B1-CD4C-8792-8885F037CFAE}" dt="2020-09-15T22:12:22.010" v="1786"/>
          <ac:cxnSpMkLst>
            <pc:docMk/>
            <pc:sldMk cId="1510312291" sldId="547"/>
            <ac:cxnSpMk id="54" creationId="{69ADF545-CF08-5A47-8BA0-2A542EE18BA8}"/>
          </ac:cxnSpMkLst>
        </pc:cxnChg>
        <pc:cxnChg chg="add mod">
          <ac:chgData name="Jorg Liebeherr" userId="4e70e616cda3882f" providerId="LiveId" clId="{50AF0BE5-41B1-CD4C-8792-8885F037CFAE}" dt="2020-09-15T22:23:02.110" v="1951" actId="164"/>
          <ac:cxnSpMkLst>
            <pc:docMk/>
            <pc:sldMk cId="1510312291" sldId="547"/>
            <ac:cxnSpMk id="60" creationId="{BDF9B632-B1C4-4E4C-8C49-5926988A73A1}"/>
          </ac:cxnSpMkLst>
        </pc:cxnChg>
        <pc:cxnChg chg="add mod">
          <ac:chgData name="Jorg Liebeherr" userId="4e70e616cda3882f" providerId="LiveId" clId="{50AF0BE5-41B1-CD4C-8792-8885F037CFAE}" dt="2020-09-15T22:23:21.009" v="1954" actId="164"/>
          <ac:cxnSpMkLst>
            <pc:docMk/>
            <pc:sldMk cId="1510312291" sldId="547"/>
            <ac:cxnSpMk id="62" creationId="{E8D4341D-898A-3744-9BC8-D3D2CA8D449A}"/>
          </ac:cxnSpMkLst>
        </pc:cxnChg>
        <pc:cxnChg chg="add mod">
          <ac:chgData name="Jorg Liebeherr" userId="4e70e616cda3882f" providerId="LiveId" clId="{50AF0BE5-41B1-CD4C-8792-8885F037CFAE}" dt="2020-09-15T22:23:38.929" v="1957" actId="164"/>
          <ac:cxnSpMkLst>
            <pc:docMk/>
            <pc:sldMk cId="1510312291" sldId="547"/>
            <ac:cxnSpMk id="64" creationId="{A3C5C0BD-7A13-DA4F-9853-4739B70AA26A}"/>
          </ac:cxnSpMkLst>
        </pc:cxnChg>
        <pc:cxnChg chg="add mod">
          <ac:chgData name="Jorg Liebeherr" userId="4e70e616cda3882f" providerId="LiveId" clId="{50AF0BE5-41B1-CD4C-8792-8885F037CFAE}" dt="2020-09-15T22:23:57.984" v="1960" actId="164"/>
          <ac:cxnSpMkLst>
            <pc:docMk/>
            <pc:sldMk cId="1510312291" sldId="547"/>
            <ac:cxnSpMk id="69" creationId="{3719EB35-317E-B34C-A043-A6C46BBD85BC}"/>
          </ac:cxnSpMkLst>
        </pc:cxnChg>
        <pc:cxnChg chg="add mod">
          <ac:chgData name="Jorg Liebeherr" userId="4e70e616cda3882f" providerId="LiveId" clId="{50AF0BE5-41B1-CD4C-8792-8885F037CFAE}" dt="2020-09-15T22:24:43.494" v="1963" actId="164"/>
          <ac:cxnSpMkLst>
            <pc:docMk/>
            <pc:sldMk cId="1510312291" sldId="547"/>
            <ac:cxnSpMk id="77" creationId="{6C4896A1-68D9-E245-9030-22A80B192B5D}"/>
          </ac:cxnSpMkLst>
        </pc:cxnChg>
        <pc:cxnChg chg="add mod">
          <ac:chgData name="Jorg Liebeherr" userId="4e70e616cda3882f" providerId="LiveId" clId="{50AF0BE5-41B1-CD4C-8792-8885F037CFAE}" dt="2020-09-15T22:25:08.668" v="1966" actId="164"/>
          <ac:cxnSpMkLst>
            <pc:docMk/>
            <pc:sldMk cId="1510312291" sldId="547"/>
            <ac:cxnSpMk id="82" creationId="{F0521C7D-9754-9449-B0DA-A71784B19A64}"/>
          </ac:cxnSpMkLst>
        </pc:cxnChg>
      </pc:sldChg>
      <pc:sldChg chg="modSp add">
        <pc:chgData name="Jorg Liebeherr" userId="4e70e616cda3882f" providerId="LiveId" clId="{50AF0BE5-41B1-CD4C-8792-8885F037CFAE}" dt="2020-09-15T22:34:04.895" v="2065" actId="20577"/>
        <pc:sldMkLst>
          <pc:docMk/>
          <pc:sldMk cId="1350254861" sldId="548"/>
        </pc:sldMkLst>
        <pc:spChg chg="mod">
          <ac:chgData name="Jorg Liebeherr" userId="4e70e616cda3882f" providerId="LiveId" clId="{50AF0BE5-41B1-CD4C-8792-8885F037CFAE}" dt="2020-09-15T22:34:04.895" v="2065" actId="20577"/>
          <ac:spMkLst>
            <pc:docMk/>
            <pc:sldMk cId="1350254861" sldId="548"/>
            <ac:spMk id="2" creationId="{32F5FC63-CAFE-2548-A2F8-12C586199918}"/>
          </ac:spMkLst>
        </pc:spChg>
      </pc:sldChg>
      <pc:sldChg chg="modSp">
        <pc:chgData name="Jorg Liebeherr" userId="4e70e616cda3882f" providerId="LiveId" clId="{50AF0BE5-41B1-CD4C-8792-8885F037CFAE}" dt="2020-09-18T16:47:20.389" v="2748" actId="207"/>
        <pc:sldMkLst>
          <pc:docMk/>
          <pc:sldMk cId="3358762903" sldId="550"/>
        </pc:sldMkLst>
        <pc:spChg chg="mod">
          <ac:chgData name="Jorg Liebeherr" userId="4e70e616cda3882f" providerId="LiveId" clId="{50AF0BE5-41B1-CD4C-8792-8885F037CFAE}" dt="2020-09-18T16:47:20.389" v="2748" actId="207"/>
          <ac:spMkLst>
            <pc:docMk/>
            <pc:sldMk cId="3358762903" sldId="550"/>
            <ac:spMk id="2" creationId="{00000000-0000-0000-0000-000000000000}"/>
          </ac:spMkLst>
        </pc:spChg>
      </pc:sldChg>
      <pc:sldChg chg="delSp modSp add">
        <pc:chgData name="Jorg Liebeherr" userId="4e70e616cda3882f" providerId="LiveId" clId="{50AF0BE5-41B1-CD4C-8792-8885F037CFAE}" dt="2020-09-20T21:46:27.030" v="4488" actId="20577"/>
        <pc:sldMkLst>
          <pc:docMk/>
          <pc:sldMk cId="3217662051" sldId="551"/>
        </pc:sldMkLst>
        <pc:spChg chg="mod">
          <ac:chgData name="Jorg Liebeherr" userId="4e70e616cda3882f" providerId="LiveId" clId="{50AF0BE5-41B1-CD4C-8792-8885F037CFAE}" dt="2020-09-18T16:48:49.317" v="2782" actId="20577"/>
          <ac:spMkLst>
            <pc:docMk/>
            <pc:sldMk cId="3217662051" sldId="551"/>
            <ac:spMk id="13316" creationId="{00000000-0000-0000-0000-000000000000}"/>
          </ac:spMkLst>
        </pc:spChg>
        <pc:spChg chg="mod">
          <ac:chgData name="Jorg Liebeherr" userId="4e70e616cda3882f" providerId="LiveId" clId="{50AF0BE5-41B1-CD4C-8792-8885F037CFAE}" dt="2020-09-20T21:46:27.030" v="4488" actId="20577"/>
          <ac:spMkLst>
            <pc:docMk/>
            <pc:sldMk cId="3217662051" sldId="551"/>
            <ac:spMk id="13317" creationId="{00000000-0000-0000-0000-000000000000}"/>
          </ac:spMkLst>
        </pc:spChg>
        <pc:graphicFrameChg chg="del mod">
          <ac:chgData name="Jorg Liebeherr" userId="4e70e616cda3882f" providerId="LiveId" clId="{50AF0BE5-41B1-CD4C-8792-8885F037CFAE}" dt="2020-09-18T17:05:26.607" v="3915" actId="478"/>
          <ac:graphicFrameMkLst>
            <pc:docMk/>
            <pc:sldMk cId="3217662051" sldId="551"/>
            <ac:graphicFrameMk id="5" creationId="{00000000-0000-0000-0000-000000000000}"/>
          </ac:graphicFrameMkLst>
        </pc:graphicFrameChg>
      </pc:sldChg>
      <pc:sldChg chg="add del">
        <pc:chgData name="Jorg Liebeherr" userId="4e70e616cda3882f" providerId="LiveId" clId="{50AF0BE5-41B1-CD4C-8792-8885F037CFAE}" dt="2020-09-22T19:30:07.272" v="4565"/>
        <pc:sldMkLst>
          <pc:docMk/>
          <pc:sldMk cId="736580936" sldId="552"/>
        </pc:sldMkLst>
      </pc:sldChg>
      <pc:sldChg chg="modSp add del">
        <pc:chgData name="Jorg Liebeherr" userId="4e70e616cda3882f" providerId="LiveId" clId="{50AF0BE5-41B1-CD4C-8792-8885F037CFAE}" dt="2020-09-23T21:00:11.789" v="5032" actId="2696"/>
        <pc:sldMkLst>
          <pc:docMk/>
          <pc:sldMk cId="1035236941" sldId="552"/>
        </pc:sldMkLst>
        <pc:spChg chg="mod">
          <ac:chgData name="Jorg Liebeherr" userId="4e70e616cda3882f" providerId="LiveId" clId="{50AF0BE5-41B1-CD4C-8792-8885F037CFAE}" dt="2020-09-22T19:30:54.224" v="4614" actId="20577"/>
          <ac:spMkLst>
            <pc:docMk/>
            <pc:sldMk cId="1035236941" sldId="552"/>
            <ac:spMk id="2" creationId="{32F5FC63-CAFE-2548-A2F8-12C586199918}"/>
          </ac:spMkLst>
        </pc:spChg>
      </pc:sldChg>
      <pc:sldChg chg="add del">
        <pc:chgData name="Jorg Liebeherr" userId="4e70e616cda3882f" providerId="LiveId" clId="{50AF0BE5-41B1-CD4C-8792-8885F037CFAE}" dt="2020-09-23T21:00:11.880" v="5036" actId="2696"/>
        <pc:sldMkLst>
          <pc:docMk/>
          <pc:sldMk cId="762036045" sldId="553"/>
        </pc:sldMkLst>
      </pc:sldChg>
      <pc:sldChg chg="add del">
        <pc:chgData name="Jorg Liebeherr" userId="4e70e616cda3882f" providerId="LiveId" clId="{50AF0BE5-41B1-CD4C-8792-8885F037CFAE}" dt="2020-09-22T19:30:07.272" v="4565"/>
        <pc:sldMkLst>
          <pc:docMk/>
          <pc:sldMk cId="1151569522" sldId="553"/>
        </pc:sldMkLst>
      </pc:sldChg>
      <pc:sldChg chg="add del">
        <pc:chgData name="Jorg Liebeherr" userId="4e70e616cda3882f" providerId="LiveId" clId="{50AF0BE5-41B1-CD4C-8792-8885F037CFAE}" dt="2020-09-22T19:30:07.272" v="4565"/>
        <pc:sldMkLst>
          <pc:docMk/>
          <pc:sldMk cId="1194120927" sldId="554"/>
        </pc:sldMkLst>
      </pc:sldChg>
      <pc:sldChg chg="add del">
        <pc:chgData name="Jorg Liebeherr" userId="4e70e616cda3882f" providerId="LiveId" clId="{50AF0BE5-41B1-CD4C-8792-8885F037CFAE}" dt="2020-09-22T19:30:07.272" v="4565"/>
        <pc:sldMkLst>
          <pc:docMk/>
          <pc:sldMk cId="1041703821" sldId="555"/>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CAEFC4-DADE-064A-839A-1339C77449E3}" type="datetimeFigureOut">
              <a:rPr lang="en-US" smtClean="0"/>
              <a:t>9/22/20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AF52A-EAC7-A445-8D8A-6DF2F34DF40A}" type="slidenum">
              <a:rPr lang="en-US" smtClean="0"/>
              <a:t>‹#›</a:t>
            </a:fld>
            <a:endParaRPr lang="en-US"/>
          </a:p>
        </p:txBody>
      </p:sp>
    </p:spTree>
    <p:extLst>
      <p:ext uri="{BB962C8B-B14F-4D97-AF65-F5344CB8AC3E}">
        <p14:creationId xmlns:p14="http://schemas.microsoft.com/office/powerpoint/2010/main" val="2185592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a:t>
            </a:fld>
            <a:endParaRPr lang="en-US"/>
          </a:p>
        </p:txBody>
      </p:sp>
    </p:spTree>
    <p:extLst>
      <p:ext uri="{BB962C8B-B14F-4D97-AF65-F5344CB8AC3E}">
        <p14:creationId xmlns:p14="http://schemas.microsoft.com/office/powerpoint/2010/main" val="41671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10</a:t>
            </a:fld>
            <a:endParaRPr lang="en-US"/>
          </a:p>
        </p:txBody>
      </p:sp>
    </p:spTree>
    <p:extLst>
      <p:ext uri="{BB962C8B-B14F-4D97-AF65-F5344CB8AC3E}">
        <p14:creationId xmlns:p14="http://schemas.microsoft.com/office/powerpoint/2010/main" val="244668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11</a:t>
            </a:fld>
            <a:endParaRPr lang="en-US"/>
          </a:p>
        </p:txBody>
      </p:sp>
    </p:spTree>
    <p:extLst>
      <p:ext uri="{BB962C8B-B14F-4D97-AF65-F5344CB8AC3E}">
        <p14:creationId xmlns:p14="http://schemas.microsoft.com/office/powerpoint/2010/main" val="263063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12</a:t>
            </a:fld>
            <a:endParaRPr lang="en-US"/>
          </a:p>
        </p:txBody>
      </p:sp>
    </p:spTree>
    <p:extLst>
      <p:ext uri="{BB962C8B-B14F-4D97-AF65-F5344CB8AC3E}">
        <p14:creationId xmlns:p14="http://schemas.microsoft.com/office/powerpoint/2010/main" val="926082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13</a:t>
            </a:fld>
            <a:endParaRPr lang="en-US"/>
          </a:p>
        </p:txBody>
      </p:sp>
    </p:spTree>
    <p:extLst>
      <p:ext uri="{BB962C8B-B14F-4D97-AF65-F5344CB8AC3E}">
        <p14:creationId xmlns:p14="http://schemas.microsoft.com/office/powerpoint/2010/main" val="2304322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14</a:t>
            </a:fld>
            <a:endParaRPr lang="en-US"/>
          </a:p>
        </p:txBody>
      </p:sp>
    </p:spTree>
    <p:extLst>
      <p:ext uri="{BB962C8B-B14F-4D97-AF65-F5344CB8AC3E}">
        <p14:creationId xmlns:p14="http://schemas.microsoft.com/office/powerpoint/2010/main" val="2962991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15</a:t>
            </a:fld>
            <a:endParaRPr lang="en-US"/>
          </a:p>
        </p:txBody>
      </p:sp>
    </p:spTree>
    <p:extLst>
      <p:ext uri="{BB962C8B-B14F-4D97-AF65-F5344CB8AC3E}">
        <p14:creationId xmlns:p14="http://schemas.microsoft.com/office/powerpoint/2010/main" val="294699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16</a:t>
            </a:fld>
            <a:endParaRPr lang="en-US"/>
          </a:p>
        </p:txBody>
      </p:sp>
    </p:spTree>
    <p:extLst>
      <p:ext uri="{BB962C8B-B14F-4D97-AF65-F5344CB8AC3E}">
        <p14:creationId xmlns:p14="http://schemas.microsoft.com/office/powerpoint/2010/main" val="1629936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17</a:t>
            </a:fld>
            <a:endParaRPr lang="en-US"/>
          </a:p>
        </p:txBody>
      </p:sp>
    </p:spTree>
    <p:extLst>
      <p:ext uri="{BB962C8B-B14F-4D97-AF65-F5344CB8AC3E}">
        <p14:creationId xmlns:p14="http://schemas.microsoft.com/office/powerpoint/2010/main" val="2778118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a:latin typeface="Times New Roman" pitchFamily="18" charset="0"/>
                <a:ea typeface="ＭＳ Ｐゴシック" pitchFamily="34" charset="-128"/>
              </a:rPr>
              <a:t>RFC 2461, Dec 1998</a:t>
            </a:r>
          </a:p>
        </p:txBody>
      </p:sp>
      <p:sp>
        <p:nvSpPr>
          <p:cNvPr id="53252" name="Slide Number Placeholder 3"/>
          <p:cNvSpPr>
            <a:spLocks noGrp="1"/>
          </p:cNvSpPr>
          <p:nvPr>
            <p:ph type="sldNum" sz="quarter" idx="5"/>
          </p:nvPr>
        </p:nvSpPr>
        <p:spPr>
          <a:noFill/>
        </p:spPr>
        <p:txBody>
          <a:bodyPr/>
          <a:lstStyle/>
          <a:p>
            <a:fld id="{5A1D0991-67AE-4B8F-98E5-5E50079FD96A}" type="slidenum">
              <a:rPr lang="en-US" smtClean="0">
                <a:latin typeface="Times New Roman" pitchFamily="18" charset="0"/>
                <a:ea typeface="ＭＳ Ｐゴシック" pitchFamily="34" charset="-128"/>
              </a:rPr>
              <a:pPr/>
              <a:t>18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523210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19</a:t>
            </a:fld>
            <a:endParaRPr lang="en-US"/>
          </a:p>
        </p:txBody>
      </p:sp>
    </p:spTree>
    <p:extLst>
      <p:ext uri="{BB962C8B-B14F-4D97-AF65-F5344CB8AC3E}">
        <p14:creationId xmlns:p14="http://schemas.microsoft.com/office/powerpoint/2010/main" val="378563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a:t>
            </a:fld>
            <a:endParaRPr lang="en-US"/>
          </a:p>
        </p:txBody>
      </p:sp>
    </p:spTree>
    <p:extLst>
      <p:ext uri="{BB962C8B-B14F-4D97-AF65-F5344CB8AC3E}">
        <p14:creationId xmlns:p14="http://schemas.microsoft.com/office/powerpoint/2010/main" val="1424600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F52A-EAC7-A445-8D8A-6DF2F34DF40A}" type="slidenum">
              <a:rPr lang="en-US" smtClean="0"/>
              <a:t>20</a:t>
            </a:fld>
            <a:endParaRPr lang="en-US"/>
          </a:p>
        </p:txBody>
      </p:sp>
    </p:spTree>
    <p:extLst>
      <p:ext uri="{BB962C8B-B14F-4D97-AF65-F5344CB8AC3E}">
        <p14:creationId xmlns:p14="http://schemas.microsoft.com/office/powerpoint/2010/main" val="2149440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1AF52A-EAC7-A445-8D8A-6DF2F34DF40A}" type="slidenum">
              <a:rPr lang="en-US" smtClean="0"/>
              <a:t>21</a:t>
            </a:fld>
            <a:endParaRPr lang="en-US"/>
          </a:p>
        </p:txBody>
      </p:sp>
    </p:spTree>
    <p:extLst>
      <p:ext uri="{BB962C8B-B14F-4D97-AF65-F5344CB8AC3E}">
        <p14:creationId xmlns:p14="http://schemas.microsoft.com/office/powerpoint/2010/main" val="1911087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22</a:t>
            </a:fld>
            <a:endParaRPr lang="en-US"/>
          </a:p>
        </p:txBody>
      </p:sp>
    </p:spTree>
    <p:extLst>
      <p:ext uri="{BB962C8B-B14F-4D97-AF65-F5344CB8AC3E}">
        <p14:creationId xmlns:p14="http://schemas.microsoft.com/office/powerpoint/2010/main" val="906233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23</a:t>
            </a:fld>
            <a:endParaRPr lang="en-US"/>
          </a:p>
        </p:txBody>
      </p:sp>
    </p:spTree>
    <p:extLst>
      <p:ext uri="{BB962C8B-B14F-4D97-AF65-F5344CB8AC3E}">
        <p14:creationId xmlns:p14="http://schemas.microsoft.com/office/powerpoint/2010/main" val="1478456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24</a:t>
            </a:fld>
            <a:endParaRPr lang="en-US"/>
          </a:p>
        </p:txBody>
      </p:sp>
    </p:spTree>
    <p:extLst>
      <p:ext uri="{BB962C8B-B14F-4D97-AF65-F5344CB8AC3E}">
        <p14:creationId xmlns:p14="http://schemas.microsoft.com/office/powerpoint/2010/main" val="4033191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25</a:t>
            </a:fld>
            <a:endParaRPr lang="en-US"/>
          </a:p>
        </p:txBody>
      </p:sp>
    </p:spTree>
    <p:extLst>
      <p:ext uri="{BB962C8B-B14F-4D97-AF65-F5344CB8AC3E}">
        <p14:creationId xmlns:p14="http://schemas.microsoft.com/office/powerpoint/2010/main" val="4219253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26</a:t>
            </a:fld>
            <a:endParaRPr lang="en-US"/>
          </a:p>
        </p:txBody>
      </p:sp>
    </p:spTree>
    <p:extLst>
      <p:ext uri="{BB962C8B-B14F-4D97-AF65-F5344CB8AC3E}">
        <p14:creationId xmlns:p14="http://schemas.microsoft.com/office/powerpoint/2010/main" val="3221344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27</a:t>
            </a:fld>
            <a:endParaRPr lang="en-US"/>
          </a:p>
        </p:txBody>
      </p:sp>
    </p:spTree>
    <p:extLst>
      <p:ext uri="{BB962C8B-B14F-4D97-AF65-F5344CB8AC3E}">
        <p14:creationId xmlns:p14="http://schemas.microsoft.com/office/powerpoint/2010/main" val="287669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28</a:t>
            </a:fld>
            <a:endParaRPr lang="en-US"/>
          </a:p>
        </p:txBody>
      </p:sp>
    </p:spTree>
    <p:extLst>
      <p:ext uri="{BB962C8B-B14F-4D97-AF65-F5344CB8AC3E}">
        <p14:creationId xmlns:p14="http://schemas.microsoft.com/office/powerpoint/2010/main" val="60483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29</a:t>
            </a:fld>
            <a:endParaRPr lang="en-US"/>
          </a:p>
        </p:txBody>
      </p:sp>
    </p:spTree>
    <p:extLst>
      <p:ext uri="{BB962C8B-B14F-4D97-AF65-F5344CB8AC3E}">
        <p14:creationId xmlns:p14="http://schemas.microsoft.com/office/powerpoint/2010/main" val="248108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a:t>
            </a:fld>
            <a:endParaRPr lang="en-US"/>
          </a:p>
        </p:txBody>
      </p:sp>
    </p:spTree>
    <p:extLst>
      <p:ext uri="{BB962C8B-B14F-4D97-AF65-F5344CB8AC3E}">
        <p14:creationId xmlns:p14="http://schemas.microsoft.com/office/powerpoint/2010/main" val="2023569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30</a:t>
            </a:fld>
            <a:endParaRPr lang="en-US"/>
          </a:p>
        </p:txBody>
      </p:sp>
    </p:spTree>
    <p:extLst>
      <p:ext uri="{BB962C8B-B14F-4D97-AF65-F5344CB8AC3E}">
        <p14:creationId xmlns:p14="http://schemas.microsoft.com/office/powerpoint/2010/main" val="3169172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D1A5B1-491A-B846-AADE-E2D20A21F27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9163">
              <a:defRPr sz="2400">
                <a:solidFill>
                  <a:schemeClr val="tx1"/>
                </a:solidFill>
                <a:latin typeface="Courier New" panose="02070309020205020404" pitchFamily="49" charset="0"/>
                <a:ea typeface="ＭＳ Ｐゴシック" panose="020B0600070205080204" pitchFamily="34" charset="-128"/>
              </a:defRPr>
            </a:lvl1pPr>
            <a:lvl2pPr marL="742950" indent="-285750" defTabSz="919163">
              <a:defRPr sz="2400">
                <a:solidFill>
                  <a:schemeClr val="tx1"/>
                </a:solidFill>
                <a:latin typeface="Courier New" panose="02070309020205020404" pitchFamily="49" charset="0"/>
                <a:ea typeface="ＭＳ Ｐゴシック" panose="020B0600070205080204" pitchFamily="34" charset="-128"/>
              </a:defRPr>
            </a:lvl2pPr>
            <a:lvl3pPr marL="1143000" indent="-228600" defTabSz="919163">
              <a:defRPr sz="2400">
                <a:solidFill>
                  <a:schemeClr val="tx1"/>
                </a:solidFill>
                <a:latin typeface="Courier New" panose="02070309020205020404" pitchFamily="49" charset="0"/>
                <a:ea typeface="ＭＳ Ｐゴシック" panose="020B0600070205080204" pitchFamily="34" charset="-128"/>
              </a:defRPr>
            </a:lvl3pPr>
            <a:lvl4pPr marL="1600200" indent="-228600" defTabSz="919163">
              <a:defRPr sz="2400">
                <a:solidFill>
                  <a:schemeClr val="tx1"/>
                </a:solidFill>
                <a:latin typeface="Courier New" panose="02070309020205020404" pitchFamily="49" charset="0"/>
                <a:ea typeface="ＭＳ Ｐゴシック" panose="020B0600070205080204" pitchFamily="34" charset="-128"/>
              </a:defRPr>
            </a:lvl4pPr>
            <a:lvl5pPr marL="2057400" indent="-228600" defTabSz="919163">
              <a:defRPr sz="2400">
                <a:solidFill>
                  <a:schemeClr val="tx1"/>
                </a:solidFill>
                <a:latin typeface="Courier New" panose="02070309020205020404" pitchFamily="49"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9pPr>
          </a:lstStyle>
          <a:p>
            <a:fld id="{66133D0D-764C-CB46-BBB3-EA82467B5969}" type="slidenum">
              <a:rPr lang="en-US" altLang="en-US" sz="1200">
                <a:latin typeface="Times New Roman" panose="02020603050405020304" pitchFamily="18" charset="0"/>
              </a:rPr>
              <a:pPr/>
              <a:t>31</a:t>
            </a:fld>
            <a:endParaRPr lang="en-US" altLang="en-US" sz="1200">
              <a:latin typeface="Times New Roman" panose="02020603050405020304" pitchFamily="18" charset="0"/>
            </a:endParaRPr>
          </a:p>
        </p:txBody>
      </p:sp>
      <p:sp>
        <p:nvSpPr>
          <p:cNvPr id="277506" name="Rectangle 2">
            <a:extLst>
              <a:ext uri="{FF2B5EF4-FFF2-40B4-BE49-F238E27FC236}">
                <a16:creationId xmlns:a16="http://schemas.microsoft.com/office/drawing/2014/main" id="{DDAE2EE8-13FE-A347-B3D7-08BB89672C1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7507" name="Rectangle 3">
            <a:extLst>
              <a:ext uri="{FF2B5EF4-FFF2-40B4-BE49-F238E27FC236}">
                <a16:creationId xmlns:a16="http://schemas.microsoft.com/office/drawing/2014/main" id="{048466FB-147B-2042-A543-CC2A5CB6B3A5}"/>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3315529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D1A5B1-491A-B846-AADE-E2D20A21F27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9163">
              <a:defRPr sz="2400">
                <a:solidFill>
                  <a:schemeClr val="tx1"/>
                </a:solidFill>
                <a:latin typeface="Courier New" panose="02070309020205020404" pitchFamily="49" charset="0"/>
                <a:ea typeface="ＭＳ Ｐゴシック" panose="020B0600070205080204" pitchFamily="34" charset="-128"/>
              </a:defRPr>
            </a:lvl1pPr>
            <a:lvl2pPr marL="742950" indent="-285750" defTabSz="919163">
              <a:defRPr sz="2400">
                <a:solidFill>
                  <a:schemeClr val="tx1"/>
                </a:solidFill>
                <a:latin typeface="Courier New" panose="02070309020205020404" pitchFamily="49" charset="0"/>
                <a:ea typeface="ＭＳ Ｐゴシック" panose="020B0600070205080204" pitchFamily="34" charset="-128"/>
              </a:defRPr>
            </a:lvl2pPr>
            <a:lvl3pPr marL="1143000" indent="-228600" defTabSz="919163">
              <a:defRPr sz="2400">
                <a:solidFill>
                  <a:schemeClr val="tx1"/>
                </a:solidFill>
                <a:latin typeface="Courier New" panose="02070309020205020404" pitchFamily="49" charset="0"/>
                <a:ea typeface="ＭＳ Ｐゴシック" panose="020B0600070205080204" pitchFamily="34" charset="-128"/>
              </a:defRPr>
            </a:lvl3pPr>
            <a:lvl4pPr marL="1600200" indent="-228600" defTabSz="919163">
              <a:defRPr sz="2400">
                <a:solidFill>
                  <a:schemeClr val="tx1"/>
                </a:solidFill>
                <a:latin typeface="Courier New" panose="02070309020205020404" pitchFamily="49" charset="0"/>
                <a:ea typeface="ＭＳ Ｐゴシック" panose="020B0600070205080204" pitchFamily="34" charset="-128"/>
              </a:defRPr>
            </a:lvl4pPr>
            <a:lvl5pPr marL="2057400" indent="-228600" defTabSz="919163">
              <a:defRPr sz="2400">
                <a:solidFill>
                  <a:schemeClr val="tx1"/>
                </a:solidFill>
                <a:latin typeface="Courier New" panose="02070309020205020404" pitchFamily="49"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9pPr>
          </a:lstStyle>
          <a:p>
            <a:fld id="{66133D0D-764C-CB46-BBB3-EA82467B5969}" type="slidenum">
              <a:rPr lang="en-US" altLang="en-US" sz="1200">
                <a:latin typeface="Times New Roman" panose="02020603050405020304" pitchFamily="18" charset="0"/>
              </a:rPr>
              <a:pPr/>
              <a:t>32</a:t>
            </a:fld>
            <a:endParaRPr lang="en-US" altLang="en-US" sz="1200">
              <a:latin typeface="Times New Roman" panose="02020603050405020304" pitchFamily="18" charset="0"/>
            </a:endParaRPr>
          </a:p>
        </p:txBody>
      </p:sp>
      <p:sp>
        <p:nvSpPr>
          <p:cNvPr id="277506" name="Rectangle 2">
            <a:extLst>
              <a:ext uri="{FF2B5EF4-FFF2-40B4-BE49-F238E27FC236}">
                <a16:creationId xmlns:a16="http://schemas.microsoft.com/office/drawing/2014/main" id="{DDAE2EE8-13FE-A347-B3D7-08BB89672C1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7507" name="Rectangle 3">
            <a:extLst>
              <a:ext uri="{FF2B5EF4-FFF2-40B4-BE49-F238E27FC236}">
                <a16:creationId xmlns:a16="http://schemas.microsoft.com/office/drawing/2014/main" id="{048466FB-147B-2042-A543-CC2A5CB6B3A5}"/>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4042284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D1A5B1-491A-B846-AADE-E2D20A21F27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9163">
              <a:defRPr sz="2400">
                <a:solidFill>
                  <a:schemeClr val="tx1"/>
                </a:solidFill>
                <a:latin typeface="Courier New" panose="02070309020205020404" pitchFamily="49" charset="0"/>
                <a:ea typeface="ＭＳ Ｐゴシック" panose="020B0600070205080204" pitchFamily="34" charset="-128"/>
              </a:defRPr>
            </a:lvl1pPr>
            <a:lvl2pPr marL="742950" indent="-285750" defTabSz="919163">
              <a:defRPr sz="2400">
                <a:solidFill>
                  <a:schemeClr val="tx1"/>
                </a:solidFill>
                <a:latin typeface="Courier New" panose="02070309020205020404" pitchFamily="49" charset="0"/>
                <a:ea typeface="ＭＳ Ｐゴシック" panose="020B0600070205080204" pitchFamily="34" charset="-128"/>
              </a:defRPr>
            </a:lvl2pPr>
            <a:lvl3pPr marL="1143000" indent="-228600" defTabSz="919163">
              <a:defRPr sz="2400">
                <a:solidFill>
                  <a:schemeClr val="tx1"/>
                </a:solidFill>
                <a:latin typeface="Courier New" panose="02070309020205020404" pitchFamily="49" charset="0"/>
                <a:ea typeface="ＭＳ Ｐゴシック" panose="020B0600070205080204" pitchFamily="34" charset="-128"/>
              </a:defRPr>
            </a:lvl3pPr>
            <a:lvl4pPr marL="1600200" indent="-228600" defTabSz="919163">
              <a:defRPr sz="2400">
                <a:solidFill>
                  <a:schemeClr val="tx1"/>
                </a:solidFill>
                <a:latin typeface="Courier New" panose="02070309020205020404" pitchFamily="49" charset="0"/>
                <a:ea typeface="ＭＳ Ｐゴシック" panose="020B0600070205080204" pitchFamily="34" charset="-128"/>
              </a:defRPr>
            </a:lvl4pPr>
            <a:lvl5pPr marL="2057400" indent="-228600" defTabSz="919163">
              <a:defRPr sz="2400">
                <a:solidFill>
                  <a:schemeClr val="tx1"/>
                </a:solidFill>
                <a:latin typeface="Courier New" panose="02070309020205020404" pitchFamily="49"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9pPr>
          </a:lstStyle>
          <a:p>
            <a:fld id="{66133D0D-764C-CB46-BBB3-EA82467B5969}" type="slidenum">
              <a:rPr lang="en-US" altLang="en-US" sz="1200">
                <a:latin typeface="Times New Roman" panose="02020603050405020304" pitchFamily="18" charset="0"/>
              </a:rPr>
              <a:pPr/>
              <a:t>33</a:t>
            </a:fld>
            <a:endParaRPr lang="en-US" altLang="en-US" sz="1200">
              <a:latin typeface="Times New Roman" panose="02020603050405020304" pitchFamily="18" charset="0"/>
            </a:endParaRPr>
          </a:p>
        </p:txBody>
      </p:sp>
      <p:sp>
        <p:nvSpPr>
          <p:cNvPr id="277506" name="Rectangle 2">
            <a:extLst>
              <a:ext uri="{FF2B5EF4-FFF2-40B4-BE49-F238E27FC236}">
                <a16:creationId xmlns:a16="http://schemas.microsoft.com/office/drawing/2014/main" id="{DDAE2EE8-13FE-A347-B3D7-08BB89672C1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7507" name="Rectangle 3">
            <a:extLst>
              <a:ext uri="{FF2B5EF4-FFF2-40B4-BE49-F238E27FC236}">
                <a16:creationId xmlns:a16="http://schemas.microsoft.com/office/drawing/2014/main" id="{048466FB-147B-2042-A543-CC2A5CB6B3A5}"/>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1832907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D1A5B1-491A-B846-AADE-E2D20A21F27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9163">
              <a:defRPr sz="2400">
                <a:solidFill>
                  <a:schemeClr val="tx1"/>
                </a:solidFill>
                <a:latin typeface="Courier New" panose="02070309020205020404" pitchFamily="49" charset="0"/>
                <a:ea typeface="ＭＳ Ｐゴシック" panose="020B0600070205080204" pitchFamily="34" charset="-128"/>
              </a:defRPr>
            </a:lvl1pPr>
            <a:lvl2pPr marL="742950" indent="-285750" defTabSz="919163">
              <a:defRPr sz="2400">
                <a:solidFill>
                  <a:schemeClr val="tx1"/>
                </a:solidFill>
                <a:latin typeface="Courier New" panose="02070309020205020404" pitchFamily="49" charset="0"/>
                <a:ea typeface="ＭＳ Ｐゴシック" panose="020B0600070205080204" pitchFamily="34" charset="-128"/>
              </a:defRPr>
            </a:lvl2pPr>
            <a:lvl3pPr marL="1143000" indent="-228600" defTabSz="919163">
              <a:defRPr sz="2400">
                <a:solidFill>
                  <a:schemeClr val="tx1"/>
                </a:solidFill>
                <a:latin typeface="Courier New" panose="02070309020205020404" pitchFamily="49" charset="0"/>
                <a:ea typeface="ＭＳ Ｐゴシック" panose="020B0600070205080204" pitchFamily="34" charset="-128"/>
              </a:defRPr>
            </a:lvl3pPr>
            <a:lvl4pPr marL="1600200" indent="-228600" defTabSz="919163">
              <a:defRPr sz="2400">
                <a:solidFill>
                  <a:schemeClr val="tx1"/>
                </a:solidFill>
                <a:latin typeface="Courier New" panose="02070309020205020404" pitchFamily="49" charset="0"/>
                <a:ea typeface="ＭＳ Ｐゴシック" panose="020B0600070205080204" pitchFamily="34" charset="-128"/>
              </a:defRPr>
            </a:lvl4pPr>
            <a:lvl5pPr marL="2057400" indent="-228600" defTabSz="919163">
              <a:defRPr sz="2400">
                <a:solidFill>
                  <a:schemeClr val="tx1"/>
                </a:solidFill>
                <a:latin typeface="Courier New" panose="02070309020205020404" pitchFamily="49"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9pPr>
          </a:lstStyle>
          <a:p>
            <a:fld id="{66133D0D-764C-CB46-BBB3-EA82467B5969}" type="slidenum">
              <a:rPr lang="en-US" altLang="en-US" sz="1200">
                <a:latin typeface="Times New Roman" panose="02020603050405020304" pitchFamily="18" charset="0"/>
              </a:rPr>
              <a:pPr/>
              <a:t>34</a:t>
            </a:fld>
            <a:endParaRPr lang="en-US" altLang="en-US" sz="1200">
              <a:latin typeface="Times New Roman" panose="02020603050405020304" pitchFamily="18" charset="0"/>
            </a:endParaRPr>
          </a:p>
        </p:txBody>
      </p:sp>
      <p:sp>
        <p:nvSpPr>
          <p:cNvPr id="277506" name="Rectangle 2">
            <a:extLst>
              <a:ext uri="{FF2B5EF4-FFF2-40B4-BE49-F238E27FC236}">
                <a16:creationId xmlns:a16="http://schemas.microsoft.com/office/drawing/2014/main" id="{DDAE2EE8-13FE-A347-B3D7-08BB89672C1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7507" name="Rectangle 3">
            <a:extLst>
              <a:ext uri="{FF2B5EF4-FFF2-40B4-BE49-F238E27FC236}">
                <a16:creationId xmlns:a16="http://schemas.microsoft.com/office/drawing/2014/main" id="{048466FB-147B-2042-A543-CC2A5CB6B3A5}"/>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889338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76629B-AC1F-D342-8299-FCB1B58659FD}"/>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9163">
              <a:defRPr sz="2400">
                <a:solidFill>
                  <a:schemeClr val="tx1"/>
                </a:solidFill>
                <a:latin typeface="Courier New" panose="02070309020205020404" pitchFamily="49" charset="0"/>
                <a:ea typeface="ＭＳ Ｐゴシック" panose="020B0600070205080204" pitchFamily="34" charset="-128"/>
              </a:defRPr>
            </a:lvl1pPr>
            <a:lvl2pPr marL="742950" indent="-285750" defTabSz="919163">
              <a:defRPr sz="2400">
                <a:solidFill>
                  <a:schemeClr val="tx1"/>
                </a:solidFill>
                <a:latin typeface="Courier New" panose="02070309020205020404" pitchFamily="49" charset="0"/>
                <a:ea typeface="ＭＳ Ｐゴシック" panose="020B0600070205080204" pitchFamily="34" charset="-128"/>
              </a:defRPr>
            </a:lvl2pPr>
            <a:lvl3pPr marL="1143000" indent="-228600" defTabSz="919163">
              <a:defRPr sz="2400">
                <a:solidFill>
                  <a:schemeClr val="tx1"/>
                </a:solidFill>
                <a:latin typeface="Courier New" panose="02070309020205020404" pitchFamily="49" charset="0"/>
                <a:ea typeface="ＭＳ Ｐゴシック" panose="020B0600070205080204" pitchFamily="34" charset="-128"/>
              </a:defRPr>
            </a:lvl3pPr>
            <a:lvl4pPr marL="1600200" indent="-228600" defTabSz="919163">
              <a:defRPr sz="2400">
                <a:solidFill>
                  <a:schemeClr val="tx1"/>
                </a:solidFill>
                <a:latin typeface="Courier New" panose="02070309020205020404" pitchFamily="49" charset="0"/>
                <a:ea typeface="ＭＳ Ｐゴシック" panose="020B0600070205080204" pitchFamily="34" charset="-128"/>
              </a:defRPr>
            </a:lvl4pPr>
            <a:lvl5pPr marL="2057400" indent="-228600" defTabSz="919163">
              <a:defRPr sz="2400">
                <a:solidFill>
                  <a:schemeClr val="tx1"/>
                </a:solidFill>
                <a:latin typeface="Courier New" panose="02070309020205020404" pitchFamily="49"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9pPr>
          </a:lstStyle>
          <a:p>
            <a:fld id="{5A3D23C9-D6FA-EE4A-878C-42A8891BB7E5}" type="slidenum">
              <a:rPr lang="en-US" altLang="en-US" sz="1200">
                <a:latin typeface="Times New Roman" panose="02020603050405020304" pitchFamily="18" charset="0"/>
              </a:rPr>
              <a:pPr/>
              <a:t>35</a:t>
            </a:fld>
            <a:endParaRPr lang="en-US" altLang="en-US" sz="1200">
              <a:latin typeface="Times New Roman" panose="02020603050405020304" pitchFamily="18" charset="0"/>
            </a:endParaRPr>
          </a:p>
        </p:txBody>
      </p:sp>
      <p:sp>
        <p:nvSpPr>
          <p:cNvPr id="278530" name="Rectangle 2">
            <a:extLst>
              <a:ext uri="{FF2B5EF4-FFF2-40B4-BE49-F238E27FC236}">
                <a16:creationId xmlns:a16="http://schemas.microsoft.com/office/drawing/2014/main" id="{871A709B-BF7B-A249-A716-D2F6C2E7FEB7}"/>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8531" name="Rectangle 3">
            <a:extLst>
              <a:ext uri="{FF2B5EF4-FFF2-40B4-BE49-F238E27FC236}">
                <a16:creationId xmlns:a16="http://schemas.microsoft.com/office/drawing/2014/main" id="{214512CE-E6AF-C942-B216-F85C409AF7BD}"/>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3145988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76629B-AC1F-D342-8299-FCB1B58659FD}"/>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9163">
              <a:defRPr sz="2400">
                <a:solidFill>
                  <a:schemeClr val="tx1"/>
                </a:solidFill>
                <a:latin typeface="Courier New" panose="02070309020205020404" pitchFamily="49" charset="0"/>
                <a:ea typeface="ＭＳ Ｐゴシック" panose="020B0600070205080204" pitchFamily="34" charset="-128"/>
              </a:defRPr>
            </a:lvl1pPr>
            <a:lvl2pPr marL="742950" indent="-285750" defTabSz="919163">
              <a:defRPr sz="2400">
                <a:solidFill>
                  <a:schemeClr val="tx1"/>
                </a:solidFill>
                <a:latin typeface="Courier New" panose="02070309020205020404" pitchFamily="49" charset="0"/>
                <a:ea typeface="ＭＳ Ｐゴシック" panose="020B0600070205080204" pitchFamily="34" charset="-128"/>
              </a:defRPr>
            </a:lvl2pPr>
            <a:lvl3pPr marL="1143000" indent="-228600" defTabSz="919163">
              <a:defRPr sz="2400">
                <a:solidFill>
                  <a:schemeClr val="tx1"/>
                </a:solidFill>
                <a:latin typeface="Courier New" panose="02070309020205020404" pitchFamily="49" charset="0"/>
                <a:ea typeface="ＭＳ Ｐゴシック" panose="020B0600070205080204" pitchFamily="34" charset="-128"/>
              </a:defRPr>
            </a:lvl3pPr>
            <a:lvl4pPr marL="1600200" indent="-228600" defTabSz="919163">
              <a:defRPr sz="2400">
                <a:solidFill>
                  <a:schemeClr val="tx1"/>
                </a:solidFill>
                <a:latin typeface="Courier New" panose="02070309020205020404" pitchFamily="49" charset="0"/>
                <a:ea typeface="ＭＳ Ｐゴシック" panose="020B0600070205080204" pitchFamily="34" charset="-128"/>
              </a:defRPr>
            </a:lvl4pPr>
            <a:lvl5pPr marL="2057400" indent="-228600" defTabSz="919163">
              <a:defRPr sz="2400">
                <a:solidFill>
                  <a:schemeClr val="tx1"/>
                </a:solidFill>
                <a:latin typeface="Courier New" panose="02070309020205020404" pitchFamily="49"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9pPr>
          </a:lstStyle>
          <a:p>
            <a:fld id="{5A3D23C9-D6FA-EE4A-878C-42A8891BB7E5}" type="slidenum">
              <a:rPr lang="en-US" altLang="en-US" sz="1200">
                <a:latin typeface="Times New Roman" panose="02020603050405020304" pitchFamily="18" charset="0"/>
              </a:rPr>
              <a:pPr/>
              <a:t>36</a:t>
            </a:fld>
            <a:endParaRPr lang="en-US" altLang="en-US" sz="1200">
              <a:latin typeface="Times New Roman" panose="02020603050405020304" pitchFamily="18" charset="0"/>
            </a:endParaRPr>
          </a:p>
        </p:txBody>
      </p:sp>
      <p:sp>
        <p:nvSpPr>
          <p:cNvPr id="278530" name="Rectangle 2">
            <a:extLst>
              <a:ext uri="{FF2B5EF4-FFF2-40B4-BE49-F238E27FC236}">
                <a16:creationId xmlns:a16="http://schemas.microsoft.com/office/drawing/2014/main" id="{871A709B-BF7B-A249-A716-D2F6C2E7FEB7}"/>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8531" name="Rectangle 3">
            <a:extLst>
              <a:ext uri="{FF2B5EF4-FFF2-40B4-BE49-F238E27FC236}">
                <a16:creationId xmlns:a16="http://schemas.microsoft.com/office/drawing/2014/main" id="{214512CE-E6AF-C942-B216-F85C409AF7BD}"/>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1324210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4</a:t>
            </a:fld>
            <a:endParaRPr lang="en-US"/>
          </a:p>
        </p:txBody>
      </p:sp>
    </p:spTree>
    <p:extLst>
      <p:ext uri="{BB962C8B-B14F-4D97-AF65-F5344CB8AC3E}">
        <p14:creationId xmlns:p14="http://schemas.microsoft.com/office/powerpoint/2010/main" val="3780264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a:t>
            </a:fld>
            <a:endParaRPr lang="en-US"/>
          </a:p>
        </p:txBody>
      </p:sp>
    </p:spTree>
    <p:extLst>
      <p:ext uri="{BB962C8B-B14F-4D97-AF65-F5344CB8AC3E}">
        <p14:creationId xmlns:p14="http://schemas.microsoft.com/office/powerpoint/2010/main" val="4226397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6</a:t>
            </a:fld>
            <a:endParaRPr lang="en-US"/>
          </a:p>
        </p:txBody>
      </p:sp>
    </p:spTree>
    <p:extLst>
      <p:ext uri="{BB962C8B-B14F-4D97-AF65-F5344CB8AC3E}">
        <p14:creationId xmlns:p14="http://schemas.microsoft.com/office/powerpoint/2010/main" val="3713798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7</a:t>
            </a:fld>
            <a:endParaRPr lang="en-US"/>
          </a:p>
        </p:txBody>
      </p:sp>
    </p:spTree>
    <p:extLst>
      <p:ext uri="{BB962C8B-B14F-4D97-AF65-F5344CB8AC3E}">
        <p14:creationId xmlns:p14="http://schemas.microsoft.com/office/powerpoint/2010/main" val="1736174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8</a:t>
            </a:fld>
            <a:endParaRPr lang="en-US"/>
          </a:p>
        </p:txBody>
      </p:sp>
    </p:spTree>
    <p:extLst>
      <p:ext uri="{BB962C8B-B14F-4D97-AF65-F5344CB8AC3E}">
        <p14:creationId xmlns:p14="http://schemas.microsoft.com/office/powerpoint/2010/main" val="749456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9</a:t>
            </a:fld>
            <a:endParaRPr lang="en-US"/>
          </a:p>
        </p:txBody>
      </p:sp>
    </p:spTree>
    <p:extLst>
      <p:ext uri="{BB962C8B-B14F-4D97-AF65-F5344CB8AC3E}">
        <p14:creationId xmlns:p14="http://schemas.microsoft.com/office/powerpoint/2010/main" val="2148540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3BAA-B12A-2940-98F0-F169C6F7F7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E2802D-B026-CB47-A906-4270861583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98AC37B3-1136-2044-BC6F-C20AAFBB2F4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59B7E08D-604D-0A4A-8931-C62D00EDE4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3D76D0-09BA-0D45-90FA-FEE79847904A}"/>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131866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3EC2-D52C-A149-9FF7-802DE58774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8FC1B2-71A5-3E4C-995B-4E273CAFC0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6A9D6-3BCB-064C-9D9E-79BE1179EE4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F8EB8FE-2523-7D42-9436-7D511E2B5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E67A3-F468-0F4C-878F-126C9BEF2C0A}"/>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125928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056679-5624-5045-9CBC-F733BBF17F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1C7D6A-2A2A-6449-9DEF-466C5A506F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0C68F-0CB4-1D4D-A2CA-EBF2D0D3CAC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80FD7FB-68BD-9042-9B8C-7AC76A6D6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E990F0-C8A0-6543-9D9C-62CDF042A956}"/>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363074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52400"/>
            <a:ext cx="11988800" cy="914400"/>
          </a:xfrm>
        </p:spPr>
        <p:txBody>
          <a:bodyPr/>
          <a:lstStyle/>
          <a:p>
            <a:r>
              <a:rPr lang="en-US"/>
              <a:t>Click to edit Master title style</a:t>
            </a:r>
          </a:p>
        </p:txBody>
      </p:sp>
      <p:sp>
        <p:nvSpPr>
          <p:cNvPr id="3" name="Text Placeholder 2"/>
          <p:cNvSpPr>
            <a:spLocks noGrp="1"/>
          </p:cNvSpPr>
          <p:nvPr>
            <p:ph type="body" sz="half" idx="1"/>
          </p:nvPr>
        </p:nvSpPr>
        <p:spPr>
          <a:xfrm>
            <a:off x="203200" y="1371600"/>
            <a:ext cx="5842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371600"/>
            <a:ext cx="5842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E628AE0B-3318-475B-8CBD-274D458F3256}" type="slidenum">
              <a:rPr lang="en-US"/>
              <a:pPr>
                <a:defRPr/>
              </a:pPr>
              <a:t>‹#›</a:t>
            </a:fld>
            <a:endParaRPr lang="en-US"/>
          </a:p>
        </p:txBody>
      </p:sp>
    </p:spTree>
    <p:extLst>
      <p:ext uri="{BB962C8B-B14F-4D97-AF65-F5344CB8AC3E}">
        <p14:creationId xmlns:p14="http://schemas.microsoft.com/office/powerpoint/2010/main" val="398690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B344-DC07-8E4B-8043-BCAB0A28568B}"/>
              </a:ext>
            </a:extLst>
          </p:cNvPr>
          <p:cNvSpPr>
            <a:spLocks noGrp="1"/>
          </p:cNvSpPr>
          <p:nvPr>
            <p:ph type="title"/>
          </p:nvPr>
        </p:nvSpPr>
        <p:spPr>
          <a:xfrm>
            <a:off x="838200" y="365125"/>
            <a:ext cx="10515600" cy="88455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E15D735-4254-604C-8D1C-84DF0BBA04CA}"/>
              </a:ext>
            </a:extLst>
          </p:cNvPr>
          <p:cNvSpPr>
            <a:spLocks noGrp="1"/>
          </p:cNvSpPr>
          <p:nvPr>
            <p:ph idx="1"/>
          </p:nvPr>
        </p:nvSpPr>
        <p:spPr>
          <a:xfrm>
            <a:off x="838200" y="1635760"/>
            <a:ext cx="10515600" cy="45412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00C19-60E2-FB4A-BD89-E7AE9C49BA6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2E7D50E-5A6F-3F47-B799-7DC08CF0C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F6A42-F338-5545-B2E1-340D8C568856}"/>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333628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9DDD-031C-AB44-9184-A62C898EFE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19EE16-C59E-0C4D-BB38-8C6CBD8F98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FA7EC7-19CB-3C48-983D-D03BCF62158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E0F7E332-4CEB-0749-866A-384B17C55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6B826-C851-3840-A2EA-3B6BC861ECD5}"/>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341495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9585E-8B11-F34A-A322-B304F7F2E7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08311-216A-D34B-B9FE-852A08C825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5C63BC-C496-6E4E-850B-BAD4BD07139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2AD934-B377-144E-87E6-A851D293FEE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7845169-CAFF-5248-8503-B019673555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43205-9832-9544-9B61-132993C492E9}"/>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301200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B029-4B6C-5240-B854-98E994756C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63CD33-5F3B-8647-9B3D-5E3C08C6AF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605DD8-B9B0-534D-9391-2F14622B0D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6E0E24-7D7B-014C-AE50-313D08973D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794E6D-A9F5-694C-AD38-6F5A85C98D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13260D-70BD-DF41-A8F8-E20B6863AD8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101447A3-E22F-3B41-8C67-FF9AF1CB56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454370-E28A-ED4E-B01A-BA3093F7ACA1}"/>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226495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6C1D2-2E65-504E-B7F4-C04BD8CE1F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18A24C-71BF-9543-8A99-3D1491A4CF9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59B0E6E7-A82D-9E49-A531-6CFEE7AA9A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20999F-7774-B242-B32C-E92DED2949DA}"/>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24286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35FC2-F867-6F48-A6CA-D25762A32E8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34AFCAF6-4869-F448-A5A3-A7409B926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09723C-AFBB-C442-89FB-07D5FCC09B5D}"/>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1657081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E10B8-6845-834D-884B-90F78C9A0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25D08C-B37F-E04C-88EC-D3005A2DA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41D53F-1A86-F646-B79D-F11E99334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018059-3AA8-3C4E-9A4E-56D5E88A36A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5D7961F-B934-6E4C-9C78-FD1C4FFA9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0C691-DA0E-A544-8DB3-E66CF2738E71}"/>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409041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1E4E-5671-ED42-8278-9BAF72FC6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3B8E75-562F-7A49-AF6C-8A51B7D13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800D03-0FA7-7B42-80FC-028732CAD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F168BE-FBF5-5041-9BFC-7EA01FFF7B2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0A0C40B-9CE4-5A4D-A495-31B7BEA16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D0F53-7716-334F-9AA4-05079449748D}"/>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209457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2E6FCF-1DFF-0347-B4B2-BBE875D25EA0}"/>
              </a:ext>
            </a:extLst>
          </p:cNvPr>
          <p:cNvSpPr>
            <a:spLocks noGrp="1"/>
          </p:cNvSpPr>
          <p:nvPr>
            <p:ph type="title"/>
          </p:nvPr>
        </p:nvSpPr>
        <p:spPr>
          <a:xfrm>
            <a:off x="838200" y="365126"/>
            <a:ext cx="10515600" cy="9530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78D2970-83F7-FA44-848D-C4E8E2828E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FBFFC41-5B9F-EE48-AC4E-C424AC9CAB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8E5E07-0CE9-FC4B-94B8-0C2965DFC5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FBD2C-A080-5A4B-B075-F8D248F9258F}" type="slidenum">
              <a:rPr lang="en-US" smtClean="0"/>
              <a:t>‹#›</a:t>
            </a:fld>
            <a:endParaRPr lang="en-US" dirty="0"/>
          </a:p>
        </p:txBody>
      </p:sp>
      <p:sp>
        <p:nvSpPr>
          <p:cNvPr id="7" name="Rectangle 11">
            <a:extLst>
              <a:ext uri="{FF2B5EF4-FFF2-40B4-BE49-F238E27FC236}">
                <a16:creationId xmlns:a16="http://schemas.microsoft.com/office/drawing/2014/main" id="{6897AEAD-EC10-2A4A-AEC9-4696C303D5B4}"/>
              </a:ext>
            </a:extLst>
          </p:cNvPr>
          <p:cNvSpPr>
            <a:spLocks noChangeArrowheads="1"/>
          </p:cNvSpPr>
          <p:nvPr userDrawn="1"/>
        </p:nvSpPr>
        <p:spPr bwMode="auto">
          <a:xfrm>
            <a:off x="0" y="1407160"/>
            <a:ext cx="12192000" cy="86360"/>
          </a:xfrm>
          <a:prstGeom prst="rect">
            <a:avLst/>
          </a:prstGeom>
          <a:gradFill rotWithShape="0">
            <a:gsLst>
              <a:gs pos="0">
                <a:schemeClr val="accent1">
                  <a:lumMod val="50000"/>
                </a:schemeClr>
              </a:gs>
              <a:gs pos="50000">
                <a:schemeClr val="accent1">
                  <a:lumMod val="60000"/>
                  <a:lumOff val="40000"/>
                </a:schemeClr>
              </a:gs>
              <a:gs pos="100000">
                <a:schemeClr val="accent1">
                  <a:lumMod val="20000"/>
                  <a:lumOff val="80000"/>
                </a:schemeClr>
              </a:gs>
            </a:gsLst>
            <a:lin ang="0" scaled="1"/>
          </a:gradFill>
          <a:ln w="9525">
            <a:noFill/>
            <a:miter lim="800000"/>
            <a:headEnd/>
            <a:tailEnd/>
          </a:ln>
          <a:effectLst/>
        </p:spPr>
        <p:txBody>
          <a:bodyPr wrap="none" anchor="ctr"/>
          <a:lstStyle/>
          <a:p>
            <a:pPr eaLnBrk="0" hangingPunct="0">
              <a:defRPr/>
            </a:pPr>
            <a:endParaRPr lang="en-US">
              <a:latin typeface="Times New Roman" pitchFamily="-110" charset="0"/>
              <a:ea typeface="+mn-ea"/>
            </a:endParaRPr>
          </a:p>
        </p:txBody>
      </p:sp>
    </p:spTree>
    <p:extLst>
      <p:ext uri="{BB962C8B-B14F-4D97-AF65-F5344CB8AC3E}">
        <p14:creationId xmlns:p14="http://schemas.microsoft.com/office/powerpoint/2010/main" val="862253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6.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9.e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9.emf"/><Relationship Id="rId4" Type="http://schemas.openxmlformats.org/officeDocument/2006/relationships/oleObject" Target="../embeddings/oleObject10.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2.emf"/><Relationship Id="rId4"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sv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9.svg"/></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image" Target="../media/image14.sv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9.svg"/><Relationship Id="rId9" Type="http://schemas.openxmlformats.org/officeDocument/2006/relationships/image" Target="../media/image17.svg"/></Relationships>
</file>

<file path=ppt/slides/_rels/slide3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sv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9.sv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21.emf"/><Relationship Id="rId4" Type="http://schemas.openxmlformats.org/officeDocument/2006/relationships/oleObject" Target="../embeddings/oleObject1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22.emf"/><Relationship Id="rId4" Type="http://schemas.openxmlformats.org/officeDocument/2006/relationships/oleObject" Target="../embeddings/oleObject17.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lstStyle/>
          <a:p>
            <a:r>
              <a:rPr lang="en-US" dirty="0"/>
              <a:t>Neighbor Discovery</a:t>
            </a:r>
            <a:br>
              <a:rPr lang="en-US" dirty="0"/>
            </a:br>
            <a:r>
              <a:rPr lang="en-US" sz="4400" dirty="0"/>
              <a:t>Part 1</a:t>
            </a:r>
            <a:endParaRPr lang="en-US" b="1" dirty="0"/>
          </a:p>
        </p:txBody>
      </p:sp>
      <p:sp>
        <p:nvSpPr>
          <p:cNvPr id="3" name="Subtitle 2">
            <a:extLst>
              <a:ext uri="{FF2B5EF4-FFF2-40B4-BE49-F238E27FC236}">
                <a16:creationId xmlns:a16="http://schemas.microsoft.com/office/drawing/2014/main" id="{8F792578-E66A-F04F-AA81-8686CD756D8A}"/>
              </a:ext>
            </a:extLst>
          </p:cNvPr>
          <p:cNvSpPr>
            <a:spLocks noGrp="1"/>
          </p:cNvSpPr>
          <p:nvPr>
            <p:ph type="subTitle" idx="1"/>
          </p:nvPr>
        </p:nvSpPr>
        <p:spPr>
          <a:xfrm>
            <a:off x="1524000" y="3951798"/>
            <a:ext cx="9144000" cy="1306002"/>
          </a:xfrm>
        </p:spPr>
        <p:txBody>
          <a:bodyPr/>
          <a:lstStyle/>
          <a:p>
            <a:r>
              <a:rPr lang="en-US" dirty="0"/>
              <a:t>ECE 461</a:t>
            </a:r>
            <a:br>
              <a:rPr lang="en-US" dirty="0"/>
            </a:br>
            <a:r>
              <a:rPr lang="en-US" dirty="0"/>
              <a:t>Professor </a:t>
            </a:r>
            <a:r>
              <a:rPr lang="en-US" dirty="0" err="1"/>
              <a:t>Jorg</a:t>
            </a:r>
            <a:r>
              <a:rPr lang="en-US" dirty="0"/>
              <a:t> </a:t>
            </a:r>
            <a:r>
              <a:rPr lang="en-US" dirty="0" err="1"/>
              <a:t>Liebeherr</a:t>
            </a:r>
            <a:endParaRPr lang="en-US"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E55FF15-13BF-3447-B455-5D9401630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120" y="5281567"/>
            <a:ext cx="4686888" cy="1257458"/>
          </a:xfrm>
          <a:prstGeom prst="rect">
            <a:avLst/>
          </a:prstGeom>
        </p:spPr>
      </p:pic>
      <p:sp>
        <p:nvSpPr>
          <p:cNvPr id="7" name="Slide Number Placeholder 6">
            <a:extLst>
              <a:ext uri="{FF2B5EF4-FFF2-40B4-BE49-F238E27FC236}">
                <a16:creationId xmlns:a16="http://schemas.microsoft.com/office/drawing/2014/main" id="{84C04B8B-A58B-254B-BC1D-4D099AA73E86}"/>
              </a:ext>
            </a:extLst>
          </p:cNvPr>
          <p:cNvSpPr>
            <a:spLocks noGrp="1"/>
          </p:cNvSpPr>
          <p:nvPr>
            <p:ph type="sldNum" sz="quarter" idx="12"/>
          </p:nvPr>
        </p:nvSpPr>
        <p:spPr/>
        <p:txBody>
          <a:bodyPr/>
          <a:lstStyle/>
          <a:p>
            <a:fld id="{6DDFBD2C-A080-5A4B-B075-F8D248F9258F}" type="slidenum">
              <a:rPr lang="en-US" smtClean="0"/>
              <a:t>1</a:t>
            </a:fld>
            <a:endParaRPr lang="en-US"/>
          </a:p>
        </p:txBody>
      </p:sp>
    </p:spTree>
    <p:extLst>
      <p:ext uri="{BB962C8B-B14F-4D97-AF65-F5344CB8AC3E}">
        <p14:creationId xmlns:p14="http://schemas.microsoft.com/office/powerpoint/2010/main" val="932342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392A71D-998A-DC4D-B93D-7994855B2974}"/>
              </a:ext>
            </a:extLst>
          </p:cNvPr>
          <p:cNvSpPr>
            <a:spLocks noGrp="1" noChangeArrowheads="1"/>
          </p:cNvSpPr>
          <p:nvPr>
            <p:ph type="title"/>
          </p:nvPr>
        </p:nvSpPr>
        <p:spPr/>
        <p:txBody>
          <a:bodyPr/>
          <a:lstStyle/>
          <a:p>
            <a:r>
              <a:rPr lang="en-US" altLang="en-US" dirty="0">
                <a:ea typeface="ＭＳ Ｐゴシック" panose="020B0600070205080204" pitchFamily="34" charset="-128"/>
              </a:rPr>
              <a:t>ARP packet format</a:t>
            </a:r>
          </a:p>
        </p:txBody>
      </p:sp>
      <p:sp>
        <p:nvSpPr>
          <p:cNvPr id="21507" name="Rectangle 6">
            <a:extLst>
              <a:ext uri="{FF2B5EF4-FFF2-40B4-BE49-F238E27FC236}">
                <a16:creationId xmlns:a16="http://schemas.microsoft.com/office/drawing/2014/main" id="{EEBACFA9-05C5-DC4C-81C4-3FFE9011EAA0}"/>
              </a:ext>
            </a:extLst>
          </p:cNvPr>
          <p:cNvSpPr>
            <a:spLocks noChangeArrowheads="1"/>
          </p:cNvSpPr>
          <p:nvPr/>
        </p:nvSpPr>
        <p:spPr bwMode="auto">
          <a:xfrm>
            <a:off x="1524000" y="2655247"/>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1508" name="Object 5">
            <a:extLst>
              <a:ext uri="{FF2B5EF4-FFF2-40B4-BE49-F238E27FC236}">
                <a16:creationId xmlns:a16="http://schemas.microsoft.com/office/drawing/2014/main" id="{B3213D92-4E2E-D64B-ACE4-F8BD77B5C53F}"/>
              </a:ext>
            </a:extLst>
          </p:cNvPr>
          <p:cNvGraphicFramePr>
            <a:graphicFrameLocks noChangeAspect="1"/>
          </p:cNvGraphicFramePr>
          <p:nvPr/>
        </p:nvGraphicFramePr>
        <p:xfrm>
          <a:off x="1752600" y="1447801"/>
          <a:ext cx="8686800" cy="1514475"/>
        </p:xfrm>
        <a:graphic>
          <a:graphicData uri="http://schemas.openxmlformats.org/presentationml/2006/ole">
            <mc:AlternateContent xmlns:mc="http://schemas.openxmlformats.org/markup-compatibility/2006">
              <mc:Choice xmlns:v="urn:schemas-microsoft-com:vml" Requires="v">
                <p:oleObj spid="_x0000_s5121" name="Visio" r:id="rId4" imgW="31000700" imgH="5422900" progId="Visio.Drawing.6">
                  <p:embed/>
                </p:oleObj>
              </mc:Choice>
              <mc:Fallback>
                <p:oleObj name="Visio" r:id="rId4" imgW="31000700" imgH="5422900" progId="Visio.Drawing.6">
                  <p:embed/>
                  <p:pic>
                    <p:nvPicPr>
                      <p:cNvPr id="21508" name="Object 5">
                        <a:extLst>
                          <a:ext uri="{FF2B5EF4-FFF2-40B4-BE49-F238E27FC236}">
                            <a16:creationId xmlns:a16="http://schemas.microsoft.com/office/drawing/2014/main" id="{B3213D92-4E2E-D64B-ACE4-F8BD77B5C5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447801"/>
                        <a:ext cx="86868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Rectangle 8">
            <a:extLst>
              <a:ext uri="{FF2B5EF4-FFF2-40B4-BE49-F238E27FC236}">
                <a16:creationId xmlns:a16="http://schemas.microsoft.com/office/drawing/2014/main" id="{751A422B-D39F-C24B-AA78-436E86CD1856}"/>
              </a:ext>
            </a:extLst>
          </p:cNvPr>
          <p:cNvSpPr>
            <a:spLocks noChangeArrowheads="1"/>
          </p:cNvSpPr>
          <p:nvPr/>
        </p:nvSpPr>
        <p:spPr bwMode="auto">
          <a:xfrm>
            <a:off x="1524000" y="2174235"/>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1510" name="Object 7">
            <a:extLst>
              <a:ext uri="{FF2B5EF4-FFF2-40B4-BE49-F238E27FC236}">
                <a16:creationId xmlns:a16="http://schemas.microsoft.com/office/drawing/2014/main" id="{41DCC951-D167-AB4D-A6BD-C75FD87BF211}"/>
              </a:ext>
            </a:extLst>
          </p:cNvPr>
          <p:cNvGraphicFramePr>
            <a:graphicFrameLocks noChangeAspect="1"/>
          </p:cNvGraphicFramePr>
          <p:nvPr/>
        </p:nvGraphicFramePr>
        <p:xfrm>
          <a:off x="1524000" y="2971800"/>
          <a:ext cx="9144000" cy="3627438"/>
        </p:xfrm>
        <a:graphic>
          <a:graphicData uri="http://schemas.openxmlformats.org/presentationml/2006/ole">
            <mc:AlternateContent xmlns:mc="http://schemas.openxmlformats.org/markup-compatibility/2006">
              <mc:Choice xmlns:v="urn:schemas-microsoft-com:vml" Requires="v">
                <p:oleObj spid="_x0000_s5122" name="Visio" r:id="rId6" imgW="7366000" imgH="2933700" progId="Visio.Drawing.11">
                  <p:embed/>
                </p:oleObj>
              </mc:Choice>
              <mc:Fallback>
                <p:oleObj name="Visio" r:id="rId6" imgW="7366000" imgH="2933700" progId="Visio.Drawing.11">
                  <p:embed/>
                  <p:pic>
                    <p:nvPicPr>
                      <p:cNvPr id="21510" name="Object 7">
                        <a:extLst>
                          <a:ext uri="{FF2B5EF4-FFF2-40B4-BE49-F238E27FC236}">
                            <a16:creationId xmlns:a16="http://schemas.microsoft.com/office/drawing/2014/main" id="{41DCC951-D167-AB4D-A6BD-C75FD87BF2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971800"/>
                        <a:ext cx="91440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1" name="Line 10">
            <a:extLst>
              <a:ext uri="{FF2B5EF4-FFF2-40B4-BE49-F238E27FC236}">
                <a16:creationId xmlns:a16="http://schemas.microsoft.com/office/drawing/2014/main" id="{4FFF5E68-54DF-174A-8614-52F0EF5EA9B5}"/>
              </a:ext>
            </a:extLst>
          </p:cNvPr>
          <p:cNvSpPr>
            <a:spLocks noChangeShapeType="1"/>
          </p:cNvSpPr>
          <p:nvPr/>
        </p:nvSpPr>
        <p:spPr bwMode="auto">
          <a:xfrm flipV="1">
            <a:off x="1919289" y="2333625"/>
            <a:ext cx="2409825" cy="833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3" tIns="45717" rIns="91433" bIns="45717"/>
          <a:lstStyle/>
          <a:p>
            <a:endParaRPr lang="en-US"/>
          </a:p>
        </p:txBody>
      </p:sp>
      <p:sp>
        <p:nvSpPr>
          <p:cNvPr id="21512" name="Line 11">
            <a:extLst>
              <a:ext uri="{FF2B5EF4-FFF2-40B4-BE49-F238E27FC236}">
                <a16:creationId xmlns:a16="http://schemas.microsoft.com/office/drawing/2014/main" id="{2F69209D-DAE0-C749-9790-43A8B55903A8}"/>
              </a:ext>
            </a:extLst>
          </p:cNvPr>
          <p:cNvSpPr>
            <a:spLocks noChangeShapeType="1"/>
          </p:cNvSpPr>
          <p:nvPr/>
        </p:nvSpPr>
        <p:spPr bwMode="auto">
          <a:xfrm>
            <a:off x="8982075" y="2328864"/>
            <a:ext cx="1200150" cy="833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3" tIns="45717" rIns="91433" bIns="45717"/>
          <a:lstStyle/>
          <a:p>
            <a:endParaRPr lang="en-US"/>
          </a:p>
        </p:txBody>
      </p:sp>
      <p:sp>
        <p:nvSpPr>
          <p:cNvPr id="3" name="Slide Number Placeholder 2">
            <a:extLst>
              <a:ext uri="{FF2B5EF4-FFF2-40B4-BE49-F238E27FC236}">
                <a16:creationId xmlns:a16="http://schemas.microsoft.com/office/drawing/2014/main" id="{19FD1E3A-EB6D-7045-92F2-864E48400D0F}"/>
              </a:ext>
            </a:extLst>
          </p:cNvPr>
          <p:cNvSpPr>
            <a:spLocks noGrp="1"/>
          </p:cNvSpPr>
          <p:nvPr>
            <p:ph type="sldNum" sz="quarter" idx="12"/>
          </p:nvPr>
        </p:nvSpPr>
        <p:spPr/>
        <p:txBody>
          <a:bodyPr/>
          <a:lstStyle/>
          <a:p>
            <a:fld id="{6DDFBD2C-A080-5A4B-B075-F8D248F9258F}" type="slidenum">
              <a:rPr lang="en-US" smtClean="0"/>
              <a:t>10</a:t>
            </a:fld>
            <a:endParaRPr lang="en-US"/>
          </a:p>
        </p:txBody>
      </p:sp>
    </p:spTree>
    <p:extLst>
      <p:ext uri="{BB962C8B-B14F-4D97-AF65-F5344CB8AC3E}">
        <p14:creationId xmlns:p14="http://schemas.microsoft.com/office/powerpoint/2010/main" val="128496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FB9AAF8-4B25-E84D-BFA1-9E3113E66DCF}"/>
              </a:ext>
            </a:extLst>
          </p:cNvPr>
          <p:cNvSpPr>
            <a:spLocks noGrp="1" noChangeArrowheads="1"/>
          </p:cNvSpPr>
          <p:nvPr>
            <p:ph type="title"/>
          </p:nvPr>
        </p:nvSpPr>
        <p:spPr/>
        <p:txBody>
          <a:bodyPr/>
          <a:lstStyle/>
          <a:p>
            <a:r>
              <a:rPr lang="en-US" altLang="en-US">
                <a:ea typeface="ＭＳ Ｐゴシック" panose="020B0600070205080204" pitchFamily="34" charset="-128"/>
              </a:rPr>
              <a:t>Example</a:t>
            </a:r>
          </a:p>
        </p:txBody>
      </p:sp>
      <p:sp>
        <p:nvSpPr>
          <p:cNvPr id="22531" name="Rectangle 3">
            <a:extLst>
              <a:ext uri="{FF2B5EF4-FFF2-40B4-BE49-F238E27FC236}">
                <a16:creationId xmlns:a16="http://schemas.microsoft.com/office/drawing/2014/main" id="{68EF9A6E-ECE9-934A-86E1-C24131FA364A}"/>
              </a:ext>
            </a:extLst>
          </p:cNvPr>
          <p:cNvSpPr>
            <a:spLocks noGrp="1" noChangeArrowheads="1"/>
          </p:cNvSpPr>
          <p:nvPr>
            <p:ph type="body" idx="1"/>
          </p:nvPr>
        </p:nvSpPr>
        <p:spPr/>
        <p:txBody>
          <a:bodyPr>
            <a:normAutofit lnSpcReduction="10000"/>
          </a:bodyPr>
          <a:lstStyle/>
          <a:p>
            <a:r>
              <a:rPr lang="en-US" altLang="en-US" i="1" dirty="0">
                <a:solidFill>
                  <a:srgbClr val="0000FF"/>
                </a:solidFill>
                <a:ea typeface="ＭＳ Ｐゴシック" panose="020B0600070205080204" pitchFamily="34" charset="-128"/>
              </a:rPr>
              <a:t>ARP Request from Argon:</a:t>
            </a:r>
            <a:r>
              <a:rPr lang="en-US" altLang="en-US" b="1" dirty="0">
                <a:ea typeface="ＭＳ Ｐゴシック" panose="020B0600070205080204" pitchFamily="34" charset="-128"/>
              </a:rPr>
              <a:t> 	</a:t>
            </a:r>
          </a:p>
          <a:p>
            <a:pPr>
              <a:buFontTx/>
              <a:buNone/>
            </a:pPr>
            <a:r>
              <a:rPr lang="en-US" altLang="en-US" dirty="0">
                <a:ea typeface="ＭＳ Ｐゴシック" panose="020B0600070205080204" pitchFamily="34" charset="-128"/>
              </a:rPr>
              <a:t>	Sender hardware address: 	00:a0:24:71:e4:44</a:t>
            </a:r>
            <a:br>
              <a:rPr lang="en-US" altLang="en-US" dirty="0">
                <a:ea typeface="ＭＳ Ｐゴシック" panose="020B0600070205080204" pitchFamily="34" charset="-128"/>
              </a:rPr>
            </a:br>
            <a:r>
              <a:rPr lang="en-US" altLang="en-US" dirty="0">
                <a:ea typeface="ＭＳ Ｐゴシック" panose="020B0600070205080204" pitchFamily="34" charset="-128"/>
              </a:rPr>
              <a:t>Sender protocol address: 	128.143.137.144</a:t>
            </a:r>
            <a:br>
              <a:rPr lang="en-US" altLang="en-US" dirty="0">
                <a:ea typeface="ＭＳ Ｐゴシック" panose="020B0600070205080204" pitchFamily="34" charset="-128"/>
              </a:rPr>
            </a:br>
            <a:r>
              <a:rPr lang="en-US" altLang="en-US" dirty="0">
                <a:ea typeface="ＭＳ Ｐゴシック" panose="020B0600070205080204" pitchFamily="34" charset="-128"/>
              </a:rPr>
              <a:t>Target hardware address: 	00:00:00:00:00:00</a:t>
            </a:r>
            <a:br>
              <a:rPr lang="en-US" altLang="en-US" dirty="0">
                <a:ea typeface="ＭＳ Ｐゴシック" panose="020B0600070205080204" pitchFamily="34" charset="-128"/>
              </a:rPr>
            </a:br>
            <a:r>
              <a:rPr lang="en-US" altLang="en-US" dirty="0">
                <a:ea typeface="ＭＳ Ｐゴシック" panose="020B0600070205080204" pitchFamily="34" charset="-128"/>
              </a:rPr>
              <a:t>Target protocol address: 	128.143.137.1</a:t>
            </a:r>
          </a:p>
          <a:p>
            <a:pPr>
              <a:buFontTx/>
              <a:buNone/>
            </a:pPr>
            <a:endParaRPr lang="en-US" altLang="en-US" dirty="0">
              <a:ea typeface="ＭＳ Ｐゴシック" panose="020B0600070205080204" pitchFamily="34" charset="-128"/>
            </a:endParaRPr>
          </a:p>
          <a:p>
            <a:r>
              <a:rPr lang="en-US" altLang="en-US" i="1" dirty="0">
                <a:solidFill>
                  <a:srgbClr val="0000FF"/>
                </a:solidFill>
                <a:ea typeface="ＭＳ Ｐゴシック" panose="020B0600070205080204" pitchFamily="34" charset="-128"/>
              </a:rPr>
              <a:t>ARP Reply from Router137:</a:t>
            </a:r>
            <a:r>
              <a:rPr lang="en-US" altLang="en-US" b="1" i="1" dirty="0">
                <a:ea typeface="ＭＳ Ｐゴシック" panose="020B0600070205080204" pitchFamily="34" charset="-128"/>
              </a:rPr>
              <a:t> 	</a:t>
            </a:r>
          </a:p>
          <a:p>
            <a:pPr>
              <a:buFontTx/>
              <a:buNone/>
            </a:pPr>
            <a:r>
              <a:rPr lang="en-US" altLang="en-US" b="1" dirty="0">
                <a:ea typeface="ＭＳ Ｐゴシック" panose="020B0600070205080204" pitchFamily="34" charset="-128"/>
              </a:rPr>
              <a:t>	</a:t>
            </a:r>
            <a:r>
              <a:rPr lang="en-US" altLang="en-US" dirty="0">
                <a:ea typeface="ＭＳ Ｐゴシック" panose="020B0600070205080204" pitchFamily="34" charset="-128"/>
              </a:rPr>
              <a:t>Sender hardware address: 	00:e0:f9:23:a8:20 </a:t>
            </a:r>
            <a:br>
              <a:rPr lang="en-US" altLang="en-US" dirty="0">
                <a:ea typeface="ＭＳ Ｐゴシック" panose="020B0600070205080204" pitchFamily="34" charset="-128"/>
              </a:rPr>
            </a:br>
            <a:r>
              <a:rPr lang="en-US" altLang="en-US" dirty="0">
                <a:ea typeface="ＭＳ Ｐゴシック" panose="020B0600070205080204" pitchFamily="34" charset="-128"/>
              </a:rPr>
              <a:t>Sender protocol address: 	128.143.137.1 </a:t>
            </a:r>
            <a:br>
              <a:rPr lang="en-US" altLang="en-US" dirty="0">
                <a:ea typeface="ＭＳ Ｐゴシック" panose="020B0600070205080204" pitchFamily="34" charset="-128"/>
              </a:rPr>
            </a:br>
            <a:r>
              <a:rPr lang="en-US" altLang="en-US" dirty="0">
                <a:ea typeface="ＭＳ Ｐゴシック" panose="020B0600070205080204" pitchFamily="34" charset="-128"/>
              </a:rPr>
              <a:t>Target hardware address: 	00:a0:24:71:e4:44</a:t>
            </a:r>
            <a:br>
              <a:rPr lang="en-US" altLang="en-US" dirty="0">
                <a:ea typeface="ＭＳ Ｐゴシック" panose="020B0600070205080204" pitchFamily="34" charset="-128"/>
              </a:rPr>
            </a:br>
            <a:r>
              <a:rPr lang="en-US" altLang="en-US" dirty="0">
                <a:ea typeface="ＭＳ Ｐゴシック" panose="020B0600070205080204" pitchFamily="34" charset="-128"/>
              </a:rPr>
              <a:t>Target protocol address: 	128.143.137.144</a:t>
            </a:r>
          </a:p>
        </p:txBody>
      </p:sp>
      <p:sp>
        <p:nvSpPr>
          <p:cNvPr id="3" name="Slide Number Placeholder 2">
            <a:extLst>
              <a:ext uri="{FF2B5EF4-FFF2-40B4-BE49-F238E27FC236}">
                <a16:creationId xmlns:a16="http://schemas.microsoft.com/office/drawing/2014/main" id="{8D65C528-C308-2B46-8367-9BCE6E30742F}"/>
              </a:ext>
            </a:extLst>
          </p:cNvPr>
          <p:cNvSpPr>
            <a:spLocks noGrp="1"/>
          </p:cNvSpPr>
          <p:nvPr>
            <p:ph type="sldNum" sz="quarter" idx="12"/>
          </p:nvPr>
        </p:nvSpPr>
        <p:spPr/>
        <p:txBody>
          <a:bodyPr/>
          <a:lstStyle/>
          <a:p>
            <a:fld id="{6DDFBD2C-A080-5A4B-B075-F8D248F9258F}" type="slidenum">
              <a:rPr lang="en-US" smtClean="0"/>
              <a:t>11</a:t>
            </a:fld>
            <a:endParaRPr lang="en-US"/>
          </a:p>
        </p:txBody>
      </p:sp>
    </p:spTree>
    <p:extLst>
      <p:ext uri="{BB962C8B-B14F-4D97-AF65-F5344CB8AC3E}">
        <p14:creationId xmlns:p14="http://schemas.microsoft.com/office/powerpoint/2010/main" val="2697461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C66898-775D-1E49-927F-C87B43F09B48}"/>
              </a:ext>
            </a:extLst>
          </p:cNvPr>
          <p:cNvSpPr/>
          <p:nvPr/>
        </p:nvSpPr>
        <p:spPr>
          <a:xfrm>
            <a:off x="5370654" y="2600325"/>
            <a:ext cx="5949387" cy="1771649"/>
          </a:xfrm>
          <a:prstGeom prst="rect">
            <a:avLst/>
          </a:prstGeom>
          <a:solidFill>
            <a:schemeClr val="accent1">
              <a:lumMod val="20000"/>
              <a:lumOff val="80000"/>
            </a:schemeClr>
          </a:solidFill>
          <a:ln>
            <a:noFill/>
          </a:ln>
          <a:effectLst>
            <a:glow rad="1270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a:extLst>
              <a:ext uri="{FF2B5EF4-FFF2-40B4-BE49-F238E27FC236}">
                <a16:creationId xmlns:a16="http://schemas.microsoft.com/office/drawing/2014/main" id="{2675D6A5-DDD3-CF48-893F-4014E1D8625C}"/>
              </a:ext>
            </a:extLst>
          </p:cNvPr>
          <p:cNvSpPr>
            <a:spLocks noGrp="1" noChangeArrowheads="1"/>
          </p:cNvSpPr>
          <p:nvPr>
            <p:ph type="title"/>
          </p:nvPr>
        </p:nvSpPr>
        <p:spPr/>
        <p:txBody>
          <a:bodyPr/>
          <a:lstStyle/>
          <a:p>
            <a:r>
              <a:rPr lang="en-US" altLang="en-US" dirty="0">
                <a:ea typeface="ＭＳ Ｐゴシック" panose="020B0600070205080204" pitchFamily="34" charset="-128"/>
              </a:rPr>
              <a:t>ARP cache / neighbor cache</a:t>
            </a:r>
          </a:p>
        </p:txBody>
      </p:sp>
      <p:sp>
        <p:nvSpPr>
          <p:cNvPr id="23555" name="Rectangle 3">
            <a:extLst>
              <a:ext uri="{FF2B5EF4-FFF2-40B4-BE49-F238E27FC236}">
                <a16:creationId xmlns:a16="http://schemas.microsoft.com/office/drawing/2014/main" id="{F6570137-7D16-2145-9842-C95B18C3FF27}"/>
              </a:ext>
            </a:extLst>
          </p:cNvPr>
          <p:cNvSpPr>
            <a:spLocks noGrp="1" noChangeArrowheads="1"/>
          </p:cNvSpPr>
          <p:nvPr>
            <p:ph type="body" idx="1"/>
          </p:nvPr>
        </p:nvSpPr>
        <p:spPr>
          <a:xfrm>
            <a:off x="838200" y="1635760"/>
            <a:ext cx="10515600" cy="5022215"/>
          </a:xfrm>
        </p:spPr>
        <p:txBody>
          <a:bodyPr>
            <a:normAutofit lnSpcReduction="10000"/>
          </a:bodyPr>
          <a:lstStyle/>
          <a:p>
            <a:pPr>
              <a:tabLst>
                <a:tab pos="1828800" algn="l"/>
                <a:tab pos="3606800" algn="l"/>
                <a:tab pos="5661025" algn="l"/>
              </a:tabLst>
            </a:pPr>
            <a:r>
              <a:rPr lang="en-US" altLang="en-US" dirty="0">
                <a:ea typeface="ＭＳ Ｐゴシック" panose="020B0600070205080204" pitchFamily="34" charset="-128"/>
              </a:rPr>
              <a:t>Since sending an ARP request/reply for each IP datagram is inefficient, hosts maintain a cache (ARP Cache) of current entries. </a:t>
            </a:r>
          </a:p>
          <a:p>
            <a:pPr>
              <a:tabLst>
                <a:tab pos="1828800" algn="l"/>
                <a:tab pos="4613275" algn="l"/>
                <a:tab pos="5661025" algn="l"/>
              </a:tabLst>
            </a:pPr>
            <a:r>
              <a:rPr lang="en-US" altLang="en-US" dirty="0">
                <a:ea typeface="ＭＳ Ｐゴシック" panose="020B0600070205080204" pitchFamily="34" charset="-128"/>
              </a:rPr>
              <a:t>Contents of the ARP Cache:	</a:t>
            </a:r>
            <a:r>
              <a:rPr lang="en-US" altLang="en-US" sz="2000" dirty="0">
                <a:ea typeface="ＭＳ Ｐゴシック" panose="020B0600070205080204" pitchFamily="34" charset="-128"/>
              </a:rPr>
              <a:t>(128.143.71.37) at 00:10:4B:C5:D1:15 [ether] on eth0</a:t>
            </a:r>
          </a:p>
          <a:p>
            <a:pPr lvl="1">
              <a:buNone/>
              <a:tabLst>
                <a:tab pos="1828800" algn="l"/>
                <a:tab pos="4618038" algn="l"/>
              </a:tabLst>
            </a:pPr>
            <a:r>
              <a:rPr lang="en-US" altLang="en-US" sz="2000" dirty="0">
                <a:ea typeface="ＭＳ Ｐゴシック" panose="020B0600070205080204" pitchFamily="34" charset="-128"/>
              </a:rPr>
              <a:t>			(128.143.71.36) at 00:B0:D0:E1:17:D5 [ether] on eth0</a:t>
            </a:r>
          </a:p>
          <a:p>
            <a:pPr lvl="1">
              <a:buNone/>
              <a:tabLst>
                <a:tab pos="1828800" algn="l"/>
                <a:tab pos="4618038" algn="l"/>
                <a:tab pos="4883150" algn="l"/>
              </a:tabLst>
            </a:pPr>
            <a:r>
              <a:rPr lang="en-US" altLang="en-US" sz="2000" dirty="0">
                <a:ea typeface="ＭＳ Ｐゴシック" panose="020B0600070205080204" pitchFamily="34" charset="-128"/>
              </a:rPr>
              <a:t>			(128.143.71.35) at 00:B0:D0:DE:70:E6 [ether] on eth0</a:t>
            </a:r>
          </a:p>
          <a:p>
            <a:pPr lvl="1">
              <a:buNone/>
              <a:tabLst>
                <a:tab pos="1828800" algn="l"/>
                <a:tab pos="4618038" algn="l"/>
                <a:tab pos="4883150" algn="l"/>
              </a:tabLst>
            </a:pPr>
            <a:r>
              <a:rPr lang="en-US" altLang="en-US" sz="2000" dirty="0">
                <a:ea typeface="ＭＳ Ｐゴシック" panose="020B0600070205080204" pitchFamily="34" charset="-128"/>
              </a:rPr>
              <a:t>			(128.143.136.90) at 00:05:3C:06:27:35 [ether] on eth1</a:t>
            </a:r>
          </a:p>
          <a:p>
            <a:pPr lvl="1">
              <a:buNone/>
              <a:tabLst>
                <a:tab pos="1828800" algn="l"/>
                <a:tab pos="4618038" algn="l"/>
                <a:tab pos="4883150" algn="l"/>
              </a:tabLst>
            </a:pPr>
            <a:r>
              <a:rPr lang="en-US" altLang="en-US" sz="2000" dirty="0">
                <a:ea typeface="ＭＳ Ｐゴシック" panose="020B0600070205080204" pitchFamily="34" charset="-128"/>
              </a:rPr>
              <a:t>			(128.143.71.34) at 00:B0:D0:E1:17:DB [ether] on eth0</a:t>
            </a:r>
          </a:p>
          <a:p>
            <a:pPr marL="0" indent="0">
              <a:buNone/>
              <a:tabLst>
                <a:tab pos="1828800" algn="l"/>
                <a:tab pos="3606800" algn="l"/>
                <a:tab pos="5661025" algn="l"/>
              </a:tabLst>
            </a:pPr>
            <a:endParaRPr lang="en-US" altLang="en-US" dirty="0">
              <a:ea typeface="ＭＳ Ｐゴシック" panose="020B0600070205080204" pitchFamily="34" charset="-128"/>
            </a:endParaRPr>
          </a:p>
          <a:p>
            <a:pPr>
              <a:tabLst>
                <a:tab pos="1828800" algn="l"/>
                <a:tab pos="3606800" algn="l"/>
                <a:tab pos="5661025" algn="l"/>
              </a:tabLst>
            </a:pPr>
            <a:r>
              <a:rPr lang="en-US" altLang="en-US" dirty="0">
                <a:ea typeface="ＭＳ Ｐゴシック" panose="020B0600070205080204" pitchFamily="34" charset="-128"/>
              </a:rPr>
              <a:t>Entries in the ARP cache have an expiration time: </a:t>
            </a:r>
          </a:p>
          <a:p>
            <a:pPr lvl="1">
              <a:tabLst>
                <a:tab pos="1828800" algn="l"/>
                <a:tab pos="3606800" algn="l"/>
                <a:tab pos="5661025" algn="l"/>
              </a:tabLst>
            </a:pPr>
            <a:r>
              <a:rPr lang="en-US" altLang="en-US" sz="2000" dirty="0">
                <a:ea typeface="ＭＳ Ｐゴシック" panose="020B0600070205080204" pitchFamily="34" charset="-128"/>
              </a:rPr>
              <a:t>Entries that are not updated before their expiration time are removed</a:t>
            </a:r>
            <a:endParaRPr lang="en-US" altLang="en-US" dirty="0">
              <a:ea typeface="ＭＳ Ｐゴシック" panose="020B0600070205080204" pitchFamily="34" charset="-128"/>
            </a:endParaRPr>
          </a:p>
          <a:p>
            <a:pPr>
              <a:tabLst>
                <a:tab pos="1828800" algn="l"/>
                <a:tab pos="3606800" algn="l"/>
                <a:tab pos="5661025" algn="l"/>
              </a:tabLst>
            </a:pPr>
            <a:r>
              <a:rPr lang="en-US" altLang="en-US" dirty="0">
                <a:ea typeface="ＭＳ Ｐゴシック" panose="020B0600070205080204" pitchFamily="34" charset="-128"/>
              </a:rPr>
              <a:t>ARP cache is updated when an ARP message is received</a:t>
            </a:r>
          </a:p>
          <a:p>
            <a:pPr>
              <a:tabLst>
                <a:tab pos="1828800" algn="l"/>
                <a:tab pos="3606800" algn="l"/>
                <a:tab pos="5661025" algn="l"/>
              </a:tabLst>
            </a:pPr>
            <a:r>
              <a:rPr lang="en-US" altLang="en-US" dirty="0">
                <a:ea typeface="ＭＳ Ｐゴシック" panose="020B0600070205080204" pitchFamily="34" charset="-128"/>
              </a:rPr>
              <a:t>We will also use the term </a:t>
            </a:r>
            <a:r>
              <a:rPr lang="en-US" altLang="en-US" dirty="0">
                <a:solidFill>
                  <a:schemeClr val="accent5">
                    <a:lumMod val="75000"/>
                  </a:schemeClr>
                </a:solidFill>
                <a:ea typeface="ＭＳ Ｐゴシック" panose="020B0600070205080204" pitchFamily="34" charset="-128"/>
              </a:rPr>
              <a:t>neighbor cache  </a:t>
            </a:r>
            <a:r>
              <a:rPr lang="en-US" altLang="en-US" dirty="0">
                <a:ea typeface="ＭＳ Ｐゴシック" panose="020B0600070205080204" pitchFamily="34" charset="-128"/>
              </a:rPr>
              <a:t>to refer to an ARP cache</a:t>
            </a:r>
          </a:p>
        </p:txBody>
      </p:sp>
      <p:sp>
        <p:nvSpPr>
          <p:cNvPr id="4" name="Slide Number Placeholder 3">
            <a:extLst>
              <a:ext uri="{FF2B5EF4-FFF2-40B4-BE49-F238E27FC236}">
                <a16:creationId xmlns:a16="http://schemas.microsoft.com/office/drawing/2014/main" id="{95674FA4-28D7-A348-990B-4AACB0CE064A}"/>
              </a:ext>
            </a:extLst>
          </p:cNvPr>
          <p:cNvSpPr>
            <a:spLocks noGrp="1"/>
          </p:cNvSpPr>
          <p:nvPr>
            <p:ph type="sldNum" sz="quarter" idx="12"/>
          </p:nvPr>
        </p:nvSpPr>
        <p:spPr/>
        <p:txBody>
          <a:bodyPr/>
          <a:lstStyle/>
          <a:p>
            <a:fld id="{6DDFBD2C-A080-5A4B-B075-F8D248F9258F}" type="slidenum">
              <a:rPr lang="en-US" smtClean="0"/>
              <a:t>12</a:t>
            </a:fld>
            <a:endParaRPr lang="en-US"/>
          </a:p>
        </p:txBody>
      </p:sp>
    </p:spTree>
    <p:extLst>
      <p:ext uri="{BB962C8B-B14F-4D97-AF65-F5344CB8AC3E}">
        <p14:creationId xmlns:p14="http://schemas.microsoft.com/office/powerpoint/2010/main" val="1930909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50ED5CE-70AB-D14A-8D27-BDBDDAB231EA}"/>
              </a:ext>
            </a:extLst>
          </p:cNvPr>
          <p:cNvSpPr>
            <a:spLocks noGrp="1" noChangeArrowheads="1"/>
          </p:cNvSpPr>
          <p:nvPr>
            <p:ph type="title"/>
          </p:nvPr>
        </p:nvSpPr>
        <p:spPr/>
        <p:txBody>
          <a:bodyPr/>
          <a:lstStyle/>
          <a:p>
            <a:r>
              <a:rPr lang="en-US" altLang="en-US">
                <a:ea typeface="ＭＳ Ｐゴシック" panose="020B0600070205080204" pitchFamily="34" charset="-128"/>
              </a:rPr>
              <a:t>Proxy ARP</a:t>
            </a:r>
          </a:p>
        </p:txBody>
      </p:sp>
      <p:sp>
        <p:nvSpPr>
          <p:cNvPr id="25603" name="Rectangle 3">
            <a:extLst>
              <a:ext uri="{FF2B5EF4-FFF2-40B4-BE49-F238E27FC236}">
                <a16:creationId xmlns:a16="http://schemas.microsoft.com/office/drawing/2014/main" id="{4E74CB06-99E1-844E-9B98-AAC14EE34CBF}"/>
              </a:ext>
            </a:extLst>
          </p:cNvPr>
          <p:cNvSpPr>
            <a:spLocks noGrp="1" noChangeArrowheads="1"/>
          </p:cNvSpPr>
          <p:nvPr>
            <p:ph type="body" idx="1"/>
          </p:nvPr>
        </p:nvSpPr>
        <p:spPr/>
        <p:txBody>
          <a:bodyPr/>
          <a:lstStyle/>
          <a:p>
            <a:pPr marL="0" indent="0">
              <a:buNone/>
            </a:pPr>
            <a:r>
              <a:rPr lang="en-US" altLang="en-US" b="1" dirty="0">
                <a:solidFill>
                  <a:schemeClr val="accent5">
                    <a:lumMod val="75000"/>
                  </a:schemeClr>
                </a:solidFill>
                <a:ea typeface="ＭＳ Ｐゴシック" panose="020B0600070205080204" pitchFamily="34" charset="-128"/>
              </a:rPr>
              <a:t>Proxy ARP:</a:t>
            </a:r>
            <a:r>
              <a:rPr lang="en-US" altLang="en-US" dirty="0">
                <a:solidFill>
                  <a:schemeClr val="accent5">
                    <a:lumMod val="75000"/>
                  </a:schemeClr>
                </a:solidFill>
                <a:ea typeface="ＭＳ Ｐゴシック" panose="020B0600070205080204" pitchFamily="34" charset="-128"/>
              </a:rPr>
              <a:t> </a:t>
            </a:r>
            <a:r>
              <a:rPr lang="en-US" altLang="en-US" dirty="0">
                <a:ea typeface="ＭＳ Ｐゴシック" panose="020B0600070205080204" pitchFamily="34" charset="-128"/>
              </a:rPr>
              <a:t>Router responds to ARP Requests that arrive from one of its connected networks for a host that is on another of its connected networks</a:t>
            </a:r>
          </a:p>
        </p:txBody>
      </p:sp>
      <p:sp>
        <p:nvSpPr>
          <p:cNvPr id="25604" name="Rectangle 5">
            <a:extLst>
              <a:ext uri="{FF2B5EF4-FFF2-40B4-BE49-F238E27FC236}">
                <a16:creationId xmlns:a16="http://schemas.microsoft.com/office/drawing/2014/main" id="{0BC1F267-8DC0-E74A-AA4B-A85E34CF74A4}"/>
              </a:ext>
            </a:extLst>
          </p:cNvPr>
          <p:cNvSpPr>
            <a:spLocks noChangeArrowheads="1"/>
          </p:cNvSpPr>
          <p:nvPr/>
        </p:nvSpPr>
        <p:spPr bwMode="auto">
          <a:xfrm>
            <a:off x="1524000" y="-230829"/>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5605" name="Object 4">
            <a:extLst>
              <a:ext uri="{FF2B5EF4-FFF2-40B4-BE49-F238E27FC236}">
                <a16:creationId xmlns:a16="http://schemas.microsoft.com/office/drawing/2014/main" id="{3B01D297-B417-4C4E-A151-C79B8A6B59A5}"/>
              </a:ext>
            </a:extLst>
          </p:cNvPr>
          <p:cNvGraphicFramePr>
            <a:graphicFrameLocks noChangeAspect="1"/>
          </p:cNvGraphicFramePr>
          <p:nvPr>
            <p:extLst>
              <p:ext uri="{D42A27DB-BD31-4B8C-83A1-F6EECF244321}">
                <p14:modId xmlns:p14="http://schemas.microsoft.com/office/powerpoint/2010/main" val="58293401"/>
              </p:ext>
            </p:extLst>
          </p:nvPr>
        </p:nvGraphicFramePr>
        <p:xfrm>
          <a:off x="1681162" y="2960688"/>
          <a:ext cx="9088438" cy="3684588"/>
        </p:xfrm>
        <a:graphic>
          <a:graphicData uri="http://schemas.openxmlformats.org/presentationml/2006/ole">
            <mc:AlternateContent xmlns:mc="http://schemas.openxmlformats.org/markup-compatibility/2006">
              <mc:Choice xmlns:v="urn:schemas-microsoft-com:vml" Requires="v">
                <p:oleObj spid="_x0000_s6145" name="Visio" r:id="rId4" imgW="10782300" imgH="5143500" progId="Visio.Drawing.11">
                  <p:embed/>
                </p:oleObj>
              </mc:Choice>
              <mc:Fallback>
                <p:oleObj name="Visio" r:id="rId4" imgW="10782300" imgH="5143500" progId="Visio.Drawing.11">
                  <p:embed/>
                  <p:pic>
                    <p:nvPicPr>
                      <p:cNvPr id="25605" name="Object 4">
                        <a:extLst>
                          <a:ext uri="{FF2B5EF4-FFF2-40B4-BE49-F238E27FC236}">
                            <a16:creationId xmlns:a16="http://schemas.microsoft.com/office/drawing/2014/main" id="{3B01D297-B417-4C4E-A151-C79B8A6B59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1162" y="2960688"/>
                        <a:ext cx="9088438"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a:extLst>
              <a:ext uri="{FF2B5EF4-FFF2-40B4-BE49-F238E27FC236}">
                <a16:creationId xmlns:a16="http://schemas.microsoft.com/office/drawing/2014/main" id="{EEC80BFA-9A0F-4340-BC38-C57A20417098}"/>
              </a:ext>
            </a:extLst>
          </p:cNvPr>
          <p:cNvSpPr>
            <a:spLocks noGrp="1"/>
          </p:cNvSpPr>
          <p:nvPr>
            <p:ph type="sldNum" sz="quarter" idx="12"/>
          </p:nvPr>
        </p:nvSpPr>
        <p:spPr/>
        <p:txBody>
          <a:bodyPr/>
          <a:lstStyle/>
          <a:p>
            <a:fld id="{6DDFBD2C-A080-5A4B-B075-F8D248F9258F}" type="slidenum">
              <a:rPr lang="en-US" smtClean="0"/>
              <a:t>13</a:t>
            </a:fld>
            <a:endParaRPr lang="en-US"/>
          </a:p>
        </p:txBody>
      </p:sp>
    </p:spTree>
    <p:extLst>
      <p:ext uri="{BB962C8B-B14F-4D97-AF65-F5344CB8AC3E}">
        <p14:creationId xmlns:p14="http://schemas.microsoft.com/office/powerpoint/2010/main" val="1257958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2763487-7115-424D-BC40-5DC309CD2E1D}"/>
              </a:ext>
            </a:extLst>
          </p:cNvPr>
          <p:cNvSpPr>
            <a:spLocks noGrp="1" noChangeArrowheads="1"/>
          </p:cNvSpPr>
          <p:nvPr>
            <p:ph type="title"/>
          </p:nvPr>
        </p:nvSpPr>
        <p:spPr/>
        <p:txBody>
          <a:bodyPr/>
          <a:lstStyle/>
          <a:p>
            <a:r>
              <a:rPr lang="en-US" altLang="en-US">
                <a:ea typeface="ＭＳ Ｐゴシック" panose="020B0600070205080204" pitchFamily="34" charset="-128"/>
              </a:rPr>
              <a:t>Things to know about ARP</a:t>
            </a:r>
          </a:p>
        </p:txBody>
      </p:sp>
      <p:sp>
        <p:nvSpPr>
          <p:cNvPr id="26627" name="Rectangle 3">
            <a:extLst>
              <a:ext uri="{FF2B5EF4-FFF2-40B4-BE49-F238E27FC236}">
                <a16:creationId xmlns:a16="http://schemas.microsoft.com/office/drawing/2014/main" id="{CA846F6A-5D27-274A-BD74-86050D5C8FA3}"/>
              </a:ext>
            </a:extLst>
          </p:cNvPr>
          <p:cNvSpPr>
            <a:spLocks noGrp="1" noChangeArrowheads="1"/>
          </p:cNvSpPr>
          <p:nvPr>
            <p:ph type="body" idx="1"/>
          </p:nvPr>
        </p:nvSpPr>
        <p:spPr>
          <a:xfrm>
            <a:off x="838200" y="1635760"/>
            <a:ext cx="10515600" cy="4936490"/>
          </a:xfrm>
        </p:spPr>
        <p:txBody>
          <a:bodyPr>
            <a:normAutofit fontScale="92500" lnSpcReduction="10000"/>
          </a:bodyPr>
          <a:lstStyle/>
          <a:p>
            <a:pPr>
              <a:tabLst>
                <a:tab pos="1257300" algn="l"/>
                <a:tab pos="5661025" algn="l"/>
              </a:tabLst>
            </a:pPr>
            <a:r>
              <a:rPr lang="en-US" altLang="en-US" dirty="0">
                <a:solidFill>
                  <a:schemeClr val="accent1"/>
                </a:solidFill>
                <a:ea typeface="ＭＳ Ｐゴシック" panose="020B0600070205080204" pitchFamily="34" charset="-128"/>
              </a:rPr>
              <a:t>ARP Request to a non-existing host</a:t>
            </a:r>
          </a:p>
          <a:p>
            <a:pPr lvl="1">
              <a:tabLst>
                <a:tab pos="1257300" algn="l"/>
                <a:tab pos="5661025" algn="l"/>
              </a:tabLst>
            </a:pPr>
            <a:r>
              <a:rPr lang="en-US" altLang="en-US" sz="2200" dirty="0">
                <a:ea typeface="ＭＳ Ｐゴシック" panose="020B0600070205080204" pitchFamily="34" charset="-128"/>
              </a:rPr>
              <a:t>Several ARP requests are made with increasing time intervals between requests. Eventually, ARP gives up</a:t>
            </a:r>
          </a:p>
          <a:p>
            <a:pPr>
              <a:tabLst>
                <a:tab pos="1257300" algn="l"/>
                <a:tab pos="5661025" algn="l"/>
              </a:tabLst>
            </a:pPr>
            <a:r>
              <a:rPr lang="en-US" altLang="en-US" dirty="0">
                <a:solidFill>
                  <a:schemeClr val="accent1"/>
                </a:solidFill>
                <a:ea typeface="ＭＳ Ｐゴシック" panose="020B0600070205080204" pitchFamily="34" charset="-128"/>
              </a:rPr>
              <a:t>Refreshing ARP cache</a:t>
            </a:r>
          </a:p>
          <a:p>
            <a:pPr lvl="1">
              <a:tabLst>
                <a:tab pos="1257300" algn="l"/>
                <a:tab pos="5661025" algn="l"/>
              </a:tabLst>
            </a:pPr>
            <a:r>
              <a:rPr lang="en-US" altLang="en-US" sz="2200" dirty="0">
                <a:ea typeface="ＭＳ Ｐゴシック" panose="020B0600070205080204" pitchFamily="34" charset="-128"/>
              </a:rPr>
              <a:t>On some systems, hosts periodically send ARP Requests for all addresses listed in the neighbor cache.  This refreshes the neighbor cache, but also introduces traffic</a:t>
            </a:r>
          </a:p>
          <a:p>
            <a:pPr>
              <a:tabLst>
                <a:tab pos="1257300" algn="l"/>
                <a:tab pos="5661025" algn="l"/>
              </a:tabLst>
            </a:pPr>
            <a:r>
              <a:rPr lang="en-US" altLang="en-US" dirty="0">
                <a:solidFill>
                  <a:schemeClr val="accent1"/>
                </a:solidFill>
                <a:ea typeface="ＭＳ Ｐゴシック" panose="020B0600070205080204" pitchFamily="34" charset="-128"/>
              </a:rPr>
              <a:t>Unicast ARP Requests</a:t>
            </a:r>
          </a:p>
          <a:p>
            <a:pPr lvl="1">
              <a:tabLst>
                <a:tab pos="1257300" algn="l"/>
                <a:tab pos="5661025" algn="l"/>
              </a:tabLst>
            </a:pPr>
            <a:r>
              <a:rPr lang="en-US" altLang="en-US" sz="2200" dirty="0">
                <a:ea typeface="ＭＳ Ｐゴシック" panose="020B0600070205080204" pitchFamily="34" charset="-128"/>
              </a:rPr>
              <a:t>Some systems send ARP Requests as unicast whenever possible</a:t>
            </a:r>
            <a:endParaRPr lang="en-US" altLang="en-US" sz="2200" dirty="0">
              <a:solidFill>
                <a:srgbClr val="FF0000"/>
              </a:solidFill>
              <a:ea typeface="ＭＳ Ｐゴシック" panose="020B0600070205080204" pitchFamily="34" charset="-128"/>
            </a:endParaRPr>
          </a:p>
          <a:p>
            <a:pPr>
              <a:tabLst>
                <a:tab pos="1257300" algn="l"/>
                <a:tab pos="5661025" algn="l"/>
              </a:tabLst>
            </a:pPr>
            <a:r>
              <a:rPr lang="en-US" altLang="en-US" dirty="0">
                <a:solidFill>
                  <a:schemeClr val="accent5">
                    <a:lumMod val="75000"/>
                  </a:schemeClr>
                </a:solidFill>
                <a:ea typeface="ＭＳ Ｐゴシック" panose="020B0600070205080204" pitchFamily="34" charset="-128"/>
              </a:rPr>
              <a:t>Gratuitous ARP:  </a:t>
            </a:r>
          </a:p>
          <a:p>
            <a:pPr lvl="1">
              <a:tabLst>
                <a:tab pos="1257300" algn="l"/>
                <a:tab pos="5661025" algn="l"/>
              </a:tabLst>
            </a:pPr>
            <a:r>
              <a:rPr lang="en-US" altLang="en-US" sz="2200" dirty="0">
                <a:ea typeface="ＭＳ Ｐゴシック" panose="020B0600070205080204" pitchFamily="34" charset="-128"/>
              </a:rPr>
              <a:t>A host sends an ARP Reply with its own IP address and MAC address as a broadcast.</a:t>
            </a:r>
          </a:p>
          <a:p>
            <a:pPr lvl="1">
              <a:tabLst>
                <a:tab pos="1257300" algn="l"/>
                <a:tab pos="5661025" algn="l"/>
              </a:tabLst>
            </a:pPr>
            <a:r>
              <a:rPr lang="en-US" altLang="en-US" sz="2200" dirty="0">
                <a:ea typeface="ＭＳ Ｐゴシック" panose="020B0600070205080204" pitchFamily="34" charset="-128"/>
              </a:rPr>
              <a:t>Can be used to update remote neighbor caches when when a host has changed its IP address</a:t>
            </a:r>
          </a:p>
          <a:p>
            <a:pPr>
              <a:tabLst>
                <a:tab pos="1257300" algn="l"/>
                <a:tab pos="5661025" algn="l"/>
              </a:tabLst>
            </a:pPr>
            <a:r>
              <a:rPr lang="en-US" altLang="en-US" dirty="0">
                <a:solidFill>
                  <a:schemeClr val="accent5">
                    <a:lumMod val="75000"/>
                  </a:schemeClr>
                </a:solidFill>
                <a:ea typeface="ＭＳ Ｐゴシック" panose="020B0600070205080204" pitchFamily="34" charset="-128"/>
              </a:rPr>
              <a:t>ARP Probing</a:t>
            </a:r>
          </a:p>
          <a:p>
            <a:pPr lvl="1">
              <a:tabLst>
                <a:tab pos="1257300" algn="l"/>
                <a:tab pos="5661025" algn="l"/>
              </a:tabLst>
            </a:pPr>
            <a:r>
              <a:rPr lang="en-US" altLang="en-US" sz="2200" dirty="0">
                <a:ea typeface="ＭＳ Ｐゴシック" panose="020B0600070205080204" pitchFamily="34" charset="-128"/>
              </a:rPr>
              <a:t>An ARP request for ones own IP address</a:t>
            </a:r>
          </a:p>
          <a:p>
            <a:pPr lvl="1">
              <a:tabLst>
                <a:tab pos="1257300" algn="l"/>
                <a:tab pos="5661025" algn="l"/>
              </a:tabLst>
            </a:pPr>
            <a:r>
              <a:rPr lang="en-US" altLang="en-US" sz="2200" dirty="0">
                <a:ea typeface="ＭＳ Ｐゴシック" panose="020B0600070205080204" pitchFamily="34" charset="-128"/>
              </a:rPr>
              <a:t>Useful for detecting if an IP address has already been assigned</a:t>
            </a:r>
          </a:p>
        </p:txBody>
      </p:sp>
      <p:sp>
        <p:nvSpPr>
          <p:cNvPr id="3" name="Slide Number Placeholder 2">
            <a:extLst>
              <a:ext uri="{FF2B5EF4-FFF2-40B4-BE49-F238E27FC236}">
                <a16:creationId xmlns:a16="http://schemas.microsoft.com/office/drawing/2014/main" id="{DD2A4F78-E68D-BC4E-A39C-7E9D86944F75}"/>
              </a:ext>
            </a:extLst>
          </p:cNvPr>
          <p:cNvSpPr>
            <a:spLocks noGrp="1"/>
          </p:cNvSpPr>
          <p:nvPr>
            <p:ph type="sldNum" sz="quarter" idx="12"/>
          </p:nvPr>
        </p:nvSpPr>
        <p:spPr/>
        <p:txBody>
          <a:bodyPr/>
          <a:lstStyle/>
          <a:p>
            <a:fld id="{6DDFBD2C-A080-5A4B-B075-F8D248F9258F}" type="slidenum">
              <a:rPr lang="en-US" smtClean="0"/>
              <a:t>14</a:t>
            </a:fld>
            <a:endParaRPr lang="en-US"/>
          </a:p>
        </p:txBody>
      </p:sp>
    </p:spTree>
    <p:extLst>
      <p:ext uri="{BB962C8B-B14F-4D97-AF65-F5344CB8AC3E}">
        <p14:creationId xmlns:p14="http://schemas.microsoft.com/office/powerpoint/2010/main" val="3717915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EAA89AF-816F-3944-AA31-AA38170AF3A3}"/>
              </a:ext>
            </a:extLst>
          </p:cNvPr>
          <p:cNvSpPr>
            <a:spLocks noGrp="1" noChangeArrowheads="1"/>
          </p:cNvSpPr>
          <p:nvPr>
            <p:ph type="title"/>
          </p:nvPr>
        </p:nvSpPr>
        <p:spPr/>
        <p:txBody>
          <a:bodyPr/>
          <a:lstStyle/>
          <a:p>
            <a:r>
              <a:rPr lang="en-US" altLang="en-US">
                <a:ea typeface="ＭＳ Ｐゴシック" panose="020B0600070205080204" pitchFamily="34" charset="-128"/>
              </a:rPr>
              <a:t>Vulnerabilities of ARP</a:t>
            </a:r>
          </a:p>
        </p:txBody>
      </p:sp>
      <p:sp>
        <p:nvSpPr>
          <p:cNvPr id="27651" name="Rectangle 3">
            <a:extLst>
              <a:ext uri="{FF2B5EF4-FFF2-40B4-BE49-F238E27FC236}">
                <a16:creationId xmlns:a16="http://schemas.microsoft.com/office/drawing/2014/main" id="{0D365E5D-13A7-FD4E-AD89-A807B95CFE22}"/>
              </a:ext>
            </a:extLst>
          </p:cNvPr>
          <p:cNvSpPr>
            <a:spLocks noGrp="1" noChangeArrowheads="1"/>
          </p:cNvSpPr>
          <p:nvPr>
            <p:ph type="body" idx="1"/>
          </p:nvPr>
        </p:nvSpPr>
        <p:spPr/>
        <p:txBody>
          <a:bodyPr>
            <a:normAutofit/>
          </a:bodyPr>
          <a:lstStyle/>
          <a:p>
            <a:pPr>
              <a:tabLst>
                <a:tab pos="1257300" algn="l"/>
                <a:tab pos="5661025" algn="l"/>
              </a:tabLst>
            </a:pPr>
            <a:r>
              <a:rPr lang="en-US" altLang="en-US" sz="2400" dirty="0">
                <a:ea typeface="ＭＳ Ｐゴシック" panose="020B0600070205080204" pitchFamily="34" charset="-128"/>
              </a:rPr>
              <a:t>Since ARP does not authenticate requests or replies, ARP Requests and Replies can be forged</a:t>
            </a:r>
          </a:p>
          <a:p>
            <a:pPr>
              <a:tabLst>
                <a:tab pos="1257300" algn="l"/>
                <a:tab pos="5661025" algn="l"/>
              </a:tabLst>
            </a:pPr>
            <a:r>
              <a:rPr lang="en-US" altLang="en-US" sz="2400" dirty="0">
                <a:ea typeface="ＭＳ Ｐゴシック" panose="020B0600070205080204" pitchFamily="34" charset="-128"/>
              </a:rPr>
              <a:t>ARP is stateless: ARP Replies can be sent without a corresponding ARP Request</a:t>
            </a:r>
          </a:p>
          <a:p>
            <a:pPr>
              <a:tabLst>
                <a:tab pos="1257300" algn="l"/>
                <a:tab pos="5661025" algn="l"/>
              </a:tabLst>
            </a:pPr>
            <a:r>
              <a:rPr lang="en-US" altLang="en-US" sz="2400" dirty="0">
                <a:ea typeface="ＭＳ Ｐゴシック" panose="020B0600070205080204" pitchFamily="34" charset="-128"/>
              </a:rPr>
              <a:t>According to the ARP protocol specification, a node receiving an ARP packet (Request or Reply) </a:t>
            </a:r>
            <a:r>
              <a:rPr lang="en-US" altLang="en-US" sz="2400" u="sng" dirty="0">
                <a:ea typeface="ＭＳ Ｐゴシック" panose="020B0600070205080204" pitchFamily="34" charset="-128"/>
              </a:rPr>
              <a:t>must</a:t>
            </a:r>
            <a:r>
              <a:rPr lang="en-US" altLang="en-US" sz="2400" dirty="0">
                <a:ea typeface="ＭＳ Ｐゴシック" panose="020B0600070205080204" pitchFamily="34" charset="-128"/>
              </a:rPr>
              <a:t> update its local ARP cache with the information in the sender field, as long as the receiving node already has an entry for the IP address of the source in its neighbor cache </a:t>
            </a:r>
          </a:p>
          <a:p>
            <a:pPr marL="381000" indent="-381000">
              <a:buNone/>
              <a:tabLst>
                <a:tab pos="1257300" algn="l"/>
                <a:tab pos="5661025" algn="l"/>
              </a:tabLst>
            </a:pPr>
            <a:r>
              <a:rPr lang="en-US" altLang="en-US" sz="2400" dirty="0">
                <a:ea typeface="ＭＳ Ｐゴシック" panose="020B0600070205080204" pitchFamily="34" charset="-128"/>
              </a:rPr>
              <a:t>Typical exploitation of these vulnerabilities:</a:t>
            </a:r>
          </a:p>
          <a:p>
            <a:pPr marL="381000" indent="-381000">
              <a:tabLst>
                <a:tab pos="1257300" algn="l"/>
                <a:tab pos="5661025" algn="l"/>
              </a:tabLst>
            </a:pPr>
            <a:r>
              <a:rPr lang="en-US" altLang="en-US" sz="2400" dirty="0">
                <a:ea typeface="ＭＳ Ｐゴシック" panose="020B0600070205080204" pitchFamily="34" charset="-128"/>
              </a:rPr>
              <a:t>A forged ARP Request or Reply can be used to update the neighbor cache of a remote system with a forged entry (</a:t>
            </a:r>
            <a:r>
              <a:rPr lang="en-US" altLang="en-US" sz="2400" dirty="0">
                <a:solidFill>
                  <a:srgbClr val="FF0000"/>
                </a:solidFill>
                <a:ea typeface="ＭＳ Ｐゴシック" panose="020B0600070205080204" pitchFamily="34" charset="-128"/>
              </a:rPr>
              <a:t>ARP Poisoning</a:t>
            </a:r>
            <a:r>
              <a:rPr lang="en-US" altLang="en-US" sz="2400" dirty="0">
                <a:ea typeface="ＭＳ Ｐゴシック" panose="020B0600070205080204" pitchFamily="34" charset="-128"/>
              </a:rPr>
              <a:t>)</a:t>
            </a:r>
          </a:p>
          <a:p>
            <a:pPr marL="381000" indent="-381000">
              <a:tabLst>
                <a:tab pos="1257300" algn="l"/>
                <a:tab pos="5661025" algn="l"/>
              </a:tabLst>
            </a:pPr>
            <a:r>
              <a:rPr lang="en-US" altLang="en-US" sz="2400" dirty="0">
                <a:ea typeface="ＭＳ Ｐゴシック" panose="020B0600070205080204" pitchFamily="34" charset="-128"/>
              </a:rPr>
              <a:t>This can be used to redirect IP traffic to other hosts</a:t>
            </a:r>
          </a:p>
        </p:txBody>
      </p:sp>
      <p:sp>
        <p:nvSpPr>
          <p:cNvPr id="3" name="Slide Number Placeholder 2">
            <a:extLst>
              <a:ext uri="{FF2B5EF4-FFF2-40B4-BE49-F238E27FC236}">
                <a16:creationId xmlns:a16="http://schemas.microsoft.com/office/drawing/2014/main" id="{A0FE5CE7-D69A-EE45-90D1-D83ADB3DABD2}"/>
              </a:ext>
            </a:extLst>
          </p:cNvPr>
          <p:cNvSpPr>
            <a:spLocks noGrp="1"/>
          </p:cNvSpPr>
          <p:nvPr>
            <p:ph type="sldNum" sz="quarter" idx="12"/>
          </p:nvPr>
        </p:nvSpPr>
        <p:spPr/>
        <p:txBody>
          <a:bodyPr/>
          <a:lstStyle/>
          <a:p>
            <a:fld id="{6DDFBD2C-A080-5A4B-B075-F8D248F9258F}" type="slidenum">
              <a:rPr lang="en-US" smtClean="0"/>
              <a:t>15</a:t>
            </a:fld>
            <a:endParaRPr lang="en-US"/>
          </a:p>
        </p:txBody>
      </p:sp>
    </p:spTree>
    <p:extLst>
      <p:ext uri="{BB962C8B-B14F-4D97-AF65-F5344CB8AC3E}">
        <p14:creationId xmlns:p14="http://schemas.microsoft.com/office/powerpoint/2010/main" val="1969715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lstStyle/>
          <a:p>
            <a:r>
              <a:rPr lang="en-US" dirty="0"/>
              <a:t>Neighbor Discovery</a:t>
            </a:r>
            <a:br>
              <a:rPr lang="en-US" dirty="0"/>
            </a:br>
            <a:r>
              <a:rPr lang="en-US" sz="4400" dirty="0"/>
              <a:t>Part 2</a:t>
            </a:r>
            <a:endParaRPr lang="en-US" b="1" dirty="0"/>
          </a:p>
        </p:txBody>
      </p:sp>
      <p:sp>
        <p:nvSpPr>
          <p:cNvPr id="3" name="Subtitle 2">
            <a:extLst>
              <a:ext uri="{FF2B5EF4-FFF2-40B4-BE49-F238E27FC236}">
                <a16:creationId xmlns:a16="http://schemas.microsoft.com/office/drawing/2014/main" id="{8F792578-E66A-F04F-AA81-8686CD756D8A}"/>
              </a:ext>
            </a:extLst>
          </p:cNvPr>
          <p:cNvSpPr>
            <a:spLocks noGrp="1"/>
          </p:cNvSpPr>
          <p:nvPr>
            <p:ph type="subTitle" idx="1"/>
          </p:nvPr>
        </p:nvSpPr>
        <p:spPr>
          <a:xfrm>
            <a:off x="1524000" y="3951798"/>
            <a:ext cx="9144000" cy="1306002"/>
          </a:xfrm>
        </p:spPr>
        <p:txBody>
          <a:bodyPr/>
          <a:lstStyle/>
          <a:p>
            <a:r>
              <a:rPr lang="en-US" dirty="0"/>
              <a:t>ECE 461</a:t>
            </a:r>
            <a:br>
              <a:rPr lang="en-US" dirty="0"/>
            </a:br>
            <a:r>
              <a:rPr lang="en-US" dirty="0"/>
              <a:t>Professor </a:t>
            </a:r>
            <a:r>
              <a:rPr lang="en-US" dirty="0" err="1"/>
              <a:t>Jorg</a:t>
            </a:r>
            <a:r>
              <a:rPr lang="en-US" dirty="0"/>
              <a:t> </a:t>
            </a:r>
            <a:r>
              <a:rPr lang="en-US" dirty="0" err="1"/>
              <a:t>Liebeherr</a:t>
            </a:r>
            <a:endParaRPr lang="en-US"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E55FF15-13BF-3447-B455-5D9401630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120" y="5281567"/>
            <a:ext cx="4686888" cy="1257458"/>
          </a:xfrm>
          <a:prstGeom prst="rect">
            <a:avLst/>
          </a:prstGeom>
        </p:spPr>
      </p:pic>
      <p:sp>
        <p:nvSpPr>
          <p:cNvPr id="7" name="Slide Number Placeholder 6">
            <a:extLst>
              <a:ext uri="{FF2B5EF4-FFF2-40B4-BE49-F238E27FC236}">
                <a16:creationId xmlns:a16="http://schemas.microsoft.com/office/drawing/2014/main" id="{84C04B8B-A58B-254B-BC1D-4D099AA73E86}"/>
              </a:ext>
            </a:extLst>
          </p:cNvPr>
          <p:cNvSpPr>
            <a:spLocks noGrp="1"/>
          </p:cNvSpPr>
          <p:nvPr>
            <p:ph type="sldNum" sz="quarter" idx="12"/>
          </p:nvPr>
        </p:nvSpPr>
        <p:spPr/>
        <p:txBody>
          <a:bodyPr/>
          <a:lstStyle/>
          <a:p>
            <a:fld id="{6DDFBD2C-A080-5A4B-B075-F8D248F9258F}" type="slidenum">
              <a:rPr lang="en-US" smtClean="0"/>
              <a:t>16</a:t>
            </a:fld>
            <a:endParaRPr lang="en-US"/>
          </a:p>
        </p:txBody>
      </p:sp>
    </p:spTree>
    <p:extLst>
      <p:ext uri="{BB962C8B-B14F-4D97-AF65-F5344CB8AC3E}">
        <p14:creationId xmlns:p14="http://schemas.microsoft.com/office/powerpoint/2010/main" val="1350254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lstStyle/>
          <a:p>
            <a:r>
              <a:rPr lang="en-US" dirty="0"/>
              <a:t>Neighbor Discovery Protocol (NDP)</a:t>
            </a:r>
            <a:endParaRPr lang="en-US" b="1"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7">
            <a:extLst>
              <a:ext uri="{FF2B5EF4-FFF2-40B4-BE49-F238E27FC236}">
                <a16:creationId xmlns:a16="http://schemas.microsoft.com/office/drawing/2014/main" id="{3A6BFA4A-B0A8-C447-B104-938B98B75702}"/>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3B4B1F8E-889E-2344-A294-09055C9DD95B}"/>
              </a:ext>
            </a:extLst>
          </p:cNvPr>
          <p:cNvSpPr>
            <a:spLocks noGrp="1"/>
          </p:cNvSpPr>
          <p:nvPr>
            <p:ph type="sldNum" sz="quarter" idx="12"/>
          </p:nvPr>
        </p:nvSpPr>
        <p:spPr/>
        <p:txBody>
          <a:bodyPr/>
          <a:lstStyle/>
          <a:p>
            <a:fld id="{6DDFBD2C-A080-5A4B-B075-F8D248F9258F}" type="slidenum">
              <a:rPr lang="en-US" smtClean="0"/>
              <a:t>17</a:t>
            </a:fld>
            <a:endParaRPr lang="en-US"/>
          </a:p>
        </p:txBody>
      </p:sp>
    </p:spTree>
    <p:extLst>
      <p:ext uri="{BB962C8B-B14F-4D97-AF65-F5344CB8AC3E}">
        <p14:creationId xmlns:p14="http://schemas.microsoft.com/office/powerpoint/2010/main" val="3210588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F28088-92B9-2243-8325-DFF0B136321A}"/>
              </a:ext>
            </a:extLst>
          </p:cNvPr>
          <p:cNvSpPr/>
          <p:nvPr/>
        </p:nvSpPr>
        <p:spPr>
          <a:xfrm>
            <a:off x="2036903" y="2085974"/>
            <a:ext cx="6149835" cy="414339"/>
          </a:xfrm>
          <a:prstGeom prst="rect">
            <a:avLst/>
          </a:prstGeom>
          <a:solidFill>
            <a:schemeClr val="accent4">
              <a:lumMod val="20000"/>
              <a:lumOff val="80000"/>
            </a:schemeClr>
          </a:solidFill>
          <a:ln>
            <a:noFill/>
          </a:ln>
          <a:effectLst>
            <a:glow rad="1270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EDBC106-7434-6743-A7CF-0A3E18A52998}"/>
              </a:ext>
            </a:extLst>
          </p:cNvPr>
          <p:cNvSpPr/>
          <p:nvPr/>
        </p:nvSpPr>
        <p:spPr>
          <a:xfrm>
            <a:off x="1298716" y="4129088"/>
            <a:ext cx="4744897" cy="771524"/>
          </a:xfrm>
          <a:prstGeom prst="rect">
            <a:avLst/>
          </a:prstGeom>
          <a:solidFill>
            <a:schemeClr val="accent4">
              <a:lumMod val="20000"/>
              <a:lumOff val="80000"/>
            </a:schemeClr>
          </a:solidFill>
          <a:ln>
            <a:noFill/>
          </a:ln>
          <a:effectLst>
            <a:glow rad="1270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Title 1"/>
          <p:cNvSpPr>
            <a:spLocks noGrp="1"/>
          </p:cNvSpPr>
          <p:nvPr>
            <p:ph type="title"/>
          </p:nvPr>
        </p:nvSpPr>
        <p:spPr/>
        <p:txBody>
          <a:bodyPr/>
          <a:lstStyle/>
          <a:p>
            <a:r>
              <a:rPr lang="en-US">
                <a:ea typeface="ＭＳ Ｐゴシック" pitchFamily="34" charset="-128"/>
              </a:rPr>
              <a:t>Neighbor Discovery Protocol</a:t>
            </a:r>
          </a:p>
        </p:txBody>
      </p:sp>
      <p:sp>
        <p:nvSpPr>
          <p:cNvPr id="38915" name="Content Placeholder 2"/>
          <p:cNvSpPr>
            <a:spLocks noGrp="1"/>
          </p:cNvSpPr>
          <p:nvPr>
            <p:ph idx="1"/>
          </p:nvPr>
        </p:nvSpPr>
        <p:spPr>
          <a:xfrm>
            <a:off x="838200" y="1635760"/>
            <a:ext cx="10515600" cy="5022215"/>
          </a:xfrm>
        </p:spPr>
        <p:txBody>
          <a:bodyPr/>
          <a:lstStyle/>
          <a:p>
            <a:r>
              <a:rPr lang="en-US" dirty="0">
                <a:ea typeface="ＭＳ Ｐゴシック" pitchFamily="34" charset="-128"/>
              </a:rPr>
              <a:t>Uses several ICMPv6 messages types:</a:t>
            </a:r>
          </a:p>
          <a:p>
            <a:pPr marL="1314450" lvl="2" indent="-457200"/>
            <a:r>
              <a:rPr lang="en-US" sz="2400" dirty="0">
                <a:ea typeface="ＭＳ Ｐゴシック" pitchFamily="34" charset="-128"/>
              </a:rPr>
              <a:t>Neighbor Solicitation / Neighbor Advertisement</a:t>
            </a:r>
          </a:p>
          <a:p>
            <a:pPr marL="1314450" lvl="2" indent="-457200"/>
            <a:r>
              <a:rPr lang="en-US" sz="2400" dirty="0">
                <a:ea typeface="ＭＳ Ｐゴシック" pitchFamily="34" charset="-128"/>
              </a:rPr>
              <a:t>Router Solicitation / Router Advertisement, </a:t>
            </a:r>
          </a:p>
          <a:p>
            <a:pPr marL="1314450" lvl="2" indent="-457200"/>
            <a:r>
              <a:rPr lang="en-US" sz="2400" dirty="0">
                <a:ea typeface="ＭＳ Ｐゴシック" pitchFamily="34" charset="-128"/>
              </a:rPr>
              <a:t>Route Redirect</a:t>
            </a:r>
          </a:p>
          <a:p>
            <a:pPr marL="857250" lvl="2" indent="0">
              <a:buNone/>
            </a:pPr>
            <a:endParaRPr lang="en-US" dirty="0">
              <a:ea typeface="ＭＳ Ｐゴシック" pitchFamily="34" charset="-128"/>
            </a:endParaRPr>
          </a:p>
          <a:p>
            <a:r>
              <a:rPr lang="en-US" dirty="0">
                <a:ea typeface="ＭＳ Ｐゴシック" pitchFamily="34" charset="-128"/>
              </a:rPr>
              <a:t>Functions</a:t>
            </a:r>
            <a:r>
              <a:rPr lang="en-US" b="1" dirty="0">
                <a:ea typeface="ＭＳ Ｐゴシック" pitchFamily="34" charset="-128"/>
              </a:rPr>
              <a:t>:</a:t>
            </a:r>
          </a:p>
          <a:p>
            <a:pPr lvl="1"/>
            <a:r>
              <a:rPr lang="en-US" dirty="0">
                <a:ea typeface="ＭＳ Ｐゴシック" pitchFamily="34" charset="-128"/>
              </a:rPr>
              <a:t>Address resolution</a:t>
            </a:r>
          </a:p>
          <a:p>
            <a:pPr lvl="1"/>
            <a:r>
              <a:rPr lang="en-US" dirty="0">
                <a:ea typeface="ＭＳ Ｐゴシック" pitchFamily="34" charset="-128"/>
              </a:rPr>
              <a:t>Duplicate Address Detection (DAD)</a:t>
            </a:r>
          </a:p>
          <a:p>
            <a:pPr lvl="1"/>
            <a:r>
              <a:rPr lang="en-US" dirty="0">
                <a:ea typeface="ＭＳ Ｐゴシック" pitchFamily="34" charset="-128"/>
              </a:rPr>
              <a:t>Router/prefix/parameter  discovery</a:t>
            </a:r>
          </a:p>
          <a:p>
            <a:pPr lvl="1"/>
            <a:r>
              <a:rPr lang="en-US" dirty="0">
                <a:ea typeface="ＭＳ Ｐゴシック" pitchFamily="34" charset="-128"/>
              </a:rPr>
              <a:t>Address autoconfiguration</a:t>
            </a:r>
          </a:p>
          <a:p>
            <a:pPr lvl="1"/>
            <a:r>
              <a:rPr lang="en-US" dirty="0">
                <a:ea typeface="ＭＳ Ｐゴシック" pitchFamily="34" charset="-128"/>
              </a:rPr>
              <a:t>Next-hop determination</a:t>
            </a:r>
          </a:p>
          <a:p>
            <a:pPr lvl="1"/>
            <a:r>
              <a:rPr lang="en-US" dirty="0">
                <a:ea typeface="ＭＳ Ｐゴシック" pitchFamily="34" charset="-128"/>
              </a:rPr>
              <a:t>Neighbor unreachable detection</a:t>
            </a:r>
          </a:p>
          <a:p>
            <a:pPr lvl="1"/>
            <a:endParaRPr lang="en-US" sz="2000" dirty="0">
              <a:ea typeface="ＭＳ Ｐゴシック" pitchFamily="34" charset="-128"/>
            </a:endParaRPr>
          </a:p>
        </p:txBody>
      </p:sp>
      <p:sp>
        <p:nvSpPr>
          <p:cNvPr id="2" name="Slide Number Placeholder 1">
            <a:extLst>
              <a:ext uri="{FF2B5EF4-FFF2-40B4-BE49-F238E27FC236}">
                <a16:creationId xmlns:a16="http://schemas.microsoft.com/office/drawing/2014/main" id="{46CB4FA0-700A-E34F-AE4F-3438F83DA635}"/>
              </a:ext>
            </a:extLst>
          </p:cNvPr>
          <p:cNvSpPr>
            <a:spLocks noGrp="1"/>
          </p:cNvSpPr>
          <p:nvPr>
            <p:ph type="sldNum" sz="quarter" idx="12"/>
          </p:nvPr>
        </p:nvSpPr>
        <p:spPr/>
        <p:txBody>
          <a:bodyPr/>
          <a:lstStyle/>
          <a:p>
            <a:fld id="{6DDFBD2C-A080-5A4B-B075-F8D248F9258F}" type="slidenum">
              <a:rPr lang="en-US" smtClean="0"/>
              <a:t>18</a:t>
            </a:fld>
            <a:endParaRPr lang="en-US"/>
          </a:p>
        </p:txBody>
      </p:sp>
    </p:spTree>
    <p:extLst>
      <p:ext uri="{BB962C8B-B14F-4D97-AF65-F5344CB8AC3E}">
        <p14:creationId xmlns:p14="http://schemas.microsoft.com/office/powerpoint/2010/main" val="287192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D2192-AB44-284F-937B-4A67D4D9BEC6}"/>
              </a:ext>
            </a:extLst>
          </p:cNvPr>
          <p:cNvSpPr>
            <a:spLocks noGrp="1"/>
          </p:cNvSpPr>
          <p:nvPr>
            <p:ph type="title"/>
          </p:nvPr>
        </p:nvSpPr>
        <p:spPr/>
        <p:txBody>
          <a:bodyPr/>
          <a:lstStyle/>
          <a:p>
            <a:r>
              <a:rPr lang="en-US" dirty="0"/>
              <a:t>Neighbor Discovery Protocol (NDP)</a:t>
            </a:r>
          </a:p>
        </p:txBody>
      </p:sp>
      <p:sp>
        <p:nvSpPr>
          <p:cNvPr id="3" name="Content Placeholder 2">
            <a:extLst>
              <a:ext uri="{FF2B5EF4-FFF2-40B4-BE49-F238E27FC236}">
                <a16:creationId xmlns:a16="http://schemas.microsoft.com/office/drawing/2014/main" id="{ECAE720D-B3B2-B246-8AEA-90E5C844202C}"/>
              </a:ext>
            </a:extLst>
          </p:cNvPr>
          <p:cNvSpPr>
            <a:spLocks noGrp="1"/>
          </p:cNvSpPr>
          <p:nvPr>
            <p:ph idx="1"/>
          </p:nvPr>
        </p:nvSpPr>
        <p:spPr>
          <a:xfrm>
            <a:off x="838200" y="1635760"/>
            <a:ext cx="11131062" cy="4541203"/>
          </a:xfrm>
        </p:spPr>
        <p:txBody>
          <a:bodyPr>
            <a:normAutofit/>
          </a:bodyPr>
          <a:lstStyle/>
          <a:p>
            <a:r>
              <a:rPr lang="en-US" dirty="0"/>
              <a:t>In IPv6, the Neighbor Discovery Protocol (NDP) replaces ARP</a:t>
            </a:r>
          </a:p>
          <a:p>
            <a:pPr lvl="1"/>
            <a:r>
              <a:rPr lang="en-US" dirty="0">
                <a:solidFill>
                  <a:schemeClr val="accent5">
                    <a:lumMod val="75000"/>
                  </a:schemeClr>
                </a:solidFill>
              </a:rPr>
              <a:t>No broadcast: </a:t>
            </a:r>
            <a:r>
              <a:rPr lang="en-US" dirty="0"/>
              <a:t>NDP messages are sent as multicast or unicast</a:t>
            </a:r>
          </a:p>
          <a:p>
            <a:pPr lvl="1"/>
            <a:r>
              <a:rPr lang="en-US" dirty="0">
                <a:solidFill>
                  <a:schemeClr val="accent5">
                    <a:lumMod val="75000"/>
                  </a:schemeClr>
                </a:solidFill>
              </a:rPr>
              <a:t>No separate protocol: </a:t>
            </a:r>
            <a:r>
              <a:rPr lang="en-US" dirty="0"/>
              <a:t>NDP messages are sent as ICMP messages</a:t>
            </a:r>
          </a:p>
          <a:p>
            <a:pPr lvl="1"/>
            <a:r>
              <a:rPr lang="en-US" dirty="0"/>
              <a:t>Enhanced functions: Detection of duplicate addresses</a:t>
            </a:r>
          </a:p>
          <a:p>
            <a:pPr lvl="1"/>
            <a:endParaRPr lang="en-US" dirty="0"/>
          </a:p>
          <a:p>
            <a:r>
              <a:rPr lang="en-US" dirty="0"/>
              <a:t>Each node has a neighbor cache that stores (IPv6, MAC) address mappings</a:t>
            </a:r>
          </a:p>
          <a:p>
            <a:endParaRPr lang="en-US" dirty="0"/>
          </a:p>
          <a:p>
            <a:r>
              <a:rPr lang="en-US" dirty="0"/>
              <a:t>Two messages</a:t>
            </a:r>
          </a:p>
          <a:p>
            <a:pPr lvl="1"/>
            <a:r>
              <a:rPr lang="en-US" dirty="0"/>
              <a:t>ICMP  Neighbor Solicitation</a:t>
            </a:r>
          </a:p>
          <a:p>
            <a:pPr lvl="1"/>
            <a:r>
              <a:rPr lang="en-US" dirty="0"/>
              <a:t>ICMP Neighbor Advertisement</a:t>
            </a:r>
          </a:p>
        </p:txBody>
      </p:sp>
      <p:sp>
        <p:nvSpPr>
          <p:cNvPr id="5" name="Slide Number Placeholder 4">
            <a:extLst>
              <a:ext uri="{FF2B5EF4-FFF2-40B4-BE49-F238E27FC236}">
                <a16:creationId xmlns:a16="http://schemas.microsoft.com/office/drawing/2014/main" id="{4439BC4A-F10A-584E-92AC-C190F68BC653}"/>
              </a:ext>
            </a:extLst>
          </p:cNvPr>
          <p:cNvSpPr>
            <a:spLocks noGrp="1"/>
          </p:cNvSpPr>
          <p:nvPr>
            <p:ph type="sldNum" sz="quarter" idx="12"/>
          </p:nvPr>
        </p:nvSpPr>
        <p:spPr/>
        <p:txBody>
          <a:bodyPr/>
          <a:lstStyle/>
          <a:p>
            <a:fld id="{6DDFBD2C-A080-5A4B-B075-F8D248F9258F}" type="slidenum">
              <a:rPr lang="en-US" smtClean="0"/>
              <a:t>19</a:t>
            </a:fld>
            <a:endParaRPr lang="en-US"/>
          </a:p>
        </p:txBody>
      </p:sp>
    </p:spTree>
    <p:extLst>
      <p:ext uri="{BB962C8B-B14F-4D97-AF65-F5344CB8AC3E}">
        <p14:creationId xmlns:p14="http://schemas.microsoft.com/office/powerpoint/2010/main" val="52668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1D2C-E98F-C743-B2E7-EEF104262ED3}"/>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DB756EFB-C906-2245-94D8-EA1578232534}"/>
              </a:ext>
            </a:extLst>
          </p:cNvPr>
          <p:cNvSpPr>
            <a:spLocks noGrp="1"/>
          </p:cNvSpPr>
          <p:nvPr>
            <p:ph idx="1"/>
          </p:nvPr>
        </p:nvSpPr>
        <p:spPr/>
        <p:txBody>
          <a:bodyPr/>
          <a:lstStyle/>
          <a:p>
            <a:pPr marL="0" indent="0">
              <a:buNone/>
            </a:pPr>
            <a:endParaRPr lang="en-US" dirty="0"/>
          </a:p>
          <a:p>
            <a:r>
              <a:rPr lang="en-US" dirty="0"/>
              <a:t>Roles of neighbor discovery (ND) and address resolution</a:t>
            </a:r>
          </a:p>
          <a:p>
            <a:r>
              <a:rPr lang="en-US" dirty="0"/>
              <a:t>Address resolution in IPv4 (ARP)</a:t>
            </a:r>
          </a:p>
          <a:p>
            <a:r>
              <a:rPr lang="en-US" dirty="0"/>
              <a:t>Address resolution in IPv6 (NDP)</a:t>
            </a:r>
          </a:p>
          <a:p>
            <a:r>
              <a:rPr lang="en-US" dirty="0"/>
              <a:t>Address resolution for multicast</a:t>
            </a:r>
          </a:p>
          <a:p>
            <a:pPr lvl="1"/>
            <a:endParaRPr lang="en-US" dirty="0"/>
          </a:p>
          <a:p>
            <a:endParaRPr lang="en-US" dirty="0"/>
          </a:p>
          <a:p>
            <a:endParaRPr lang="en-US" dirty="0"/>
          </a:p>
          <a:p>
            <a:endParaRPr lang="en-US" dirty="0"/>
          </a:p>
          <a:p>
            <a:pPr marL="514350" indent="-514350">
              <a:buFont typeface="+mj-lt"/>
              <a:buAutoNum type="arabicPeriod"/>
            </a:pPr>
            <a:endParaRPr lang="en-US" dirty="0"/>
          </a:p>
        </p:txBody>
      </p:sp>
      <p:sp>
        <p:nvSpPr>
          <p:cNvPr id="5" name="Slide Number Placeholder 4">
            <a:extLst>
              <a:ext uri="{FF2B5EF4-FFF2-40B4-BE49-F238E27FC236}">
                <a16:creationId xmlns:a16="http://schemas.microsoft.com/office/drawing/2014/main" id="{C54A1C99-7221-4C46-8D8A-8965FE724A31}"/>
              </a:ext>
            </a:extLst>
          </p:cNvPr>
          <p:cNvSpPr>
            <a:spLocks noGrp="1"/>
          </p:cNvSpPr>
          <p:nvPr>
            <p:ph type="sldNum" sz="quarter" idx="12"/>
          </p:nvPr>
        </p:nvSpPr>
        <p:spPr/>
        <p:txBody>
          <a:bodyPr/>
          <a:lstStyle/>
          <a:p>
            <a:fld id="{6DDFBD2C-A080-5A4B-B075-F8D248F9258F}" type="slidenum">
              <a:rPr lang="en-US" smtClean="0"/>
              <a:t>2</a:t>
            </a:fld>
            <a:endParaRPr lang="en-US"/>
          </a:p>
        </p:txBody>
      </p:sp>
    </p:spTree>
    <p:extLst>
      <p:ext uri="{BB962C8B-B14F-4D97-AF65-F5344CB8AC3E}">
        <p14:creationId xmlns:p14="http://schemas.microsoft.com/office/powerpoint/2010/main" val="767987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392A71D-998A-DC4D-B93D-7994855B2974}"/>
              </a:ext>
            </a:extLst>
          </p:cNvPr>
          <p:cNvSpPr>
            <a:spLocks noGrp="1" noChangeArrowheads="1"/>
          </p:cNvSpPr>
          <p:nvPr>
            <p:ph type="title"/>
          </p:nvPr>
        </p:nvSpPr>
        <p:spPr/>
        <p:txBody>
          <a:bodyPr/>
          <a:lstStyle/>
          <a:p>
            <a:r>
              <a:rPr lang="en-US" altLang="en-US" dirty="0">
                <a:ea typeface="ＭＳ Ｐゴシック" panose="020B0600070205080204" pitchFamily="34" charset="-128"/>
              </a:rPr>
              <a:t>Node Solicitation packet format</a:t>
            </a:r>
          </a:p>
        </p:txBody>
      </p:sp>
      <p:sp>
        <p:nvSpPr>
          <p:cNvPr id="21507" name="Rectangle 6">
            <a:extLst>
              <a:ext uri="{FF2B5EF4-FFF2-40B4-BE49-F238E27FC236}">
                <a16:creationId xmlns:a16="http://schemas.microsoft.com/office/drawing/2014/main" id="{EEBACFA9-05C5-DC4C-81C4-3FFE9011EAA0}"/>
              </a:ext>
            </a:extLst>
          </p:cNvPr>
          <p:cNvSpPr>
            <a:spLocks noChangeArrowheads="1"/>
          </p:cNvSpPr>
          <p:nvPr/>
        </p:nvSpPr>
        <p:spPr bwMode="auto">
          <a:xfrm>
            <a:off x="1524000" y="2655247"/>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1508" name="Object 5">
            <a:extLst>
              <a:ext uri="{FF2B5EF4-FFF2-40B4-BE49-F238E27FC236}">
                <a16:creationId xmlns:a16="http://schemas.microsoft.com/office/drawing/2014/main" id="{B3213D92-4E2E-D64B-ACE4-F8BD77B5C53F}"/>
              </a:ext>
            </a:extLst>
          </p:cNvPr>
          <p:cNvGraphicFramePr>
            <a:graphicFrameLocks noChangeAspect="1"/>
          </p:cNvGraphicFramePr>
          <p:nvPr>
            <p:extLst>
              <p:ext uri="{D42A27DB-BD31-4B8C-83A1-F6EECF244321}">
                <p14:modId xmlns:p14="http://schemas.microsoft.com/office/powerpoint/2010/main" val="1266875204"/>
              </p:ext>
            </p:extLst>
          </p:nvPr>
        </p:nvGraphicFramePr>
        <p:xfrm>
          <a:off x="230914" y="1416997"/>
          <a:ext cx="8686800" cy="1514475"/>
        </p:xfrm>
        <a:graphic>
          <a:graphicData uri="http://schemas.openxmlformats.org/presentationml/2006/ole">
            <mc:AlternateContent xmlns:mc="http://schemas.openxmlformats.org/markup-compatibility/2006">
              <mc:Choice xmlns:v="urn:schemas-microsoft-com:vml" Requires="v">
                <p:oleObj spid="_x0000_s7169" name="Visio" r:id="rId4" imgW="10323070" imgH="1800090" progId="Visio.Drawing.11">
                  <p:embed/>
                </p:oleObj>
              </mc:Choice>
              <mc:Fallback>
                <p:oleObj name="Visio" r:id="rId4" imgW="10323070" imgH="1800090" progId="Visio.Drawing.11">
                  <p:embed/>
                  <p:pic>
                    <p:nvPicPr>
                      <p:cNvPr id="21508" name="Object 5">
                        <a:extLst>
                          <a:ext uri="{FF2B5EF4-FFF2-40B4-BE49-F238E27FC236}">
                            <a16:creationId xmlns:a16="http://schemas.microsoft.com/office/drawing/2014/main" id="{B3213D92-4E2E-D64B-ACE4-F8BD77B5C53F}"/>
                          </a:ext>
                        </a:extLst>
                      </p:cNvPr>
                      <p:cNvPicPr>
                        <a:picLocks noChangeAspect="1" noChangeArrowheads="1"/>
                      </p:cNvPicPr>
                      <p:nvPr/>
                    </p:nvPicPr>
                    <p:blipFill>
                      <a:blip r:embed="rId5"/>
                      <a:srcRect/>
                      <a:stretch>
                        <a:fillRect/>
                      </a:stretch>
                    </p:blipFill>
                    <p:spPr bwMode="auto">
                      <a:xfrm>
                        <a:off x="230914" y="1416997"/>
                        <a:ext cx="86868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Rectangle 8">
            <a:extLst>
              <a:ext uri="{FF2B5EF4-FFF2-40B4-BE49-F238E27FC236}">
                <a16:creationId xmlns:a16="http://schemas.microsoft.com/office/drawing/2014/main" id="{751A422B-D39F-C24B-AA78-436E86CD1856}"/>
              </a:ext>
            </a:extLst>
          </p:cNvPr>
          <p:cNvSpPr>
            <a:spLocks noChangeArrowheads="1"/>
          </p:cNvSpPr>
          <p:nvPr/>
        </p:nvSpPr>
        <p:spPr bwMode="auto">
          <a:xfrm>
            <a:off x="1524000" y="2174235"/>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1510" name="Object 7">
            <a:extLst>
              <a:ext uri="{FF2B5EF4-FFF2-40B4-BE49-F238E27FC236}">
                <a16:creationId xmlns:a16="http://schemas.microsoft.com/office/drawing/2014/main" id="{41DCC951-D167-AB4D-A6BD-C75FD87BF211}"/>
              </a:ext>
            </a:extLst>
          </p:cNvPr>
          <p:cNvGraphicFramePr>
            <a:graphicFrameLocks noChangeAspect="1"/>
          </p:cNvGraphicFramePr>
          <p:nvPr>
            <p:extLst>
              <p:ext uri="{D42A27DB-BD31-4B8C-83A1-F6EECF244321}">
                <p14:modId xmlns:p14="http://schemas.microsoft.com/office/powerpoint/2010/main" val="3522801457"/>
              </p:ext>
            </p:extLst>
          </p:nvPr>
        </p:nvGraphicFramePr>
        <p:xfrm>
          <a:off x="4466527" y="2910960"/>
          <a:ext cx="7253716" cy="3676219"/>
        </p:xfrm>
        <a:graphic>
          <a:graphicData uri="http://schemas.openxmlformats.org/presentationml/2006/ole">
            <mc:AlternateContent xmlns:mc="http://schemas.openxmlformats.org/markup-compatibility/2006">
              <mc:Choice xmlns:v="urn:schemas-microsoft-com:vml" Requires="v">
                <p:oleObj spid="_x0000_s7170" name="Visio" r:id="rId6" imgW="7711462" imgH="3663900" progId="Visio.Drawing.11">
                  <p:embed/>
                </p:oleObj>
              </mc:Choice>
              <mc:Fallback>
                <p:oleObj name="Visio" r:id="rId6" imgW="7711462" imgH="3663900" progId="Visio.Drawing.11">
                  <p:embed/>
                  <p:pic>
                    <p:nvPicPr>
                      <p:cNvPr id="21510" name="Object 7">
                        <a:extLst>
                          <a:ext uri="{FF2B5EF4-FFF2-40B4-BE49-F238E27FC236}">
                            <a16:creationId xmlns:a16="http://schemas.microsoft.com/office/drawing/2014/main" id="{41DCC951-D167-AB4D-A6BD-C75FD87BF211}"/>
                          </a:ext>
                        </a:extLst>
                      </p:cNvPr>
                      <p:cNvPicPr>
                        <a:picLocks noChangeAspect="1" noChangeArrowheads="1"/>
                      </p:cNvPicPr>
                      <p:nvPr/>
                    </p:nvPicPr>
                    <p:blipFill>
                      <a:blip r:embed="rId7"/>
                      <a:srcRect/>
                      <a:stretch>
                        <a:fillRect/>
                      </a:stretch>
                    </p:blipFill>
                    <p:spPr bwMode="auto">
                      <a:xfrm>
                        <a:off x="4466527" y="2910960"/>
                        <a:ext cx="7253716" cy="3676219"/>
                      </a:xfrm>
                      <a:prstGeom prst="rect">
                        <a:avLst/>
                      </a:prstGeom>
                      <a:noFill/>
                      <a:ln>
                        <a:noFill/>
                      </a:ln>
                      <a:extLst/>
                    </p:spPr>
                  </p:pic>
                </p:oleObj>
              </mc:Fallback>
            </mc:AlternateContent>
          </a:graphicData>
        </a:graphic>
      </p:graphicFrame>
      <p:sp>
        <p:nvSpPr>
          <p:cNvPr id="21511" name="Line 10">
            <a:extLst>
              <a:ext uri="{FF2B5EF4-FFF2-40B4-BE49-F238E27FC236}">
                <a16:creationId xmlns:a16="http://schemas.microsoft.com/office/drawing/2014/main" id="{4FFF5E68-54DF-174A-8614-52F0EF5EA9B5}"/>
              </a:ext>
            </a:extLst>
          </p:cNvPr>
          <p:cNvSpPr>
            <a:spLocks noChangeShapeType="1"/>
          </p:cNvSpPr>
          <p:nvPr/>
        </p:nvSpPr>
        <p:spPr bwMode="auto">
          <a:xfrm flipH="1" flipV="1">
            <a:off x="4882034" y="2360986"/>
            <a:ext cx="325397" cy="549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3" tIns="45717" rIns="91433" bIns="45717"/>
          <a:lstStyle/>
          <a:p>
            <a:endParaRPr lang="en-US"/>
          </a:p>
        </p:txBody>
      </p:sp>
      <p:sp>
        <p:nvSpPr>
          <p:cNvPr id="21512" name="Line 11">
            <a:extLst>
              <a:ext uri="{FF2B5EF4-FFF2-40B4-BE49-F238E27FC236}">
                <a16:creationId xmlns:a16="http://schemas.microsoft.com/office/drawing/2014/main" id="{2F69209D-DAE0-C749-9790-43A8B55903A8}"/>
              </a:ext>
            </a:extLst>
          </p:cNvPr>
          <p:cNvSpPr>
            <a:spLocks noChangeShapeType="1"/>
          </p:cNvSpPr>
          <p:nvPr/>
        </p:nvSpPr>
        <p:spPr bwMode="auto">
          <a:xfrm>
            <a:off x="7061336" y="2326311"/>
            <a:ext cx="4231761" cy="5846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3" tIns="45717" rIns="91433" bIns="45717"/>
          <a:lstStyle/>
          <a:p>
            <a:endParaRPr lang="en-US"/>
          </a:p>
        </p:txBody>
      </p:sp>
      <p:sp>
        <p:nvSpPr>
          <p:cNvPr id="3" name="Slide Number Placeholder 2">
            <a:extLst>
              <a:ext uri="{FF2B5EF4-FFF2-40B4-BE49-F238E27FC236}">
                <a16:creationId xmlns:a16="http://schemas.microsoft.com/office/drawing/2014/main" id="{19FD1E3A-EB6D-7045-92F2-864E48400D0F}"/>
              </a:ext>
            </a:extLst>
          </p:cNvPr>
          <p:cNvSpPr>
            <a:spLocks noGrp="1"/>
          </p:cNvSpPr>
          <p:nvPr>
            <p:ph type="sldNum" sz="quarter" idx="12"/>
          </p:nvPr>
        </p:nvSpPr>
        <p:spPr/>
        <p:txBody>
          <a:bodyPr/>
          <a:lstStyle/>
          <a:p>
            <a:fld id="{6DDFBD2C-A080-5A4B-B075-F8D248F9258F}" type="slidenum">
              <a:rPr lang="en-US" smtClean="0"/>
              <a:t>20</a:t>
            </a:fld>
            <a:endParaRPr lang="en-US"/>
          </a:p>
        </p:txBody>
      </p:sp>
      <p:sp>
        <p:nvSpPr>
          <p:cNvPr id="2" name="TextBox 1"/>
          <p:cNvSpPr txBox="1"/>
          <p:nvPr/>
        </p:nvSpPr>
        <p:spPr>
          <a:xfrm>
            <a:off x="392624" y="3685989"/>
            <a:ext cx="3213315" cy="2616101"/>
          </a:xfrm>
          <a:prstGeom prst="rect">
            <a:avLst/>
          </a:prstGeom>
          <a:noFill/>
        </p:spPr>
        <p:txBody>
          <a:bodyPr wrap="square" rtlCol="0">
            <a:spAutoFit/>
          </a:bodyPr>
          <a:lstStyle/>
          <a:p>
            <a:pPr marL="285750" indent="-285750">
              <a:buFont typeface="Arial" panose="020B0604020202020204" pitchFamily="34" charset="0"/>
              <a:buChar char="•"/>
            </a:pPr>
            <a:r>
              <a:rPr lang="en-US" sz="2000" dirty="0"/>
              <a:t>Target address is the IPv6 address to be resolved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Option is used unless source IPv6 address is “::”</a:t>
            </a:r>
            <a:br>
              <a:rPr lang="en-US" sz="2000" dirty="0"/>
            </a:br>
            <a:r>
              <a:rPr lang="en-US" sz="1600" dirty="0">
                <a:solidFill>
                  <a:schemeClr val="accent5">
                    <a:lumMod val="75000"/>
                  </a:schemeClr>
                </a:solidFill>
              </a:rPr>
              <a:t>It contains the MAC address of the sender of the solicitation. The address is used for the reply to the solicitation</a:t>
            </a:r>
          </a:p>
        </p:txBody>
      </p:sp>
    </p:spTree>
    <p:extLst>
      <p:ext uri="{BB962C8B-B14F-4D97-AF65-F5344CB8AC3E}">
        <p14:creationId xmlns:p14="http://schemas.microsoft.com/office/powerpoint/2010/main" val="2225664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392A71D-998A-DC4D-B93D-7994855B2974}"/>
              </a:ext>
            </a:extLst>
          </p:cNvPr>
          <p:cNvSpPr>
            <a:spLocks noGrp="1" noChangeArrowheads="1"/>
          </p:cNvSpPr>
          <p:nvPr>
            <p:ph type="title"/>
          </p:nvPr>
        </p:nvSpPr>
        <p:spPr/>
        <p:txBody>
          <a:bodyPr/>
          <a:lstStyle/>
          <a:p>
            <a:r>
              <a:rPr lang="en-US" altLang="en-US" dirty="0">
                <a:ea typeface="ＭＳ Ｐゴシック" panose="020B0600070205080204" pitchFamily="34" charset="-128"/>
              </a:rPr>
              <a:t>Node Advertisement packet format</a:t>
            </a:r>
          </a:p>
        </p:txBody>
      </p:sp>
      <p:sp>
        <p:nvSpPr>
          <p:cNvPr id="21507" name="Rectangle 6">
            <a:extLst>
              <a:ext uri="{FF2B5EF4-FFF2-40B4-BE49-F238E27FC236}">
                <a16:creationId xmlns:a16="http://schemas.microsoft.com/office/drawing/2014/main" id="{EEBACFA9-05C5-DC4C-81C4-3FFE9011EAA0}"/>
              </a:ext>
            </a:extLst>
          </p:cNvPr>
          <p:cNvSpPr>
            <a:spLocks noChangeArrowheads="1"/>
          </p:cNvSpPr>
          <p:nvPr/>
        </p:nvSpPr>
        <p:spPr bwMode="auto">
          <a:xfrm>
            <a:off x="1524000" y="2655247"/>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1508" name="Object 5">
            <a:extLst>
              <a:ext uri="{FF2B5EF4-FFF2-40B4-BE49-F238E27FC236}">
                <a16:creationId xmlns:a16="http://schemas.microsoft.com/office/drawing/2014/main" id="{B3213D92-4E2E-D64B-ACE4-F8BD77B5C53F}"/>
              </a:ext>
            </a:extLst>
          </p:cNvPr>
          <p:cNvGraphicFramePr>
            <a:graphicFrameLocks noChangeAspect="1"/>
          </p:cNvGraphicFramePr>
          <p:nvPr/>
        </p:nvGraphicFramePr>
        <p:xfrm>
          <a:off x="230914" y="1416997"/>
          <a:ext cx="8686800" cy="1514475"/>
        </p:xfrm>
        <a:graphic>
          <a:graphicData uri="http://schemas.openxmlformats.org/presentationml/2006/ole">
            <mc:AlternateContent xmlns:mc="http://schemas.openxmlformats.org/markup-compatibility/2006">
              <mc:Choice xmlns:v="urn:schemas-microsoft-com:vml" Requires="v">
                <p:oleObj spid="_x0000_s8193" name="Visio" r:id="rId4" imgW="10323070" imgH="1800090" progId="Visio.Drawing.11">
                  <p:embed/>
                </p:oleObj>
              </mc:Choice>
              <mc:Fallback>
                <p:oleObj name="Visio" r:id="rId4" imgW="10323070" imgH="1800090" progId="Visio.Drawing.11">
                  <p:embed/>
                  <p:pic>
                    <p:nvPicPr>
                      <p:cNvPr id="21508" name="Object 5">
                        <a:extLst>
                          <a:ext uri="{FF2B5EF4-FFF2-40B4-BE49-F238E27FC236}">
                            <a16:creationId xmlns:a16="http://schemas.microsoft.com/office/drawing/2014/main" id="{B3213D92-4E2E-D64B-ACE4-F8BD77B5C53F}"/>
                          </a:ext>
                        </a:extLst>
                      </p:cNvPr>
                      <p:cNvPicPr>
                        <a:picLocks noChangeAspect="1" noChangeArrowheads="1"/>
                      </p:cNvPicPr>
                      <p:nvPr/>
                    </p:nvPicPr>
                    <p:blipFill>
                      <a:blip r:embed="rId5"/>
                      <a:srcRect/>
                      <a:stretch>
                        <a:fillRect/>
                      </a:stretch>
                    </p:blipFill>
                    <p:spPr bwMode="auto">
                      <a:xfrm>
                        <a:off x="230914" y="1416997"/>
                        <a:ext cx="86868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Rectangle 8">
            <a:extLst>
              <a:ext uri="{FF2B5EF4-FFF2-40B4-BE49-F238E27FC236}">
                <a16:creationId xmlns:a16="http://schemas.microsoft.com/office/drawing/2014/main" id="{751A422B-D39F-C24B-AA78-436E86CD1856}"/>
              </a:ext>
            </a:extLst>
          </p:cNvPr>
          <p:cNvSpPr>
            <a:spLocks noChangeArrowheads="1"/>
          </p:cNvSpPr>
          <p:nvPr/>
        </p:nvSpPr>
        <p:spPr bwMode="auto">
          <a:xfrm>
            <a:off x="1524000" y="2174235"/>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1510" name="Object 7">
            <a:extLst>
              <a:ext uri="{FF2B5EF4-FFF2-40B4-BE49-F238E27FC236}">
                <a16:creationId xmlns:a16="http://schemas.microsoft.com/office/drawing/2014/main" id="{41DCC951-D167-AB4D-A6BD-C75FD87BF211}"/>
              </a:ext>
            </a:extLst>
          </p:cNvPr>
          <p:cNvGraphicFramePr>
            <a:graphicFrameLocks noChangeAspect="1"/>
          </p:cNvGraphicFramePr>
          <p:nvPr>
            <p:extLst>
              <p:ext uri="{D42A27DB-BD31-4B8C-83A1-F6EECF244321}">
                <p14:modId xmlns:p14="http://schemas.microsoft.com/office/powerpoint/2010/main" val="3805838213"/>
              </p:ext>
            </p:extLst>
          </p:nvPr>
        </p:nvGraphicFramePr>
        <p:xfrm>
          <a:off x="4466527" y="2910960"/>
          <a:ext cx="7253716" cy="3676219"/>
        </p:xfrm>
        <a:graphic>
          <a:graphicData uri="http://schemas.openxmlformats.org/presentationml/2006/ole">
            <mc:AlternateContent xmlns:mc="http://schemas.openxmlformats.org/markup-compatibility/2006">
              <mc:Choice xmlns:v="urn:schemas-microsoft-com:vml" Requires="v">
                <p:oleObj spid="_x0000_s8194" name="Visio" r:id="rId6" imgW="7711462" imgH="3663900" progId="Visio.Drawing.11">
                  <p:embed/>
                </p:oleObj>
              </mc:Choice>
              <mc:Fallback>
                <p:oleObj name="Visio" r:id="rId6" imgW="7711462" imgH="3663900" progId="Visio.Drawing.11">
                  <p:embed/>
                  <p:pic>
                    <p:nvPicPr>
                      <p:cNvPr id="21510" name="Object 7">
                        <a:extLst>
                          <a:ext uri="{FF2B5EF4-FFF2-40B4-BE49-F238E27FC236}">
                            <a16:creationId xmlns:a16="http://schemas.microsoft.com/office/drawing/2014/main" id="{41DCC951-D167-AB4D-A6BD-C75FD87BF211}"/>
                          </a:ext>
                        </a:extLst>
                      </p:cNvPr>
                      <p:cNvPicPr>
                        <a:picLocks noChangeAspect="1" noChangeArrowheads="1"/>
                      </p:cNvPicPr>
                      <p:nvPr/>
                    </p:nvPicPr>
                    <p:blipFill>
                      <a:blip r:embed="rId7"/>
                      <a:srcRect/>
                      <a:stretch>
                        <a:fillRect/>
                      </a:stretch>
                    </p:blipFill>
                    <p:spPr bwMode="auto">
                      <a:xfrm>
                        <a:off x="4466527" y="2910960"/>
                        <a:ext cx="7253716" cy="3676219"/>
                      </a:xfrm>
                      <a:prstGeom prst="rect">
                        <a:avLst/>
                      </a:prstGeom>
                      <a:noFill/>
                      <a:ln>
                        <a:noFill/>
                      </a:ln>
                      <a:extLst/>
                    </p:spPr>
                  </p:pic>
                </p:oleObj>
              </mc:Fallback>
            </mc:AlternateContent>
          </a:graphicData>
        </a:graphic>
      </p:graphicFrame>
      <p:sp>
        <p:nvSpPr>
          <p:cNvPr id="21511" name="Line 10">
            <a:extLst>
              <a:ext uri="{FF2B5EF4-FFF2-40B4-BE49-F238E27FC236}">
                <a16:creationId xmlns:a16="http://schemas.microsoft.com/office/drawing/2014/main" id="{4FFF5E68-54DF-174A-8614-52F0EF5EA9B5}"/>
              </a:ext>
            </a:extLst>
          </p:cNvPr>
          <p:cNvSpPr>
            <a:spLocks noChangeShapeType="1"/>
          </p:cNvSpPr>
          <p:nvPr/>
        </p:nvSpPr>
        <p:spPr bwMode="auto">
          <a:xfrm flipH="1" flipV="1">
            <a:off x="4882034" y="2360986"/>
            <a:ext cx="325397" cy="549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3" tIns="45717" rIns="91433" bIns="45717"/>
          <a:lstStyle/>
          <a:p>
            <a:endParaRPr lang="en-US"/>
          </a:p>
        </p:txBody>
      </p:sp>
      <p:sp>
        <p:nvSpPr>
          <p:cNvPr id="21512" name="Line 11">
            <a:extLst>
              <a:ext uri="{FF2B5EF4-FFF2-40B4-BE49-F238E27FC236}">
                <a16:creationId xmlns:a16="http://schemas.microsoft.com/office/drawing/2014/main" id="{2F69209D-DAE0-C749-9790-43A8B55903A8}"/>
              </a:ext>
            </a:extLst>
          </p:cNvPr>
          <p:cNvSpPr>
            <a:spLocks noChangeShapeType="1"/>
          </p:cNvSpPr>
          <p:nvPr/>
        </p:nvSpPr>
        <p:spPr bwMode="auto">
          <a:xfrm>
            <a:off x="7061336" y="2326311"/>
            <a:ext cx="4231761" cy="5846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3" tIns="45717" rIns="91433" bIns="45717"/>
          <a:lstStyle/>
          <a:p>
            <a:endParaRPr lang="en-US"/>
          </a:p>
        </p:txBody>
      </p:sp>
      <p:sp>
        <p:nvSpPr>
          <p:cNvPr id="3" name="Slide Number Placeholder 2">
            <a:extLst>
              <a:ext uri="{FF2B5EF4-FFF2-40B4-BE49-F238E27FC236}">
                <a16:creationId xmlns:a16="http://schemas.microsoft.com/office/drawing/2014/main" id="{19FD1E3A-EB6D-7045-92F2-864E48400D0F}"/>
              </a:ext>
            </a:extLst>
          </p:cNvPr>
          <p:cNvSpPr>
            <a:spLocks noGrp="1"/>
          </p:cNvSpPr>
          <p:nvPr>
            <p:ph type="sldNum" sz="quarter" idx="12"/>
          </p:nvPr>
        </p:nvSpPr>
        <p:spPr/>
        <p:txBody>
          <a:bodyPr/>
          <a:lstStyle/>
          <a:p>
            <a:fld id="{6DDFBD2C-A080-5A4B-B075-F8D248F9258F}" type="slidenum">
              <a:rPr lang="en-US" smtClean="0"/>
              <a:t>21</a:t>
            </a:fld>
            <a:endParaRPr lang="en-US"/>
          </a:p>
        </p:txBody>
      </p:sp>
      <p:sp>
        <p:nvSpPr>
          <p:cNvPr id="2" name="TextBox 1"/>
          <p:cNvSpPr txBox="1"/>
          <p:nvPr/>
        </p:nvSpPr>
        <p:spPr>
          <a:xfrm>
            <a:off x="392624" y="3164648"/>
            <a:ext cx="4073903" cy="3539430"/>
          </a:xfrm>
          <a:prstGeom prst="rect">
            <a:avLst/>
          </a:prstGeom>
          <a:noFill/>
        </p:spPr>
        <p:txBody>
          <a:bodyPr wrap="square" rtlCol="0">
            <a:spAutoFit/>
          </a:bodyPr>
          <a:lstStyle/>
          <a:p>
            <a:pPr marL="285750" indent="-285750">
              <a:buFont typeface="Arial" panose="020B0604020202020204" pitchFamily="34" charset="0"/>
              <a:buChar char="•"/>
            </a:pPr>
            <a:r>
              <a:rPr lang="en-US" sz="2000" dirty="0"/>
              <a:t>Target address is the IPv6 address to be resolved </a:t>
            </a:r>
          </a:p>
          <a:p>
            <a:pPr marL="285750" indent="-285750">
              <a:buFont typeface="Arial" panose="020B0604020202020204" pitchFamily="34" charset="0"/>
              <a:buChar char="•"/>
            </a:pPr>
            <a:r>
              <a:rPr lang="en-US" sz="2000" dirty="0"/>
              <a:t>Bit flags:</a:t>
            </a:r>
            <a:br>
              <a:rPr lang="en-US" sz="2000" dirty="0"/>
            </a:br>
            <a:r>
              <a:rPr lang="en-US" sz="2000" dirty="0">
                <a:solidFill>
                  <a:schemeClr val="accent5">
                    <a:lumMod val="75000"/>
                  </a:schemeClr>
                </a:solidFill>
              </a:rPr>
              <a:t>R (Router flag): </a:t>
            </a:r>
            <a:r>
              <a:rPr lang="en-US" sz="1600" dirty="0">
                <a:solidFill>
                  <a:schemeClr val="accent5">
                    <a:lumMod val="75000"/>
                  </a:schemeClr>
                </a:solidFill>
              </a:rPr>
              <a:t>set if sender is a router</a:t>
            </a:r>
            <a:br>
              <a:rPr lang="en-US" sz="2000" dirty="0">
                <a:solidFill>
                  <a:schemeClr val="accent5">
                    <a:lumMod val="75000"/>
                  </a:schemeClr>
                </a:solidFill>
              </a:rPr>
            </a:br>
            <a:r>
              <a:rPr lang="en-US" sz="2000" dirty="0">
                <a:solidFill>
                  <a:schemeClr val="accent5">
                    <a:lumMod val="75000"/>
                  </a:schemeClr>
                </a:solidFill>
              </a:rPr>
              <a:t>S (Solicited flag): </a:t>
            </a:r>
            <a:r>
              <a:rPr lang="en-US" sz="1600" dirty="0">
                <a:solidFill>
                  <a:schemeClr val="accent5">
                    <a:lumMod val="75000"/>
                  </a:schemeClr>
                </a:solidFill>
              </a:rPr>
              <a:t>set if this is a reply to a solicitation</a:t>
            </a:r>
            <a:br>
              <a:rPr lang="en-US" sz="2000" dirty="0">
                <a:solidFill>
                  <a:schemeClr val="accent5">
                    <a:lumMod val="75000"/>
                  </a:schemeClr>
                </a:solidFill>
              </a:rPr>
            </a:br>
            <a:r>
              <a:rPr lang="en-US" sz="2000" dirty="0">
                <a:solidFill>
                  <a:schemeClr val="accent5">
                    <a:lumMod val="75000"/>
                  </a:schemeClr>
                </a:solidFill>
              </a:rPr>
              <a:t>O (Override flag): </a:t>
            </a:r>
            <a:r>
              <a:rPr lang="en-US" sz="1600" dirty="0">
                <a:solidFill>
                  <a:schemeClr val="accent5">
                    <a:lumMod val="75000"/>
                  </a:schemeClr>
                </a:solidFill>
              </a:rPr>
              <a:t>set if this advertise-</a:t>
            </a:r>
            <a:r>
              <a:rPr lang="en-US" sz="1600" dirty="0" err="1">
                <a:solidFill>
                  <a:schemeClr val="accent5">
                    <a:lumMod val="75000"/>
                  </a:schemeClr>
                </a:solidFill>
              </a:rPr>
              <a:t>ment</a:t>
            </a:r>
            <a:r>
              <a:rPr lang="en-US" sz="1600" dirty="0">
                <a:solidFill>
                  <a:schemeClr val="accent5">
                    <a:lumMod val="75000"/>
                  </a:schemeClr>
                </a:solidFill>
              </a:rPr>
              <a:t> should override neighbor cache entry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Option is required</a:t>
            </a:r>
            <a:br>
              <a:rPr lang="en-US" sz="2000" dirty="0"/>
            </a:br>
            <a:r>
              <a:rPr lang="en-US" sz="1600" dirty="0">
                <a:solidFill>
                  <a:schemeClr val="accent5">
                    <a:lumMod val="75000"/>
                  </a:schemeClr>
                </a:solidFill>
              </a:rPr>
              <a:t>It contains the MAC source address of the sender of the advertisement</a:t>
            </a:r>
          </a:p>
        </p:txBody>
      </p:sp>
    </p:spTree>
    <p:extLst>
      <p:ext uri="{BB962C8B-B14F-4D97-AF65-F5344CB8AC3E}">
        <p14:creationId xmlns:p14="http://schemas.microsoft.com/office/powerpoint/2010/main" val="3358762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fontScale="90000"/>
          </a:bodyPr>
          <a:lstStyle/>
          <a:p>
            <a:r>
              <a:rPr lang="en-US">
                <a:ea typeface="ＭＳ Ｐゴシック" pitchFamily="34" charset="-128"/>
              </a:rPr>
              <a:t>ICMP Neighbor Solicitation</a:t>
            </a:r>
            <a:br>
              <a:rPr lang="en-US">
                <a:ea typeface="ＭＳ Ｐゴシック" pitchFamily="34" charset="-128"/>
              </a:rPr>
            </a:br>
            <a:r>
              <a:rPr lang="en-US">
                <a:ea typeface="ＭＳ Ｐゴシック" pitchFamily="34" charset="-128"/>
              </a:rPr>
              <a:t>ICMP Neighbor Advertisement</a:t>
            </a:r>
          </a:p>
        </p:txBody>
      </p:sp>
      <p:sp>
        <p:nvSpPr>
          <p:cNvPr id="13317" name="Rectangle 3"/>
          <p:cNvSpPr>
            <a:spLocks noGrp="1" noChangeArrowheads="1"/>
          </p:cNvSpPr>
          <p:nvPr>
            <p:ph type="body" sz="half" idx="1"/>
          </p:nvPr>
        </p:nvSpPr>
        <p:spPr>
          <a:xfrm>
            <a:off x="690563" y="1814513"/>
            <a:ext cx="4114800" cy="4876800"/>
          </a:xfrm>
        </p:spPr>
        <p:txBody>
          <a:bodyPr/>
          <a:lstStyle/>
          <a:p>
            <a:pPr>
              <a:buFontTx/>
              <a:buNone/>
            </a:pPr>
            <a:r>
              <a:rPr lang="en-US" sz="2400" dirty="0">
                <a:ea typeface="ＭＳ Ｐゴシック" pitchFamily="34" charset="-128"/>
              </a:rPr>
              <a:t>Function: </a:t>
            </a:r>
          </a:p>
          <a:p>
            <a:r>
              <a:rPr lang="en-US" sz="2400" dirty="0">
                <a:ea typeface="ＭＳ Ｐゴシック" pitchFamily="34" charset="-128"/>
              </a:rPr>
              <a:t>Replacement for ARP</a:t>
            </a:r>
          </a:p>
          <a:p>
            <a:r>
              <a:rPr lang="en-US" sz="2400" dirty="0">
                <a:ea typeface="ＭＳ Ｐゴシック" pitchFamily="34" charset="-128"/>
              </a:rPr>
              <a:t>Duplicate Address Detection</a:t>
            </a:r>
          </a:p>
          <a:p>
            <a:endParaRPr lang="en-US" sz="2000" dirty="0">
              <a:ea typeface="ＭＳ Ｐゴシック" pitchFamily="34" charset="-128"/>
            </a:endParaRPr>
          </a:p>
          <a:p>
            <a:endParaRPr lang="en-US" sz="2000" dirty="0">
              <a:ea typeface="ＭＳ Ｐゴシック" pitchFamily="34" charset="-128"/>
            </a:endParaRPr>
          </a:p>
          <a:p>
            <a:r>
              <a:rPr lang="en-US" dirty="0">
                <a:ea typeface="ＭＳ Ｐゴシック" pitchFamily="34" charset="-128"/>
              </a:rPr>
              <a:t>Messages are sent via </a:t>
            </a:r>
          </a:p>
          <a:p>
            <a:pPr lvl="1"/>
            <a:r>
              <a:rPr lang="en-US" dirty="0">
                <a:ea typeface="ＭＳ Ｐゴシック" pitchFamily="34" charset="-128"/>
              </a:rPr>
              <a:t>unicast, or </a:t>
            </a:r>
          </a:p>
          <a:p>
            <a:pPr lvl="1"/>
            <a:r>
              <a:rPr lang="en-US" dirty="0">
                <a:solidFill>
                  <a:schemeClr val="accent1">
                    <a:lumMod val="75000"/>
                  </a:schemeClr>
                </a:solidFill>
                <a:ea typeface="ＭＳ Ｐゴシック" pitchFamily="34" charset="-128"/>
              </a:rPr>
              <a:t>solicited node multicast</a:t>
            </a:r>
            <a:endParaRPr lang="en-US" sz="3200" dirty="0">
              <a:solidFill>
                <a:schemeClr val="accent1">
                  <a:lumMod val="75000"/>
                </a:schemeClr>
              </a:solidFill>
              <a:ea typeface="ＭＳ Ｐゴシック" pitchFamily="34" charset="-128"/>
            </a:endParaRPr>
          </a:p>
          <a:p>
            <a:pPr>
              <a:buFontTx/>
              <a:buNone/>
            </a:pPr>
            <a:r>
              <a:rPr lang="en-US" sz="2000" dirty="0">
                <a:ea typeface="ＭＳ Ｐゴシック" pitchFamily="34" charset="-128"/>
              </a:rPr>
              <a:t>	</a:t>
            </a:r>
          </a:p>
          <a:p>
            <a:endParaRPr lang="en-US" sz="2000" b="1" dirty="0">
              <a:ea typeface="ＭＳ Ｐゴシック" pitchFamily="34" charset="-128"/>
            </a:endParaRPr>
          </a:p>
        </p:txBody>
      </p:sp>
      <p:graphicFrame>
        <p:nvGraphicFramePr>
          <p:cNvPr id="13314" name="Object 7"/>
          <p:cNvGraphicFramePr>
            <a:graphicFrameLocks noGrp="1" noChangeAspect="1"/>
          </p:cNvGraphicFramePr>
          <p:nvPr>
            <p:ph sz="half" idx="2"/>
          </p:nvPr>
        </p:nvGraphicFramePr>
        <p:xfrm>
          <a:off x="5549900" y="1371600"/>
          <a:ext cx="4954588" cy="5119688"/>
        </p:xfrm>
        <a:graphic>
          <a:graphicData uri="http://schemas.openxmlformats.org/presentationml/2006/ole">
            <mc:AlternateContent xmlns:mc="http://schemas.openxmlformats.org/markup-compatibility/2006">
              <mc:Choice xmlns:v="urn:schemas-microsoft-com:vml" Requires="v">
                <p:oleObj spid="_x0000_s9217" name="Visio" r:id="rId4" imgW="3712417" imgH="3836700" progId="Visio.Drawing.11">
                  <p:embed/>
                </p:oleObj>
              </mc:Choice>
              <mc:Fallback>
                <p:oleObj name="Visio" r:id="rId4" imgW="3712417" imgH="3836700" progId="Visio.Drawing.11">
                  <p:embed/>
                  <p:pic>
                    <p:nvPicPr>
                      <p:cNvPr id="13314"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9900" y="1371600"/>
                        <a:ext cx="4954588" cy="5119688"/>
                      </a:xfrm>
                      <a:prstGeom prst="rect">
                        <a:avLst/>
                      </a:prstGeom>
                      <a:noFill/>
                      <a:extLst>
                        <a:ext uri="{909E8E84-426E-40dd-AFC4-6F175D3DCCD1}">
                          <a14:hiddenFill xmlns:a14="http://schemas.microsoft.com/office/drawing/2010/main" xmlns="">
                            <a:solidFill>
                              <a:srgbClr val="000000"/>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D588729B-A992-9F47-BB4D-EA406EE1C118}"/>
              </a:ext>
            </a:extLst>
          </p:cNvPr>
          <p:cNvSpPr>
            <a:spLocks noGrp="1"/>
          </p:cNvSpPr>
          <p:nvPr>
            <p:ph type="sldNum" sz="quarter" idx="10"/>
          </p:nvPr>
        </p:nvSpPr>
        <p:spPr/>
        <p:txBody>
          <a:bodyPr/>
          <a:lstStyle/>
          <a:p>
            <a:pPr>
              <a:defRPr/>
            </a:pPr>
            <a:fld id="{E628AE0B-3318-475B-8CBD-274D458F3256}" type="slidenum">
              <a:rPr lang="en-US" smtClean="0"/>
              <a:pPr>
                <a:defRPr/>
              </a:pPr>
              <a:t>22</a:t>
            </a:fld>
            <a:endParaRPr lang="en-US"/>
          </a:p>
        </p:txBody>
      </p:sp>
    </p:spTree>
    <p:extLst>
      <p:ext uri="{BB962C8B-B14F-4D97-AF65-F5344CB8AC3E}">
        <p14:creationId xmlns:p14="http://schemas.microsoft.com/office/powerpoint/2010/main" val="1910295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p:txBody>
          <a:bodyPr>
            <a:normAutofit/>
          </a:bodyPr>
          <a:lstStyle/>
          <a:p>
            <a:pPr>
              <a:buFontTx/>
              <a:buNone/>
            </a:pPr>
            <a:r>
              <a:rPr lang="en-US" sz="2400" dirty="0">
                <a:ea typeface="ＭＳ Ｐゴシック" pitchFamily="34" charset="-128"/>
              </a:rPr>
              <a:t>Suppose H1 looks for the MAC address of H3</a:t>
            </a:r>
          </a:p>
          <a:p>
            <a:pPr>
              <a:buFontTx/>
              <a:buNone/>
            </a:pPr>
            <a:r>
              <a:rPr lang="en-US" sz="2400" dirty="0">
                <a:solidFill>
                  <a:schemeClr val="accent5">
                    <a:lumMod val="75000"/>
                  </a:schemeClr>
                </a:solidFill>
                <a:ea typeface="ＭＳ Ｐゴシック" pitchFamily="34" charset="-128"/>
              </a:rPr>
              <a:t>Problem:</a:t>
            </a:r>
            <a:r>
              <a:rPr lang="en-US" sz="2400" dirty="0">
                <a:ea typeface="ＭＳ Ｐゴシック" pitchFamily="34" charset="-128"/>
              </a:rPr>
              <a:t> How can H1 reach H3 without broadcast?</a:t>
            </a:r>
          </a:p>
          <a:p>
            <a:pPr>
              <a:buFontTx/>
              <a:buNone/>
            </a:pPr>
            <a:endParaRPr lang="en-US" sz="2400" dirty="0">
              <a:ea typeface="ＭＳ Ｐゴシック" pitchFamily="34" charset="-128"/>
            </a:endParaRPr>
          </a:p>
          <a:p>
            <a:pPr>
              <a:buFontTx/>
              <a:buNone/>
            </a:pPr>
            <a:endParaRPr lang="en-US" sz="2400" dirty="0">
              <a:ea typeface="ＭＳ Ｐゴシック" pitchFamily="34" charset="-128"/>
            </a:endParaRPr>
          </a:p>
          <a:p>
            <a:pPr marL="0" indent="0">
              <a:buNone/>
            </a:pPr>
            <a:endParaRPr lang="en-US" sz="2400" dirty="0">
              <a:ea typeface="ＭＳ Ｐゴシック" pitchFamily="34" charset="-128"/>
            </a:endParaRPr>
          </a:p>
          <a:p>
            <a:pPr lvl="1"/>
            <a:endParaRPr lang="en-US" sz="1600" dirty="0">
              <a:ea typeface="ＭＳ Ｐゴシック" pitchFamily="34" charset="-128"/>
            </a:endParaRPr>
          </a:p>
          <a:p>
            <a:endParaRPr lang="en-US" sz="2000" dirty="0">
              <a:ea typeface="ＭＳ Ｐゴシック" pitchFamily="34" charset="-128"/>
            </a:endParaRPr>
          </a:p>
          <a:p>
            <a:pPr>
              <a:buFontTx/>
              <a:buNone/>
            </a:pPr>
            <a:r>
              <a:rPr lang="en-US" sz="2000" dirty="0">
                <a:ea typeface="ＭＳ Ｐゴシック" pitchFamily="34" charset="-128"/>
              </a:rPr>
              <a:t>	</a:t>
            </a:r>
          </a:p>
          <a:p>
            <a:endParaRPr lang="en-US" sz="2000" b="1" dirty="0">
              <a:ea typeface="ＭＳ Ｐゴシック" pitchFamily="34" charset="-128"/>
            </a:endParaRPr>
          </a:p>
        </p:txBody>
      </p:sp>
      <p:sp>
        <p:nvSpPr>
          <p:cNvPr id="13316" name="Rectangle 2"/>
          <p:cNvSpPr>
            <a:spLocks noGrp="1" noChangeArrowheads="1"/>
          </p:cNvSpPr>
          <p:nvPr>
            <p:ph type="title"/>
          </p:nvPr>
        </p:nvSpPr>
        <p:spPr/>
        <p:txBody>
          <a:bodyPr>
            <a:normAutofit/>
          </a:bodyPr>
          <a:lstStyle/>
          <a:p>
            <a:r>
              <a:rPr lang="en-US" dirty="0">
                <a:ea typeface="ＭＳ Ｐゴシック" pitchFamily="34" charset="-128"/>
              </a:rPr>
              <a:t>Solicited node multicast address</a:t>
            </a:r>
          </a:p>
        </p:txBody>
      </p:sp>
      <p:sp>
        <p:nvSpPr>
          <p:cNvPr id="2" name="Slide Number Placeholder 1">
            <a:extLst>
              <a:ext uri="{FF2B5EF4-FFF2-40B4-BE49-F238E27FC236}">
                <a16:creationId xmlns:a16="http://schemas.microsoft.com/office/drawing/2014/main" id="{A6FBABCE-A098-464C-80CF-77D22235B750}"/>
              </a:ext>
            </a:extLst>
          </p:cNvPr>
          <p:cNvSpPr>
            <a:spLocks noGrp="1"/>
          </p:cNvSpPr>
          <p:nvPr>
            <p:ph type="sldNum" sz="quarter" idx="12"/>
          </p:nvPr>
        </p:nvSpPr>
        <p:spPr/>
        <p:txBody>
          <a:bodyPr/>
          <a:lstStyle/>
          <a:p>
            <a:fld id="{6DDFBD2C-A080-5A4B-B075-F8D248F9258F}" type="slidenum">
              <a:rPr lang="en-US" smtClean="0"/>
              <a:t>23</a:t>
            </a:fld>
            <a:endParaRPr lang="en-US"/>
          </a:p>
        </p:txBody>
      </p:sp>
      <p:graphicFrame>
        <p:nvGraphicFramePr>
          <p:cNvPr id="5" name="Object 7"/>
          <p:cNvGraphicFramePr>
            <a:graphicFrameLocks noChangeAspect="1"/>
          </p:cNvGraphicFramePr>
          <p:nvPr>
            <p:extLst>
              <p:ext uri="{D42A27DB-BD31-4B8C-83A1-F6EECF244321}">
                <p14:modId xmlns:p14="http://schemas.microsoft.com/office/powerpoint/2010/main" val="3012621391"/>
              </p:ext>
            </p:extLst>
          </p:nvPr>
        </p:nvGraphicFramePr>
        <p:xfrm>
          <a:off x="7574280" y="1628774"/>
          <a:ext cx="4404360" cy="4551125"/>
        </p:xfrm>
        <a:graphic>
          <a:graphicData uri="http://schemas.openxmlformats.org/presentationml/2006/ole">
            <mc:AlternateContent xmlns:mc="http://schemas.openxmlformats.org/markup-compatibility/2006">
              <mc:Choice xmlns:v="urn:schemas-microsoft-com:vml" Requires="v">
                <p:oleObj spid="_x0000_s10241" name="Visio" r:id="rId4" imgW="3712417" imgH="3836700" progId="Visio.Drawing.11">
                  <p:embed/>
                </p:oleObj>
              </mc:Choice>
              <mc:Fallback>
                <p:oleObj name="Visio" r:id="rId4" imgW="3712417" imgH="3836700" progId="Visio.Drawing.11">
                  <p:embed/>
                  <p:pic>
                    <p:nvPicPr>
                      <p:cNvPr id="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4280" y="1628774"/>
                        <a:ext cx="4404360" cy="4551125"/>
                      </a:xfrm>
                      <a:prstGeom prst="rect">
                        <a:avLst/>
                      </a:prstGeom>
                      <a:solidFill>
                        <a:schemeClr val="bg1"/>
                      </a:solidFill>
                      <a:extLst>
                        <a:ext uri="{909E8E84-426E-40dd-AFC4-6F175D3DCCD1}">
                          <a14:hiddenFill xmlns:a14="http://schemas.microsoft.com/office/drawing/2010/main" xmlns="">
                            <a:solidFill>
                              <a:srgbClr val="000000"/>
                            </a:solidFill>
                          </a14:hiddenFill>
                        </a:ext>
                      </a:extLst>
                    </p:spPr>
                  </p:pic>
                </p:oleObj>
              </mc:Fallback>
            </mc:AlternateContent>
          </a:graphicData>
        </a:graphic>
      </p:graphicFrame>
    </p:spTree>
    <p:extLst>
      <p:ext uri="{BB962C8B-B14F-4D97-AF65-F5344CB8AC3E}">
        <p14:creationId xmlns:p14="http://schemas.microsoft.com/office/powerpoint/2010/main" val="1273178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p:txBody>
          <a:bodyPr>
            <a:normAutofit/>
          </a:bodyPr>
          <a:lstStyle/>
          <a:p>
            <a:pPr marL="0" indent="0">
              <a:buNone/>
            </a:pPr>
            <a:r>
              <a:rPr lang="en-US" b="1" dirty="0">
                <a:solidFill>
                  <a:srgbClr val="C00000"/>
                </a:solidFill>
                <a:ea typeface="ＭＳ Ｐゴシック" pitchFamily="34" charset="-128"/>
              </a:rPr>
              <a:t>Solicited node multicast address: </a:t>
            </a:r>
            <a:r>
              <a:rPr lang="en-US" dirty="0">
                <a:ea typeface="ＭＳ Ｐゴシック" pitchFamily="34" charset="-128"/>
              </a:rPr>
              <a:t>Derive an IPv6 multicast address from unicast IPv6 address</a:t>
            </a:r>
          </a:p>
          <a:p>
            <a:pPr lvl="1"/>
            <a:r>
              <a:rPr lang="en-US" dirty="0">
                <a:ea typeface="ＭＳ Ｐゴシック" pitchFamily="34" charset="-128"/>
              </a:rPr>
              <a:t>Fixed prefix: </a:t>
            </a:r>
            <a:r>
              <a:rPr lang="en-US" dirty="0">
                <a:solidFill>
                  <a:schemeClr val="accent5">
                    <a:lumMod val="75000"/>
                  </a:schemeClr>
                </a:solidFill>
                <a:latin typeface="Consolas" panose="020B0609020204030204" pitchFamily="49" charset="0"/>
                <a:ea typeface="ＭＳ Ｐゴシック" pitchFamily="34" charset="-128"/>
                <a:cs typeface="Consolas" panose="020B0609020204030204" pitchFamily="49" charset="0"/>
              </a:rPr>
              <a:t>FF02::1:FF00:0/104</a:t>
            </a:r>
          </a:p>
          <a:p>
            <a:pPr lvl="1"/>
            <a:r>
              <a:rPr lang="en-US" dirty="0">
                <a:ea typeface="ＭＳ Ｐゴシック" pitchFamily="34" charset="-128"/>
              </a:rPr>
              <a:t>Last 3 bytes are the last 3 bytes from unicast address and copy </a:t>
            </a:r>
          </a:p>
          <a:p>
            <a:pPr lvl="1"/>
            <a:endParaRPr lang="en-US" sz="1600" dirty="0">
              <a:ea typeface="ＭＳ Ｐゴシック" pitchFamily="34" charset="-128"/>
            </a:endParaRPr>
          </a:p>
          <a:p>
            <a:endParaRPr lang="en-US" sz="2000" dirty="0">
              <a:ea typeface="ＭＳ Ｐゴシック" pitchFamily="34" charset="-128"/>
            </a:endParaRPr>
          </a:p>
          <a:p>
            <a:pPr>
              <a:buFontTx/>
              <a:buNone/>
            </a:pPr>
            <a:r>
              <a:rPr lang="en-US" sz="2000" dirty="0">
                <a:ea typeface="ＭＳ Ｐゴシック" pitchFamily="34" charset="-128"/>
              </a:rPr>
              <a:t>	</a:t>
            </a:r>
          </a:p>
          <a:p>
            <a:endParaRPr lang="en-US" sz="2000" b="1" dirty="0">
              <a:ea typeface="ＭＳ Ｐゴシック" pitchFamily="34" charset="-128"/>
            </a:endParaRPr>
          </a:p>
        </p:txBody>
      </p:sp>
      <p:sp>
        <p:nvSpPr>
          <p:cNvPr id="13316" name="Rectangle 2"/>
          <p:cNvSpPr>
            <a:spLocks noGrp="1" noChangeArrowheads="1"/>
          </p:cNvSpPr>
          <p:nvPr>
            <p:ph type="title"/>
          </p:nvPr>
        </p:nvSpPr>
        <p:spPr/>
        <p:txBody>
          <a:bodyPr>
            <a:normAutofit/>
          </a:bodyPr>
          <a:lstStyle/>
          <a:p>
            <a:r>
              <a:rPr lang="en-US" dirty="0">
                <a:ea typeface="ＭＳ Ｐゴシック" pitchFamily="34" charset="-128"/>
              </a:rPr>
              <a:t>Solicited node multicast address</a:t>
            </a:r>
          </a:p>
        </p:txBody>
      </p:sp>
      <p:sp>
        <p:nvSpPr>
          <p:cNvPr id="2" name="Slide Number Placeholder 1">
            <a:extLst>
              <a:ext uri="{FF2B5EF4-FFF2-40B4-BE49-F238E27FC236}">
                <a16:creationId xmlns:a16="http://schemas.microsoft.com/office/drawing/2014/main" id="{A6FBABCE-A098-464C-80CF-77D22235B750}"/>
              </a:ext>
            </a:extLst>
          </p:cNvPr>
          <p:cNvSpPr>
            <a:spLocks noGrp="1"/>
          </p:cNvSpPr>
          <p:nvPr>
            <p:ph type="sldNum" sz="quarter" idx="12"/>
          </p:nvPr>
        </p:nvSpPr>
        <p:spPr>
          <a:xfrm>
            <a:off x="8610600" y="6356350"/>
            <a:ext cx="2743200" cy="365125"/>
          </a:xfrm>
        </p:spPr>
        <p:txBody>
          <a:bodyPr/>
          <a:lstStyle/>
          <a:p>
            <a:fld id="{6DDFBD2C-A080-5A4B-B075-F8D248F9258F}" type="slidenum">
              <a:rPr lang="en-US" smtClean="0"/>
              <a:t>24</a:t>
            </a:fld>
            <a:endParaRPr lang="en-US"/>
          </a:p>
        </p:txBody>
      </p:sp>
      <p:sp>
        <p:nvSpPr>
          <p:cNvPr id="6" name="Rectangle 4">
            <a:extLst>
              <a:ext uri="{FF2B5EF4-FFF2-40B4-BE49-F238E27FC236}">
                <a16:creationId xmlns:a16="http://schemas.microsoft.com/office/drawing/2014/main" id="{9D206DC1-86A2-894B-B85E-B3BE479298DB}"/>
              </a:ext>
            </a:extLst>
          </p:cNvPr>
          <p:cNvSpPr>
            <a:spLocks noChangeArrowheads="1"/>
          </p:cNvSpPr>
          <p:nvPr/>
        </p:nvSpPr>
        <p:spPr bwMode="auto">
          <a:xfrm>
            <a:off x="4477043" y="4386157"/>
            <a:ext cx="4044460" cy="524434"/>
          </a:xfrm>
          <a:prstGeom prst="rect">
            <a:avLst/>
          </a:prstGeom>
          <a:solidFill>
            <a:schemeClr val="accent6">
              <a:lumMod val="40000"/>
              <a:lumOff val="6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b="1" dirty="0">
                <a:latin typeface="Consolas" panose="020B0609020204030204" pitchFamily="49" charset="0"/>
                <a:cs typeface="Consolas" panose="020B0609020204030204" pitchFamily="49" charset="0"/>
              </a:rPr>
              <a:t>1B00:0408:135D:FD0B:0D4B:2607:F2</a:t>
            </a:r>
            <a:endParaRPr lang="en-US" b="1" dirty="0">
              <a:latin typeface="Consolas" panose="020B0609020204030204" pitchFamily="49" charset="0"/>
              <a:ea typeface="ＭＳ Ｐゴシック" pitchFamily="-108" charset="-128"/>
              <a:cs typeface="Consolas" panose="020B0609020204030204" pitchFamily="49" charset="0"/>
            </a:endParaRPr>
          </a:p>
        </p:txBody>
      </p:sp>
      <p:sp>
        <p:nvSpPr>
          <p:cNvPr id="7" name="Rectangle 4">
            <a:extLst>
              <a:ext uri="{FF2B5EF4-FFF2-40B4-BE49-F238E27FC236}">
                <a16:creationId xmlns:a16="http://schemas.microsoft.com/office/drawing/2014/main" id="{E7D2EB9C-1FE9-B84E-AD41-5CE6E9E23AD5}"/>
              </a:ext>
            </a:extLst>
          </p:cNvPr>
          <p:cNvSpPr>
            <a:spLocks noChangeArrowheads="1"/>
          </p:cNvSpPr>
          <p:nvPr/>
        </p:nvSpPr>
        <p:spPr bwMode="auto">
          <a:xfrm>
            <a:off x="8521505" y="4386157"/>
            <a:ext cx="926122" cy="524434"/>
          </a:xfrm>
          <a:prstGeom prst="rect">
            <a:avLst/>
          </a:prstGeom>
          <a:solidFill>
            <a:schemeClr val="accent1">
              <a:lumMod val="40000"/>
              <a:lumOff val="6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b="1" dirty="0">
                <a:latin typeface="Consolas" panose="020B0609020204030204" pitchFamily="49" charset="0"/>
                <a:cs typeface="Consolas" panose="020B0609020204030204" pitchFamily="49" charset="0"/>
              </a:rPr>
              <a:t>C0:92C7</a:t>
            </a:r>
            <a:endParaRPr lang="en-US" b="1" dirty="0">
              <a:latin typeface="Consolas" panose="020B0609020204030204" pitchFamily="49" charset="0"/>
              <a:ea typeface="ＭＳ Ｐゴシック" pitchFamily="-108" charset="-128"/>
              <a:cs typeface="Consolas" panose="020B0609020204030204" pitchFamily="49" charset="0"/>
            </a:endParaRPr>
          </a:p>
        </p:txBody>
      </p:sp>
      <p:cxnSp>
        <p:nvCxnSpPr>
          <p:cNvPr id="12" name="Straight Arrow Connector 10">
            <a:extLst>
              <a:ext uri="{FF2B5EF4-FFF2-40B4-BE49-F238E27FC236}">
                <a16:creationId xmlns:a16="http://schemas.microsoft.com/office/drawing/2014/main" id="{D0404A03-C4D6-8A41-B43D-E5537BC56E70}"/>
              </a:ext>
            </a:extLst>
          </p:cNvPr>
          <p:cNvCxnSpPr>
            <a:cxnSpLocks noChangeShapeType="1"/>
          </p:cNvCxnSpPr>
          <p:nvPr/>
        </p:nvCxnSpPr>
        <p:spPr bwMode="auto">
          <a:xfrm>
            <a:off x="4430151" y="4157919"/>
            <a:ext cx="4044461" cy="0"/>
          </a:xfrm>
          <a:prstGeom prst="straightConnector1">
            <a:avLst/>
          </a:prstGeom>
          <a:noFill/>
          <a:ln w="9525">
            <a:solidFill>
              <a:schemeClr val="tx1"/>
            </a:solidFill>
            <a:round/>
            <a:headEnd type="arrow" w="med" len="med"/>
            <a:tailEnd type="arrow" w="med" len="med"/>
          </a:ln>
        </p:spPr>
      </p:cxnSp>
      <p:sp>
        <p:nvSpPr>
          <p:cNvPr id="13" name="TextBox 12">
            <a:extLst>
              <a:ext uri="{FF2B5EF4-FFF2-40B4-BE49-F238E27FC236}">
                <a16:creationId xmlns:a16="http://schemas.microsoft.com/office/drawing/2014/main" id="{FBA97FCF-AAC3-7E47-9D4D-F968E996BF65}"/>
              </a:ext>
            </a:extLst>
          </p:cNvPr>
          <p:cNvSpPr txBox="1"/>
          <p:nvPr/>
        </p:nvSpPr>
        <p:spPr>
          <a:xfrm>
            <a:off x="5637628" y="3771058"/>
            <a:ext cx="911512" cy="307777"/>
          </a:xfrm>
          <a:prstGeom prst="rect">
            <a:avLst/>
          </a:prstGeom>
          <a:solidFill>
            <a:schemeClr val="bg1"/>
          </a:solidFill>
        </p:spPr>
        <p:txBody>
          <a:bodyPr wrap="square">
            <a:spAutoFit/>
          </a:bodyPr>
          <a:lstStyle/>
          <a:p>
            <a:pPr algn="ctr">
              <a:defRPr/>
            </a:pPr>
            <a:r>
              <a:rPr lang="en-US" sz="1400" dirty="0">
                <a:latin typeface="+mj-lt"/>
              </a:rPr>
              <a:t>13 bytes</a:t>
            </a:r>
            <a:endParaRPr lang="en-US" dirty="0">
              <a:latin typeface="+mj-lt"/>
            </a:endParaRPr>
          </a:p>
        </p:txBody>
      </p:sp>
      <p:cxnSp>
        <p:nvCxnSpPr>
          <p:cNvPr id="14" name="Straight Arrow Connector 10">
            <a:extLst>
              <a:ext uri="{FF2B5EF4-FFF2-40B4-BE49-F238E27FC236}">
                <a16:creationId xmlns:a16="http://schemas.microsoft.com/office/drawing/2014/main" id="{F8D1C745-4B6E-ED46-84E1-27978E9668C3}"/>
              </a:ext>
            </a:extLst>
          </p:cNvPr>
          <p:cNvCxnSpPr>
            <a:cxnSpLocks noChangeShapeType="1"/>
          </p:cNvCxnSpPr>
          <p:nvPr/>
        </p:nvCxnSpPr>
        <p:spPr bwMode="auto">
          <a:xfrm>
            <a:off x="8462889" y="4155042"/>
            <a:ext cx="979867" cy="0"/>
          </a:xfrm>
          <a:prstGeom prst="straightConnector1">
            <a:avLst/>
          </a:prstGeom>
          <a:noFill/>
          <a:ln w="9525">
            <a:solidFill>
              <a:schemeClr val="tx1"/>
            </a:solidFill>
            <a:round/>
            <a:headEnd type="arrow" w="med" len="med"/>
            <a:tailEnd type="arrow" w="med" len="med"/>
          </a:ln>
        </p:spPr>
      </p:cxnSp>
      <p:sp>
        <p:nvSpPr>
          <p:cNvPr id="15" name="TextBox 14">
            <a:extLst>
              <a:ext uri="{FF2B5EF4-FFF2-40B4-BE49-F238E27FC236}">
                <a16:creationId xmlns:a16="http://schemas.microsoft.com/office/drawing/2014/main" id="{FD1D2369-988A-114D-88E8-1EC80B46A4DE}"/>
              </a:ext>
            </a:extLst>
          </p:cNvPr>
          <p:cNvSpPr txBox="1"/>
          <p:nvPr/>
        </p:nvSpPr>
        <p:spPr>
          <a:xfrm>
            <a:off x="8462889" y="3779904"/>
            <a:ext cx="918931" cy="307777"/>
          </a:xfrm>
          <a:prstGeom prst="rect">
            <a:avLst/>
          </a:prstGeom>
          <a:solidFill>
            <a:schemeClr val="bg1"/>
          </a:solidFill>
        </p:spPr>
        <p:txBody>
          <a:bodyPr wrap="square">
            <a:spAutoFit/>
          </a:bodyPr>
          <a:lstStyle/>
          <a:p>
            <a:pPr algn="ctr">
              <a:defRPr/>
            </a:pPr>
            <a:r>
              <a:rPr lang="en-US" sz="1400" dirty="0">
                <a:latin typeface="+mj-lt"/>
              </a:rPr>
              <a:t>3 bytes</a:t>
            </a:r>
            <a:endParaRPr lang="en-US" dirty="0">
              <a:latin typeface="+mj-lt"/>
            </a:endParaRPr>
          </a:p>
        </p:txBody>
      </p:sp>
      <p:sp>
        <p:nvSpPr>
          <p:cNvPr id="20" name="Rectangle 4">
            <a:extLst>
              <a:ext uri="{FF2B5EF4-FFF2-40B4-BE49-F238E27FC236}">
                <a16:creationId xmlns:a16="http://schemas.microsoft.com/office/drawing/2014/main" id="{8B4FC56F-57D3-A04B-B3D0-4AD2F5EBD8EC}"/>
              </a:ext>
            </a:extLst>
          </p:cNvPr>
          <p:cNvSpPr>
            <a:spLocks noChangeArrowheads="1"/>
          </p:cNvSpPr>
          <p:nvPr/>
        </p:nvSpPr>
        <p:spPr bwMode="auto">
          <a:xfrm>
            <a:off x="4453598" y="5171599"/>
            <a:ext cx="4044460" cy="524434"/>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b="1" dirty="0">
                <a:latin typeface="Consolas" panose="020B0609020204030204" pitchFamily="49" charset="0"/>
                <a:cs typeface="Consolas" panose="020B0609020204030204" pitchFamily="49" charset="0"/>
              </a:rPr>
              <a:t>FF02:0000:0000:0000:0000:0001:FF</a:t>
            </a:r>
            <a:endParaRPr lang="en-US" b="1" dirty="0">
              <a:latin typeface="Consolas" panose="020B0609020204030204" pitchFamily="49" charset="0"/>
              <a:ea typeface="ＭＳ Ｐゴシック" pitchFamily="-108" charset="-128"/>
              <a:cs typeface="Consolas" panose="020B0609020204030204" pitchFamily="49" charset="0"/>
            </a:endParaRPr>
          </a:p>
        </p:txBody>
      </p:sp>
      <p:sp>
        <p:nvSpPr>
          <p:cNvPr id="21" name="Rectangle 4">
            <a:extLst>
              <a:ext uri="{FF2B5EF4-FFF2-40B4-BE49-F238E27FC236}">
                <a16:creationId xmlns:a16="http://schemas.microsoft.com/office/drawing/2014/main" id="{43659C45-428A-B74A-AF36-305E8B916B19}"/>
              </a:ext>
            </a:extLst>
          </p:cNvPr>
          <p:cNvSpPr>
            <a:spLocks noChangeArrowheads="1"/>
          </p:cNvSpPr>
          <p:nvPr/>
        </p:nvSpPr>
        <p:spPr bwMode="auto">
          <a:xfrm>
            <a:off x="8498060" y="5171599"/>
            <a:ext cx="926122" cy="524434"/>
          </a:xfrm>
          <a:prstGeom prst="rect">
            <a:avLst/>
          </a:prstGeom>
          <a:solidFill>
            <a:schemeClr val="accent1">
              <a:lumMod val="40000"/>
              <a:lumOff val="6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b="1" dirty="0">
                <a:latin typeface="Consolas" panose="020B0609020204030204" pitchFamily="49" charset="0"/>
                <a:cs typeface="Consolas" panose="020B0609020204030204" pitchFamily="49" charset="0"/>
              </a:rPr>
              <a:t>C0:92C7</a:t>
            </a:r>
            <a:endParaRPr lang="en-US" b="1" dirty="0">
              <a:latin typeface="Consolas" panose="020B0609020204030204" pitchFamily="49" charset="0"/>
              <a:ea typeface="ＭＳ Ｐゴシック" pitchFamily="-108" charset="-128"/>
              <a:cs typeface="Consolas" panose="020B0609020204030204" pitchFamily="49" charset="0"/>
            </a:endParaRPr>
          </a:p>
        </p:txBody>
      </p:sp>
      <p:sp>
        <p:nvSpPr>
          <p:cNvPr id="17" name="TextBox 16">
            <a:extLst>
              <a:ext uri="{FF2B5EF4-FFF2-40B4-BE49-F238E27FC236}">
                <a16:creationId xmlns:a16="http://schemas.microsoft.com/office/drawing/2014/main" id="{2149DBD2-A704-9C4D-AEDE-A345D8B9DC5B}"/>
              </a:ext>
            </a:extLst>
          </p:cNvPr>
          <p:cNvSpPr txBox="1"/>
          <p:nvPr/>
        </p:nvSpPr>
        <p:spPr>
          <a:xfrm>
            <a:off x="2042160" y="4434840"/>
            <a:ext cx="2081532" cy="369332"/>
          </a:xfrm>
          <a:prstGeom prst="rect">
            <a:avLst/>
          </a:prstGeom>
          <a:noFill/>
        </p:spPr>
        <p:txBody>
          <a:bodyPr wrap="none" rtlCol="0">
            <a:spAutoFit/>
          </a:bodyPr>
          <a:lstStyle/>
          <a:p>
            <a:r>
              <a:rPr lang="en-US" dirty="0"/>
              <a:t>unicast IPv6 address</a:t>
            </a:r>
          </a:p>
        </p:txBody>
      </p:sp>
      <p:sp>
        <p:nvSpPr>
          <p:cNvPr id="16" name="TextBox 15">
            <a:extLst>
              <a:ext uri="{FF2B5EF4-FFF2-40B4-BE49-F238E27FC236}">
                <a16:creationId xmlns:a16="http://schemas.microsoft.com/office/drawing/2014/main" id="{D53DCB94-2682-AF43-825E-C5A3C50E95F8}"/>
              </a:ext>
            </a:extLst>
          </p:cNvPr>
          <p:cNvSpPr txBox="1"/>
          <p:nvPr/>
        </p:nvSpPr>
        <p:spPr>
          <a:xfrm>
            <a:off x="2042160" y="5120640"/>
            <a:ext cx="1823448" cy="646331"/>
          </a:xfrm>
          <a:prstGeom prst="rect">
            <a:avLst/>
          </a:prstGeom>
          <a:noFill/>
        </p:spPr>
        <p:txBody>
          <a:bodyPr wrap="none" rtlCol="0">
            <a:spAutoFit/>
          </a:bodyPr>
          <a:lstStyle/>
          <a:p>
            <a:r>
              <a:rPr lang="en-US" dirty="0"/>
              <a:t>solicited IPv6 </a:t>
            </a:r>
            <a:br>
              <a:rPr lang="en-US" dirty="0"/>
            </a:br>
            <a:r>
              <a:rPr lang="en-US" dirty="0"/>
              <a:t>multicast address</a:t>
            </a:r>
          </a:p>
        </p:txBody>
      </p:sp>
    </p:spTree>
    <p:extLst>
      <p:ext uri="{BB962C8B-B14F-4D97-AF65-F5344CB8AC3E}">
        <p14:creationId xmlns:p14="http://schemas.microsoft.com/office/powerpoint/2010/main" val="3737269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a:xfrm>
            <a:off x="838200" y="1635760"/>
            <a:ext cx="6827520" cy="4541203"/>
          </a:xfrm>
        </p:spPr>
        <p:txBody>
          <a:bodyPr>
            <a:normAutofit/>
          </a:bodyPr>
          <a:lstStyle/>
          <a:p>
            <a:pPr>
              <a:buFontTx/>
              <a:buNone/>
            </a:pPr>
            <a:r>
              <a:rPr lang="en-US" sz="2400" dirty="0">
                <a:ea typeface="ＭＳ Ｐゴシック" pitchFamily="34" charset="-128"/>
              </a:rPr>
              <a:t>Suppose H1 looks for the MAC address of H3</a:t>
            </a:r>
          </a:p>
          <a:p>
            <a:pPr>
              <a:buFontTx/>
              <a:buNone/>
            </a:pPr>
            <a:r>
              <a:rPr lang="en-US" sz="2400" dirty="0">
                <a:solidFill>
                  <a:schemeClr val="accent5">
                    <a:lumMod val="75000"/>
                  </a:schemeClr>
                </a:solidFill>
                <a:ea typeface="ＭＳ Ｐゴシック" pitchFamily="34" charset="-128"/>
              </a:rPr>
              <a:t>Problem:</a:t>
            </a:r>
            <a:r>
              <a:rPr lang="en-US" sz="2400" dirty="0">
                <a:ea typeface="ＭＳ Ｐゴシック" pitchFamily="34" charset="-128"/>
              </a:rPr>
              <a:t> How can H1 reach H3 without broadcast?</a:t>
            </a:r>
          </a:p>
          <a:p>
            <a:pPr>
              <a:buFontTx/>
              <a:buNone/>
            </a:pPr>
            <a:endParaRPr lang="en-US" sz="2400" dirty="0">
              <a:ea typeface="ＭＳ Ｐゴシック" pitchFamily="34" charset="-128"/>
            </a:endParaRPr>
          </a:p>
          <a:p>
            <a:pPr marL="457200" indent="-457200">
              <a:buFont typeface="+mj-lt"/>
              <a:buAutoNum type="arabicPeriod"/>
            </a:pPr>
            <a:r>
              <a:rPr lang="en-US" sz="2400" dirty="0">
                <a:ea typeface="ＭＳ Ｐゴシック" pitchFamily="34" charset="-128"/>
              </a:rPr>
              <a:t>When H3 configures its IPv6 unicast address, it starts listening to messages sent to its solicited multicast address</a:t>
            </a:r>
          </a:p>
          <a:p>
            <a:pPr marL="457200" indent="-457200">
              <a:buFont typeface="+mj-lt"/>
              <a:buAutoNum type="arabicPeriod"/>
            </a:pPr>
            <a:r>
              <a:rPr lang="en-US" sz="2400" dirty="0">
                <a:ea typeface="ＭＳ Ｐゴシック" pitchFamily="34" charset="-128"/>
              </a:rPr>
              <a:t>When H1 looks for the MAC address of H3, it sends a Neighbor Solicitation to the solicited multicast address derived from H3’s IPv6 address</a:t>
            </a:r>
            <a:endParaRPr lang="en-US" sz="2000" dirty="0">
              <a:ea typeface="ＭＳ Ｐゴシック" pitchFamily="34" charset="-128"/>
            </a:endParaRPr>
          </a:p>
          <a:p>
            <a:endParaRPr lang="en-US" sz="2000" b="1" dirty="0">
              <a:ea typeface="ＭＳ Ｐゴシック" pitchFamily="34" charset="-128"/>
            </a:endParaRPr>
          </a:p>
        </p:txBody>
      </p:sp>
      <p:sp>
        <p:nvSpPr>
          <p:cNvPr id="13316" name="Rectangle 2"/>
          <p:cNvSpPr>
            <a:spLocks noGrp="1" noChangeArrowheads="1"/>
          </p:cNvSpPr>
          <p:nvPr>
            <p:ph type="title"/>
          </p:nvPr>
        </p:nvSpPr>
        <p:spPr/>
        <p:txBody>
          <a:bodyPr>
            <a:normAutofit/>
          </a:bodyPr>
          <a:lstStyle/>
          <a:p>
            <a:r>
              <a:rPr lang="en-US" dirty="0">
                <a:ea typeface="ＭＳ Ｐゴシック" pitchFamily="34" charset="-128"/>
              </a:rPr>
              <a:t>Solicited node multicast address</a:t>
            </a:r>
          </a:p>
        </p:txBody>
      </p:sp>
      <p:sp>
        <p:nvSpPr>
          <p:cNvPr id="2" name="Slide Number Placeholder 1">
            <a:extLst>
              <a:ext uri="{FF2B5EF4-FFF2-40B4-BE49-F238E27FC236}">
                <a16:creationId xmlns:a16="http://schemas.microsoft.com/office/drawing/2014/main" id="{A6FBABCE-A098-464C-80CF-77D22235B750}"/>
              </a:ext>
            </a:extLst>
          </p:cNvPr>
          <p:cNvSpPr>
            <a:spLocks noGrp="1"/>
          </p:cNvSpPr>
          <p:nvPr>
            <p:ph type="sldNum" sz="quarter" idx="12"/>
          </p:nvPr>
        </p:nvSpPr>
        <p:spPr/>
        <p:txBody>
          <a:bodyPr/>
          <a:lstStyle/>
          <a:p>
            <a:fld id="{6DDFBD2C-A080-5A4B-B075-F8D248F9258F}" type="slidenum">
              <a:rPr lang="en-US" smtClean="0"/>
              <a:t>25</a:t>
            </a:fld>
            <a:endParaRPr lang="en-US"/>
          </a:p>
        </p:txBody>
      </p:sp>
      <p:graphicFrame>
        <p:nvGraphicFramePr>
          <p:cNvPr id="5" name="Object 7"/>
          <p:cNvGraphicFramePr>
            <a:graphicFrameLocks noChangeAspect="1"/>
          </p:cNvGraphicFramePr>
          <p:nvPr>
            <p:extLst/>
          </p:nvPr>
        </p:nvGraphicFramePr>
        <p:xfrm>
          <a:off x="7574280" y="1628774"/>
          <a:ext cx="4404360" cy="4551125"/>
        </p:xfrm>
        <a:graphic>
          <a:graphicData uri="http://schemas.openxmlformats.org/presentationml/2006/ole">
            <mc:AlternateContent xmlns:mc="http://schemas.openxmlformats.org/markup-compatibility/2006">
              <mc:Choice xmlns:v="urn:schemas-microsoft-com:vml" Requires="v">
                <p:oleObj spid="_x0000_s11265" name="Visio" r:id="rId4" imgW="3712417" imgH="3836700" progId="Visio.Drawing.11">
                  <p:embed/>
                </p:oleObj>
              </mc:Choice>
              <mc:Fallback>
                <p:oleObj name="Visio" r:id="rId4" imgW="3712417" imgH="3836700" progId="Visio.Drawing.11">
                  <p:embed/>
                  <p:pic>
                    <p:nvPicPr>
                      <p:cNvPr id="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4280" y="1628774"/>
                        <a:ext cx="4404360" cy="4551125"/>
                      </a:xfrm>
                      <a:prstGeom prst="rect">
                        <a:avLst/>
                      </a:prstGeom>
                      <a:solidFill>
                        <a:schemeClr val="bg1"/>
                      </a:solidFill>
                      <a:extLst>
                        <a:ext uri="{909E8E84-426E-40dd-AFC4-6F175D3DCCD1}">
                          <a14:hiddenFill xmlns:a14="http://schemas.microsoft.com/office/drawing/2010/main" xmlns="">
                            <a:solidFill>
                              <a:srgbClr val="000000"/>
                            </a:solidFill>
                          </a14:hiddenFill>
                        </a:ext>
                      </a:extLst>
                    </p:spPr>
                  </p:pic>
                </p:oleObj>
              </mc:Fallback>
            </mc:AlternateContent>
          </a:graphicData>
        </a:graphic>
      </p:graphicFrame>
    </p:spTree>
    <p:extLst>
      <p:ext uri="{BB962C8B-B14F-4D97-AF65-F5344CB8AC3E}">
        <p14:creationId xmlns:p14="http://schemas.microsoft.com/office/powerpoint/2010/main" val="1413628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584B-DD67-1A43-AA63-8D79C298B5A2}"/>
              </a:ext>
            </a:extLst>
          </p:cNvPr>
          <p:cNvSpPr>
            <a:spLocks noGrp="1"/>
          </p:cNvSpPr>
          <p:nvPr>
            <p:ph type="title"/>
          </p:nvPr>
        </p:nvSpPr>
        <p:spPr/>
        <p:txBody>
          <a:bodyPr>
            <a:normAutofit/>
          </a:bodyPr>
          <a:lstStyle/>
          <a:p>
            <a:r>
              <a:rPr lang="en-US" dirty="0"/>
              <a:t>NDP example</a:t>
            </a:r>
          </a:p>
        </p:txBody>
      </p:sp>
      <p:sp>
        <p:nvSpPr>
          <p:cNvPr id="36" name="Content Placeholder 35">
            <a:extLst>
              <a:ext uri="{FF2B5EF4-FFF2-40B4-BE49-F238E27FC236}">
                <a16:creationId xmlns:a16="http://schemas.microsoft.com/office/drawing/2014/main" id="{3119EFE0-0AC9-4A4A-9708-AF0A0DE8A07A}"/>
              </a:ext>
            </a:extLst>
          </p:cNvPr>
          <p:cNvSpPr>
            <a:spLocks noGrp="1"/>
          </p:cNvSpPr>
          <p:nvPr>
            <p:ph idx="1"/>
          </p:nvPr>
        </p:nvSpPr>
        <p:spPr>
          <a:xfrm>
            <a:off x="838200" y="1635760"/>
            <a:ext cx="10515600" cy="4966921"/>
          </a:xfrm>
        </p:spPr>
        <p:txBody>
          <a:bodyPr>
            <a:normAutofit/>
          </a:bodyPr>
          <a:lstStyle/>
          <a:p>
            <a:r>
              <a:rPr lang="en-US" dirty="0"/>
              <a:t>Example:</a:t>
            </a:r>
          </a:p>
          <a:p>
            <a:endParaRPr lang="en-US" dirty="0"/>
          </a:p>
          <a:p>
            <a:endParaRPr lang="en-US" dirty="0"/>
          </a:p>
          <a:p>
            <a:endParaRPr lang="en-US" dirty="0"/>
          </a:p>
          <a:p>
            <a:endParaRPr lang="en-US" dirty="0"/>
          </a:p>
          <a:p>
            <a:pPr marL="0" indent="0">
              <a:buNone/>
            </a:pPr>
            <a:endParaRPr lang="en-US" dirty="0"/>
          </a:p>
          <a:p>
            <a:r>
              <a:rPr lang="en-US" dirty="0">
                <a:solidFill>
                  <a:schemeClr val="accent5">
                    <a:lumMod val="75000"/>
                  </a:schemeClr>
                </a:solidFill>
              </a:rPr>
              <a:t>Scenario:</a:t>
            </a:r>
            <a:r>
              <a:rPr lang="en-US" dirty="0"/>
              <a:t> PC1 issues a ping to PC2</a:t>
            </a:r>
          </a:p>
          <a:p>
            <a:endParaRPr lang="en-US" dirty="0"/>
          </a:p>
          <a:p>
            <a:r>
              <a:rPr lang="en-US" dirty="0">
                <a:solidFill>
                  <a:schemeClr val="accent5">
                    <a:lumMod val="75000"/>
                  </a:schemeClr>
                </a:solidFill>
              </a:rPr>
              <a:t>Observe: </a:t>
            </a:r>
            <a:r>
              <a:rPr lang="en-US" dirty="0"/>
              <a:t>NDP resolves configured and link-local addresses</a:t>
            </a:r>
          </a:p>
        </p:txBody>
      </p:sp>
      <p:sp>
        <p:nvSpPr>
          <p:cNvPr id="4" name="Slide Number Placeholder 3">
            <a:extLst>
              <a:ext uri="{FF2B5EF4-FFF2-40B4-BE49-F238E27FC236}">
                <a16:creationId xmlns:a16="http://schemas.microsoft.com/office/drawing/2014/main" id="{BDA4CF8A-8DD3-A24A-AC25-AB2C2586A051}"/>
              </a:ext>
            </a:extLst>
          </p:cNvPr>
          <p:cNvSpPr>
            <a:spLocks noGrp="1"/>
          </p:cNvSpPr>
          <p:nvPr>
            <p:ph type="sldNum" sz="quarter" idx="12"/>
          </p:nvPr>
        </p:nvSpPr>
        <p:spPr/>
        <p:txBody>
          <a:bodyPr/>
          <a:lstStyle/>
          <a:p>
            <a:fld id="{6DDFBD2C-A080-5A4B-B075-F8D248F9258F}" type="slidenum">
              <a:rPr lang="en-US" smtClean="0"/>
              <a:t>26</a:t>
            </a:fld>
            <a:endParaRPr lang="en-US"/>
          </a:p>
        </p:txBody>
      </p:sp>
      <p:sp>
        <p:nvSpPr>
          <p:cNvPr id="10" name="TextBox 9">
            <a:extLst>
              <a:ext uri="{FF2B5EF4-FFF2-40B4-BE49-F238E27FC236}">
                <a16:creationId xmlns:a16="http://schemas.microsoft.com/office/drawing/2014/main" id="{C2EED07F-48EE-D848-AA21-714979E1CCF7}"/>
              </a:ext>
            </a:extLst>
          </p:cNvPr>
          <p:cNvSpPr txBox="1"/>
          <p:nvPr/>
        </p:nvSpPr>
        <p:spPr>
          <a:xfrm>
            <a:off x="2773680" y="7437528"/>
            <a:ext cx="543739" cy="369332"/>
          </a:xfrm>
          <a:prstGeom prst="rect">
            <a:avLst/>
          </a:prstGeom>
          <a:noFill/>
        </p:spPr>
        <p:txBody>
          <a:bodyPr wrap="none" rtlCol="0">
            <a:spAutoFit/>
          </a:bodyPr>
          <a:lstStyle/>
          <a:p>
            <a:r>
              <a:rPr lang="en-US" dirty="0"/>
              <a:t>PC1</a:t>
            </a:r>
          </a:p>
        </p:txBody>
      </p:sp>
      <p:sp>
        <p:nvSpPr>
          <p:cNvPr id="11" name="TextBox 10">
            <a:extLst>
              <a:ext uri="{FF2B5EF4-FFF2-40B4-BE49-F238E27FC236}">
                <a16:creationId xmlns:a16="http://schemas.microsoft.com/office/drawing/2014/main" id="{F6860C6C-A7DA-0A45-87D2-5D8AA710AF71}"/>
              </a:ext>
            </a:extLst>
          </p:cNvPr>
          <p:cNvSpPr txBox="1"/>
          <p:nvPr/>
        </p:nvSpPr>
        <p:spPr>
          <a:xfrm>
            <a:off x="7040880" y="7372996"/>
            <a:ext cx="543739" cy="369332"/>
          </a:xfrm>
          <a:prstGeom prst="rect">
            <a:avLst/>
          </a:prstGeom>
          <a:noFill/>
        </p:spPr>
        <p:txBody>
          <a:bodyPr wrap="none" rtlCol="0">
            <a:spAutoFit/>
          </a:bodyPr>
          <a:lstStyle/>
          <a:p>
            <a:r>
              <a:rPr lang="en-US" dirty="0"/>
              <a:t>PC2</a:t>
            </a:r>
          </a:p>
        </p:txBody>
      </p:sp>
      <p:sp>
        <p:nvSpPr>
          <p:cNvPr id="12" name="Rectangle 11">
            <a:extLst>
              <a:ext uri="{FF2B5EF4-FFF2-40B4-BE49-F238E27FC236}">
                <a16:creationId xmlns:a16="http://schemas.microsoft.com/office/drawing/2014/main" id="{C5156F7C-1358-9940-AEA1-082B0F81C543}"/>
              </a:ext>
            </a:extLst>
          </p:cNvPr>
          <p:cNvSpPr/>
          <p:nvPr/>
        </p:nvSpPr>
        <p:spPr>
          <a:xfrm>
            <a:off x="671351" y="2803350"/>
            <a:ext cx="10004566" cy="1259897"/>
          </a:xfrm>
          <a:prstGeom prst="rect">
            <a:avLst/>
          </a:prstGeom>
          <a:solidFill>
            <a:schemeClr val="accent5">
              <a:lumMod val="20000"/>
              <a:lumOff val="80000"/>
            </a:schemeClr>
          </a:solidFill>
        </p:spPr>
        <p:txBody>
          <a:bodyPr wrap="square">
            <a:spAutoFit/>
          </a:bodyPr>
          <a:lstStyle/>
          <a:p>
            <a:pPr>
              <a:lnSpc>
                <a:spcPct val="107000"/>
              </a:lnSpc>
              <a:spcAft>
                <a:spcPts val="800"/>
              </a:spcAft>
              <a:tabLst>
                <a:tab pos="228600" algn="l"/>
                <a:tab pos="457200" algn="l"/>
                <a:tab pos="685800" algn="l"/>
                <a:tab pos="914400" algn="l"/>
                <a:tab pos="1143000" algn="l"/>
                <a:tab pos="1371600" algn="l"/>
                <a:tab pos="1600200" algn="l"/>
                <a:tab pos="1828800" algn="l"/>
              </a:tabLst>
            </a:pPr>
            <a:r>
              <a:rPr lang="en-US" sz="2400" dirty="0">
                <a:latin typeface="Consolas" panose="020B0609020204030204" pitchFamily="49" charset="0"/>
                <a:ea typeface="Calibri" panose="020F0502020204030204" pitchFamily="34" charset="0"/>
                <a:cs typeface="Consolas" panose="020B0609020204030204" pitchFamily="49" charset="0"/>
              </a:rPr>
              <a:t>2606::PC1 (2606::PC2)</a:t>
            </a:r>
            <a:r>
              <a:rPr lang="en-US" sz="2400" dirty="0">
                <a:latin typeface="Calibri" panose="020F0502020204030204" pitchFamily="34" charset="0"/>
                <a:ea typeface="Calibri" panose="020F0502020204030204" pitchFamily="34" charset="0"/>
                <a:cs typeface="Calibri" panose="020F0502020204030204" pitchFamily="34" charset="0"/>
              </a:rPr>
              <a:t> 		Configured IPv6 address of PC1 (PC2)</a:t>
            </a:r>
            <a:br>
              <a:rPr lang="en-US" sz="2400" b="1" dirty="0">
                <a:latin typeface="Calibri" panose="020F0502020204030204" pitchFamily="34" charset="0"/>
                <a:ea typeface="Calibri" panose="020F0502020204030204" pitchFamily="34" charset="0"/>
                <a:cs typeface="Calibri" panose="020F0502020204030204" pitchFamily="34" charset="0"/>
              </a:rPr>
            </a:br>
            <a:r>
              <a:rPr lang="en-US" sz="2400" dirty="0">
                <a:latin typeface="Consolas" panose="020B0609020204030204" pitchFamily="49" charset="0"/>
                <a:ea typeface="Calibri" panose="020F0502020204030204" pitchFamily="34" charset="0"/>
                <a:cs typeface="Consolas" panose="020B0609020204030204" pitchFamily="49" charset="0"/>
              </a:rPr>
              <a:t>FE80::PC1 (FE80::PC2)</a:t>
            </a:r>
            <a:r>
              <a:rPr lang="en-US" sz="2400" dirty="0">
                <a:latin typeface="Calibri" panose="020F0502020204030204" pitchFamily="34" charset="0"/>
                <a:ea typeface="Calibri" panose="020F0502020204030204" pitchFamily="34" charset="0"/>
                <a:cs typeface="Calibri" panose="020F0502020204030204" pitchFamily="34" charset="0"/>
              </a:rPr>
              <a:t> 		Link-local IPv6 address of PC1 (PC2)</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latin typeface="Consolas" panose="020B0609020204030204" pitchFamily="49" charset="0"/>
                <a:ea typeface="Calibri" panose="020F0502020204030204" pitchFamily="34" charset="0"/>
                <a:cs typeface="Consolas" panose="020B0609020204030204" pitchFamily="49" charset="0"/>
              </a:rPr>
              <a:t>FF02:PC2</a:t>
            </a:r>
            <a:r>
              <a:rPr lang="en-US" sz="2400" dirty="0">
                <a:latin typeface="Calibri" panose="020F0502020204030204" pitchFamily="34" charset="0"/>
                <a:ea typeface="Calibri" panose="020F0502020204030204" pitchFamily="34" charset="0"/>
                <a:cs typeface="Calibri" panose="020F0502020204030204" pitchFamily="34" charset="0"/>
              </a:rPr>
              <a:t>						Solicited node multicast address of PC2     </a:t>
            </a:r>
            <a:endParaRPr lang="en-CA" sz="2400" dirty="0">
              <a:latin typeface="Calibri" panose="020F0502020204030204" pitchFamily="34" charset="0"/>
              <a:ea typeface="Calibri" panose="020F0502020204030204" pitchFamily="34" charset="0"/>
              <a:cs typeface="Calibri" panose="020F0502020204030204" pitchFamily="34" charset="0"/>
            </a:endParaRPr>
          </a:p>
        </p:txBody>
      </p:sp>
      <p:pic>
        <p:nvPicPr>
          <p:cNvPr id="37" name="Graphic 4" descr="Laptop">
            <a:extLst>
              <a:ext uri="{FF2B5EF4-FFF2-40B4-BE49-F238E27FC236}">
                <a16:creationId xmlns:a16="http://schemas.microsoft.com/office/drawing/2014/main" id="{FFC0391A-3370-D345-A59C-F3DA333915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0728" y="1473843"/>
            <a:ext cx="914400" cy="914400"/>
          </a:xfrm>
          <a:prstGeom prst="rect">
            <a:avLst/>
          </a:prstGeom>
        </p:spPr>
      </p:pic>
      <p:pic>
        <p:nvPicPr>
          <p:cNvPr id="38" name="Graphic 4" descr="Laptop">
            <a:extLst>
              <a:ext uri="{FF2B5EF4-FFF2-40B4-BE49-F238E27FC236}">
                <a16:creationId xmlns:a16="http://schemas.microsoft.com/office/drawing/2014/main" id="{307E83CA-C56E-7345-85CC-2A68F1DD78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39318" y="1473843"/>
            <a:ext cx="914400" cy="914400"/>
          </a:xfrm>
          <a:prstGeom prst="rect">
            <a:avLst/>
          </a:prstGeom>
        </p:spPr>
      </p:pic>
      <p:sp>
        <p:nvSpPr>
          <p:cNvPr id="39" name="TextBox 38">
            <a:extLst>
              <a:ext uri="{FF2B5EF4-FFF2-40B4-BE49-F238E27FC236}">
                <a16:creationId xmlns:a16="http://schemas.microsoft.com/office/drawing/2014/main" id="{A129D383-D067-4B42-A11C-4977B1752406}"/>
              </a:ext>
            </a:extLst>
          </p:cNvPr>
          <p:cNvSpPr txBox="1"/>
          <p:nvPr/>
        </p:nvSpPr>
        <p:spPr>
          <a:xfrm>
            <a:off x="3816059" y="2288230"/>
            <a:ext cx="543739" cy="369332"/>
          </a:xfrm>
          <a:prstGeom prst="rect">
            <a:avLst/>
          </a:prstGeom>
          <a:noFill/>
        </p:spPr>
        <p:txBody>
          <a:bodyPr wrap="none" rtlCol="0">
            <a:spAutoFit/>
          </a:bodyPr>
          <a:lstStyle/>
          <a:p>
            <a:r>
              <a:rPr lang="en-US" dirty="0"/>
              <a:t>PC1</a:t>
            </a:r>
          </a:p>
        </p:txBody>
      </p:sp>
      <p:sp>
        <p:nvSpPr>
          <p:cNvPr id="40" name="TextBox 39">
            <a:extLst>
              <a:ext uri="{FF2B5EF4-FFF2-40B4-BE49-F238E27FC236}">
                <a16:creationId xmlns:a16="http://schemas.microsoft.com/office/drawing/2014/main" id="{FD0565B0-0360-EE4C-9508-4D7050142998}"/>
              </a:ext>
            </a:extLst>
          </p:cNvPr>
          <p:cNvSpPr txBox="1"/>
          <p:nvPr/>
        </p:nvSpPr>
        <p:spPr>
          <a:xfrm>
            <a:off x="8324649" y="2321689"/>
            <a:ext cx="543739" cy="369332"/>
          </a:xfrm>
          <a:prstGeom prst="rect">
            <a:avLst/>
          </a:prstGeom>
          <a:noFill/>
        </p:spPr>
        <p:txBody>
          <a:bodyPr wrap="none" rtlCol="0">
            <a:spAutoFit/>
          </a:bodyPr>
          <a:lstStyle/>
          <a:p>
            <a:r>
              <a:rPr lang="en-US" dirty="0"/>
              <a:t>PC2</a:t>
            </a:r>
          </a:p>
        </p:txBody>
      </p:sp>
      <p:cxnSp>
        <p:nvCxnSpPr>
          <p:cNvPr id="42" name="Straight Connector 41">
            <a:extLst>
              <a:ext uri="{FF2B5EF4-FFF2-40B4-BE49-F238E27FC236}">
                <a16:creationId xmlns:a16="http://schemas.microsoft.com/office/drawing/2014/main" id="{60EC34A4-BC8C-814B-8004-29F03B418B18}"/>
              </a:ext>
            </a:extLst>
          </p:cNvPr>
          <p:cNvCxnSpPr/>
          <p:nvPr/>
        </p:nvCxnSpPr>
        <p:spPr>
          <a:xfrm>
            <a:off x="4607626" y="1935678"/>
            <a:ext cx="3396343" cy="0"/>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42FC2C5-A44C-1A4E-880B-46C04EEFB9AE}"/>
              </a:ext>
            </a:extLst>
          </p:cNvPr>
          <p:cNvSpPr/>
          <p:nvPr/>
        </p:nvSpPr>
        <p:spPr>
          <a:xfrm>
            <a:off x="4470671" y="1544184"/>
            <a:ext cx="1136850" cy="369332"/>
          </a:xfrm>
          <a:prstGeom prst="rect">
            <a:avLst/>
          </a:prstGeom>
        </p:spPr>
        <p:txBody>
          <a:bodyPr wrap="none">
            <a:spAutoFit/>
          </a:bodyPr>
          <a:lstStyle/>
          <a:p>
            <a:r>
              <a:rPr lang="en-US" dirty="0"/>
              <a:t>2606::PC1</a:t>
            </a:r>
          </a:p>
        </p:txBody>
      </p:sp>
      <p:sp>
        <p:nvSpPr>
          <p:cNvPr id="44" name="Rectangle 43">
            <a:extLst>
              <a:ext uri="{FF2B5EF4-FFF2-40B4-BE49-F238E27FC236}">
                <a16:creationId xmlns:a16="http://schemas.microsoft.com/office/drawing/2014/main" id="{494E6615-3FFE-2346-950B-0F3CB281338A}"/>
              </a:ext>
            </a:extLst>
          </p:cNvPr>
          <p:cNvSpPr/>
          <p:nvPr/>
        </p:nvSpPr>
        <p:spPr>
          <a:xfrm>
            <a:off x="6915009" y="1544184"/>
            <a:ext cx="1136850" cy="369332"/>
          </a:xfrm>
          <a:prstGeom prst="rect">
            <a:avLst/>
          </a:prstGeom>
        </p:spPr>
        <p:txBody>
          <a:bodyPr wrap="none">
            <a:spAutoFit/>
          </a:bodyPr>
          <a:lstStyle/>
          <a:p>
            <a:r>
              <a:rPr lang="en-US" dirty="0"/>
              <a:t>2606::PC2</a:t>
            </a:r>
          </a:p>
        </p:txBody>
      </p:sp>
    </p:spTree>
    <p:extLst>
      <p:ext uri="{BB962C8B-B14F-4D97-AF65-F5344CB8AC3E}">
        <p14:creationId xmlns:p14="http://schemas.microsoft.com/office/powerpoint/2010/main" val="1137469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584B-DD67-1A43-AA63-8D79C298B5A2}"/>
              </a:ext>
            </a:extLst>
          </p:cNvPr>
          <p:cNvSpPr>
            <a:spLocks noGrp="1"/>
          </p:cNvSpPr>
          <p:nvPr>
            <p:ph type="title"/>
          </p:nvPr>
        </p:nvSpPr>
        <p:spPr/>
        <p:txBody>
          <a:bodyPr/>
          <a:lstStyle/>
          <a:p>
            <a:r>
              <a:rPr lang="en-US" dirty="0"/>
              <a:t>NDP Example</a:t>
            </a:r>
          </a:p>
        </p:txBody>
      </p:sp>
      <p:sp>
        <p:nvSpPr>
          <p:cNvPr id="4" name="Slide Number Placeholder 3">
            <a:extLst>
              <a:ext uri="{FF2B5EF4-FFF2-40B4-BE49-F238E27FC236}">
                <a16:creationId xmlns:a16="http://schemas.microsoft.com/office/drawing/2014/main" id="{BDA4CF8A-8DD3-A24A-AC25-AB2C2586A051}"/>
              </a:ext>
            </a:extLst>
          </p:cNvPr>
          <p:cNvSpPr>
            <a:spLocks noGrp="1"/>
          </p:cNvSpPr>
          <p:nvPr>
            <p:ph type="sldNum" sz="quarter" idx="12"/>
          </p:nvPr>
        </p:nvSpPr>
        <p:spPr>
          <a:xfrm>
            <a:off x="8610600" y="4729454"/>
            <a:ext cx="2743200" cy="365125"/>
          </a:xfrm>
        </p:spPr>
        <p:txBody>
          <a:bodyPr/>
          <a:lstStyle/>
          <a:p>
            <a:fld id="{6DDFBD2C-A080-5A4B-B075-F8D248F9258F}" type="slidenum">
              <a:rPr lang="en-US" smtClean="0"/>
              <a:t>27</a:t>
            </a:fld>
            <a:endParaRPr lang="en-US"/>
          </a:p>
        </p:txBody>
      </p:sp>
      <p:cxnSp>
        <p:nvCxnSpPr>
          <p:cNvPr id="6" name="Straight Arrow Connector 5">
            <a:extLst>
              <a:ext uri="{FF2B5EF4-FFF2-40B4-BE49-F238E27FC236}">
                <a16:creationId xmlns:a16="http://schemas.microsoft.com/office/drawing/2014/main" id="{3155AF7D-87BA-F448-8885-E55E2B486AEF}"/>
              </a:ext>
            </a:extLst>
          </p:cNvPr>
          <p:cNvCxnSpPr/>
          <p:nvPr/>
        </p:nvCxnSpPr>
        <p:spPr>
          <a:xfrm>
            <a:off x="3017520" y="2137384"/>
            <a:ext cx="0" cy="4343400"/>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1A70EC6-5C18-FB45-8658-487D81D9CF00}"/>
              </a:ext>
            </a:extLst>
          </p:cNvPr>
          <p:cNvCxnSpPr/>
          <p:nvPr/>
        </p:nvCxnSpPr>
        <p:spPr>
          <a:xfrm>
            <a:off x="7467600" y="2122144"/>
            <a:ext cx="0" cy="4343400"/>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2EED07F-48EE-D848-AA21-714979E1CCF7}"/>
              </a:ext>
            </a:extLst>
          </p:cNvPr>
          <p:cNvSpPr txBox="1"/>
          <p:nvPr/>
        </p:nvSpPr>
        <p:spPr>
          <a:xfrm>
            <a:off x="2749931" y="1725508"/>
            <a:ext cx="543739" cy="369332"/>
          </a:xfrm>
          <a:prstGeom prst="rect">
            <a:avLst/>
          </a:prstGeom>
          <a:noFill/>
        </p:spPr>
        <p:txBody>
          <a:bodyPr wrap="none" rtlCol="0">
            <a:spAutoFit/>
          </a:bodyPr>
          <a:lstStyle/>
          <a:p>
            <a:r>
              <a:rPr lang="en-US" dirty="0"/>
              <a:t>PC1</a:t>
            </a:r>
          </a:p>
        </p:txBody>
      </p:sp>
      <p:sp>
        <p:nvSpPr>
          <p:cNvPr id="11" name="TextBox 10">
            <a:extLst>
              <a:ext uri="{FF2B5EF4-FFF2-40B4-BE49-F238E27FC236}">
                <a16:creationId xmlns:a16="http://schemas.microsoft.com/office/drawing/2014/main" id="{F6860C6C-A7DA-0A45-87D2-5D8AA710AF71}"/>
              </a:ext>
            </a:extLst>
          </p:cNvPr>
          <p:cNvSpPr txBox="1"/>
          <p:nvPr/>
        </p:nvSpPr>
        <p:spPr>
          <a:xfrm>
            <a:off x="7207132" y="1660976"/>
            <a:ext cx="543739" cy="369332"/>
          </a:xfrm>
          <a:prstGeom prst="rect">
            <a:avLst/>
          </a:prstGeom>
          <a:noFill/>
        </p:spPr>
        <p:txBody>
          <a:bodyPr wrap="none" rtlCol="0">
            <a:spAutoFit/>
          </a:bodyPr>
          <a:lstStyle/>
          <a:p>
            <a:r>
              <a:rPr lang="en-US" dirty="0"/>
              <a:t>PC2</a:t>
            </a:r>
          </a:p>
        </p:txBody>
      </p:sp>
      <p:sp>
        <p:nvSpPr>
          <p:cNvPr id="12" name="Rectangle 11">
            <a:extLst>
              <a:ext uri="{FF2B5EF4-FFF2-40B4-BE49-F238E27FC236}">
                <a16:creationId xmlns:a16="http://schemas.microsoft.com/office/drawing/2014/main" id="{C5156F7C-1358-9940-AEA1-082B0F81C543}"/>
              </a:ext>
            </a:extLst>
          </p:cNvPr>
          <p:cNvSpPr/>
          <p:nvPr/>
        </p:nvSpPr>
        <p:spPr>
          <a:xfrm>
            <a:off x="4910645" y="235595"/>
            <a:ext cx="7025640" cy="968278"/>
          </a:xfrm>
          <a:prstGeom prst="rect">
            <a:avLst/>
          </a:prstGeom>
          <a:solidFill>
            <a:schemeClr val="accent5">
              <a:lumMod val="20000"/>
              <a:lumOff val="80000"/>
            </a:schemeClr>
          </a:solidFill>
        </p:spPr>
        <p:txBody>
          <a:bodyPr wrap="square">
            <a:spAutoFit/>
          </a:bodyPr>
          <a:lstStyle/>
          <a:p>
            <a:pPr>
              <a:lnSpc>
                <a:spcPct val="107000"/>
              </a:lnSpc>
              <a:spcAft>
                <a:spcPts val="800"/>
              </a:spcAft>
              <a:tabLst>
                <a:tab pos="228600" algn="l"/>
                <a:tab pos="457200" algn="l"/>
                <a:tab pos="685800" algn="l"/>
                <a:tab pos="914400" algn="l"/>
                <a:tab pos="1143000" algn="l"/>
                <a:tab pos="1371600" algn="l"/>
                <a:tab pos="1600200" algn="l"/>
                <a:tab pos="1828800" algn="l"/>
              </a:tabLst>
            </a:pPr>
            <a:r>
              <a:rPr lang="en-US" dirty="0">
                <a:latin typeface="Calibri" panose="020F0502020204030204" pitchFamily="34" charset="0"/>
                <a:ea typeface="Calibri" panose="020F0502020204030204" pitchFamily="34" charset="0"/>
                <a:cs typeface="Calibri" panose="020F0502020204030204" pitchFamily="34" charset="0"/>
              </a:rPr>
              <a:t>2606::PC1 (2606::PC2)  : Configured IPv6 address of PC1 (PC2)</a:t>
            </a:r>
            <a:br>
              <a:rPr lang="en-US" b="1"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FE80::PC1 (FE80::PC2)  : Link-local IPv6 address of PC1 (PC2)</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FF02:PC2:		Solicited node multicast address for address of PC2.      </a:t>
            </a:r>
            <a:endParaRPr lang="en-CA" dirty="0">
              <a:latin typeface="Calibri" panose="020F0502020204030204" pitchFamily="34" charset="0"/>
              <a:ea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B2DB7652-59A1-E741-9159-2D5203162EFB}"/>
              </a:ext>
            </a:extLst>
          </p:cNvPr>
          <p:cNvGrpSpPr/>
          <p:nvPr/>
        </p:nvGrpSpPr>
        <p:grpSpPr>
          <a:xfrm>
            <a:off x="8182100" y="2123730"/>
            <a:ext cx="3206336" cy="371312"/>
            <a:chOff x="8182100" y="3501242"/>
            <a:chExt cx="3206336" cy="371312"/>
          </a:xfrm>
        </p:grpSpPr>
        <p:sp>
          <p:nvSpPr>
            <p:cNvPr id="15" name="TextBox 14">
              <a:extLst>
                <a:ext uri="{FF2B5EF4-FFF2-40B4-BE49-F238E27FC236}">
                  <a16:creationId xmlns:a16="http://schemas.microsoft.com/office/drawing/2014/main" id="{F5EE2BFE-2410-6744-9930-9FC1117D2CC5}"/>
                </a:ext>
              </a:extLst>
            </p:cNvPr>
            <p:cNvSpPr txBox="1"/>
            <p:nvPr/>
          </p:nvSpPr>
          <p:spPr>
            <a:xfrm>
              <a:off x="8182100" y="3503222"/>
              <a:ext cx="1496291" cy="369332"/>
            </a:xfrm>
            <a:prstGeom prst="rect">
              <a:avLst/>
            </a:prstGeom>
            <a:noFill/>
            <a:ln>
              <a:noFill/>
            </a:ln>
          </p:spPr>
          <p:txBody>
            <a:bodyPr wrap="square" rtlCol="0">
              <a:spAutoFit/>
            </a:bodyPr>
            <a:lstStyle/>
            <a:p>
              <a:r>
                <a:rPr lang="en-US" dirty="0"/>
                <a:t>Source IPv6</a:t>
              </a:r>
            </a:p>
          </p:txBody>
        </p:sp>
        <p:sp>
          <p:nvSpPr>
            <p:cNvPr id="16" name="TextBox 15">
              <a:extLst>
                <a:ext uri="{FF2B5EF4-FFF2-40B4-BE49-F238E27FC236}">
                  <a16:creationId xmlns:a16="http://schemas.microsoft.com/office/drawing/2014/main" id="{4F19DCB1-4718-AC4A-AA5F-8ABD972744D5}"/>
                </a:ext>
              </a:extLst>
            </p:cNvPr>
            <p:cNvSpPr txBox="1"/>
            <p:nvPr/>
          </p:nvSpPr>
          <p:spPr>
            <a:xfrm>
              <a:off x="9676411" y="3501242"/>
              <a:ext cx="1712025" cy="369332"/>
            </a:xfrm>
            <a:prstGeom prst="rect">
              <a:avLst/>
            </a:prstGeom>
            <a:noFill/>
            <a:ln>
              <a:noFill/>
            </a:ln>
          </p:spPr>
          <p:txBody>
            <a:bodyPr wrap="square" rtlCol="0">
              <a:spAutoFit/>
            </a:bodyPr>
            <a:lstStyle/>
            <a:p>
              <a:r>
                <a:rPr lang="en-US" dirty="0"/>
                <a:t>Destination IPv6</a:t>
              </a:r>
            </a:p>
          </p:txBody>
        </p:sp>
      </p:grpSp>
      <p:grpSp>
        <p:nvGrpSpPr>
          <p:cNvPr id="3" name="Group 2">
            <a:extLst>
              <a:ext uri="{FF2B5EF4-FFF2-40B4-BE49-F238E27FC236}">
                <a16:creationId xmlns:a16="http://schemas.microsoft.com/office/drawing/2014/main" id="{4786B2A2-DB79-294A-8DC7-D19CDDA8BA5D}"/>
              </a:ext>
            </a:extLst>
          </p:cNvPr>
          <p:cNvGrpSpPr/>
          <p:nvPr/>
        </p:nvGrpSpPr>
        <p:grpSpPr>
          <a:xfrm>
            <a:off x="3048000" y="2457424"/>
            <a:ext cx="8134598" cy="457390"/>
            <a:chOff x="3048000" y="2457424"/>
            <a:chExt cx="8134598" cy="457390"/>
          </a:xfrm>
        </p:grpSpPr>
        <p:cxnSp>
          <p:nvCxnSpPr>
            <p:cNvPr id="9" name="Straight Arrow Connector 8">
              <a:extLst>
                <a:ext uri="{FF2B5EF4-FFF2-40B4-BE49-F238E27FC236}">
                  <a16:creationId xmlns:a16="http://schemas.microsoft.com/office/drawing/2014/main" id="{C52B02BE-D075-6949-B1D5-499591DB67DD}"/>
                </a:ext>
              </a:extLst>
            </p:cNvPr>
            <p:cNvCxnSpPr/>
            <p:nvPr/>
          </p:nvCxnSpPr>
          <p:spPr>
            <a:xfrm>
              <a:off x="3048000" y="2457424"/>
              <a:ext cx="4404360" cy="304800"/>
            </a:xfrm>
            <a:prstGeom prst="straightConnector1">
              <a:avLst/>
            </a:prstGeom>
            <a:ln w="1587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3" name="Rectangle 4">
              <a:extLst>
                <a:ext uri="{FF2B5EF4-FFF2-40B4-BE49-F238E27FC236}">
                  <a16:creationId xmlns:a16="http://schemas.microsoft.com/office/drawing/2014/main" id="{1D070A37-C29B-8640-8D1B-D4EF6F11C5B7}"/>
                </a:ext>
              </a:extLst>
            </p:cNvPr>
            <p:cNvSpPr>
              <a:spLocks noChangeArrowheads="1"/>
            </p:cNvSpPr>
            <p:nvPr/>
          </p:nvSpPr>
          <p:spPr bwMode="auto">
            <a:xfrm rot="240000">
              <a:off x="3668849" y="2483663"/>
              <a:ext cx="2782415" cy="265740"/>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b="1" dirty="0">
                  <a:latin typeface="+mj-lt"/>
                  <a:cs typeface="Consolas" panose="020B0609020204030204" pitchFamily="49" charset="0"/>
                </a:rPr>
                <a:t>Neighbor Solicitation for 2606::PC2</a:t>
              </a:r>
              <a:endParaRPr lang="en-US" sz="1400" b="1" dirty="0">
                <a:latin typeface="+mj-lt"/>
                <a:ea typeface="ＭＳ Ｐゴシック" pitchFamily="-108" charset="-128"/>
                <a:cs typeface="Consolas" panose="020B0609020204030204" pitchFamily="49" charset="0"/>
              </a:endParaRPr>
            </a:p>
          </p:txBody>
        </p:sp>
        <p:grpSp>
          <p:nvGrpSpPr>
            <p:cNvPr id="20" name="Group 19">
              <a:extLst>
                <a:ext uri="{FF2B5EF4-FFF2-40B4-BE49-F238E27FC236}">
                  <a16:creationId xmlns:a16="http://schemas.microsoft.com/office/drawing/2014/main" id="{3DBD4A68-D031-7549-B334-08D1E6A18C74}"/>
                </a:ext>
              </a:extLst>
            </p:cNvPr>
            <p:cNvGrpSpPr/>
            <p:nvPr/>
          </p:nvGrpSpPr>
          <p:grpSpPr>
            <a:xfrm>
              <a:off x="8191996" y="2573005"/>
              <a:ext cx="2990602" cy="341809"/>
              <a:chOff x="8182100" y="3501242"/>
              <a:chExt cx="2990602" cy="208199"/>
            </a:xfrm>
          </p:grpSpPr>
          <p:sp>
            <p:nvSpPr>
              <p:cNvPr id="21" name="TextBox 20">
                <a:extLst>
                  <a:ext uri="{FF2B5EF4-FFF2-40B4-BE49-F238E27FC236}">
                    <a16:creationId xmlns:a16="http://schemas.microsoft.com/office/drawing/2014/main" id="{D38E9C4F-CA90-2D4E-B056-EE5B83342EAF}"/>
                  </a:ext>
                </a:extLst>
              </p:cNvPr>
              <p:cNvSpPr txBox="1"/>
              <p:nvPr/>
            </p:nvSpPr>
            <p:spPr>
              <a:xfrm>
                <a:off x="8182100" y="3503224"/>
                <a:ext cx="1496291" cy="206217"/>
              </a:xfrm>
              <a:prstGeom prst="rect">
                <a:avLst/>
              </a:prstGeom>
              <a:noFill/>
              <a:ln>
                <a:noFill/>
              </a:ln>
            </p:spPr>
            <p:txBody>
              <a:bodyPr wrap="square" rtlCol="0">
                <a:spAutoFit/>
              </a:bodyPr>
              <a:lstStyle/>
              <a:p>
                <a:r>
                  <a:rPr lang="en-US" sz="1600" dirty="0"/>
                  <a:t>2606::PC1</a:t>
                </a:r>
              </a:p>
            </p:txBody>
          </p:sp>
          <p:sp>
            <p:nvSpPr>
              <p:cNvPr id="22" name="TextBox 21">
                <a:extLst>
                  <a:ext uri="{FF2B5EF4-FFF2-40B4-BE49-F238E27FC236}">
                    <a16:creationId xmlns:a16="http://schemas.microsoft.com/office/drawing/2014/main" id="{36E2494F-2855-B446-B076-F168F00E84DA}"/>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FF02::PC2</a:t>
                </a:r>
              </a:p>
            </p:txBody>
          </p:sp>
        </p:grpSp>
      </p:grpSp>
      <p:grpSp>
        <p:nvGrpSpPr>
          <p:cNvPr id="5" name="Group 4">
            <a:extLst>
              <a:ext uri="{FF2B5EF4-FFF2-40B4-BE49-F238E27FC236}">
                <a16:creationId xmlns:a16="http://schemas.microsoft.com/office/drawing/2014/main" id="{79DB0189-56BE-9548-8D73-EE12A5CF81D6}"/>
              </a:ext>
            </a:extLst>
          </p:cNvPr>
          <p:cNvGrpSpPr/>
          <p:nvPr/>
        </p:nvGrpSpPr>
        <p:grpSpPr>
          <a:xfrm>
            <a:off x="3035299" y="2903536"/>
            <a:ext cx="8145319" cy="414849"/>
            <a:chOff x="3035299" y="2903536"/>
            <a:chExt cx="8145319" cy="414849"/>
          </a:xfrm>
        </p:grpSpPr>
        <p:cxnSp>
          <p:nvCxnSpPr>
            <p:cNvPr id="23" name="Straight Arrow Connector 22">
              <a:extLst>
                <a:ext uri="{FF2B5EF4-FFF2-40B4-BE49-F238E27FC236}">
                  <a16:creationId xmlns:a16="http://schemas.microsoft.com/office/drawing/2014/main" id="{F6969755-6797-CD43-9BCE-D330E774BEE6}"/>
                </a:ext>
              </a:extLst>
            </p:cNvPr>
            <p:cNvCxnSpPr>
              <a:cxnSpLocks/>
            </p:cNvCxnSpPr>
            <p:nvPr/>
          </p:nvCxnSpPr>
          <p:spPr>
            <a:xfrm flipV="1">
              <a:off x="3035299" y="3013585"/>
              <a:ext cx="4404360" cy="304800"/>
            </a:xfrm>
            <a:prstGeom prst="straightConnector1">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1DBA2449-9605-5D43-9812-D9EA1C43D0E6}"/>
                </a:ext>
              </a:extLst>
            </p:cNvPr>
            <p:cNvGrpSpPr/>
            <p:nvPr/>
          </p:nvGrpSpPr>
          <p:grpSpPr>
            <a:xfrm>
              <a:off x="8190016" y="2903536"/>
              <a:ext cx="2990602" cy="341807"/>
              <a:chOff x="8182100" y="3501242"/>
              <a:chExt cx="2990602" cy="208198"/>
            </a:xfrm>
          </p:grpSpPr>
          <p:sp>
            <p:nvSpPr>
              <p:cNvPr id="29" name="TextBox 28">
                <a:extLst>
                  <a:ext uri="{FF2B5EF4-FFF2-40B4-BE49-F238E27FC236}">
                    <a16:creationId xmlns:a16="http://schemas.microsoft.com/office/drawing/2014/main" id="{D34CB1A2-0314-7048-B3A0-1551899DBA3A}"/>
                  </a:ext>
                </a:extLst>
              </p:cNvPr>
              <p:cNvSpPr txBox="1"/>
              <p:nvPr/>
            </p:nvSpPr>
            <p:spPr>
              <a:xfrm>
                <a:off x="8182100" y="3503224"/>
                <a:ext cx="1496291" cy="206216"/>
              </a:xfrm>
              <a:prstGeom prst="rect">
                <a:avLst/>
              </a:prstGeom>
              <a:noFill/>
              <a:ln>
                <a:noFill/>
              </a:ln>
            </p:spPr>
            <p:txBody>
              <a:bodyPr wrap="square" rtlCol="0">
                <a:spAutoFit/>
              </a:bodyPr>
              <a:lstStyle/>
              <a:p>
                <a:r>
                  <a:rPr lang="en-US" sz="1600" dirty="0"/>
                  <a:t>2606::PC2</a:t>
                </a:r>
              </a:p>
            </p:txBody>
          </p:sp>
          <p:sp>
            <p:nvSpPr>
              <p:cNvPr id="30" name="TextBox 29">
                <a:extLst>
                  <a:ext uri="{FF2B5EF4-FFF2-40B4-BE49-F238E27FC236}">
                    <a16:creationId xmlns:a16="http://schemas.microsoft.com/office/drawing/2014/main" id="{F337D41E-6ED8-1844-8A4C-7F2233DBBF87}"/>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2606::PC1</a:t>
                </a:r>
              </a:p>
            </p:txBody>
          </p:sp>
        </p:grpSp>
        <p:sp>
          <p:nvSpPr>
            <p:cNvPr id="59" name="Rectangle 4">
              <a:extLst>
                <a:ext uri="{FF2B5EF4-FFF2-40B4-BE49-F238E27FC236}">
                  <a16:creationId xmlns:a16="http://schemas.microsoft.com/office/drawing/2014/main" id="{4C5FC21E-3FAF-CC45-9072-A517CB3118F9}"/>
                </a:ext>
              </a:extLst>
            </p:cNvPr>
            <p:cNvSpPr>
              <a:spLocks noChangeArrowheads="1"/>
            </p:cNvSpPr>
            <p:nvPr/>
          </p:nvSpPr>
          <p:spPr bwMode="auto">
            <a:xfrm rot="-240000">
              <a:off x="3668629" y="3043906"/>
              <a:ext cx="2899318" cy="263512"/>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dirty="0">
                  <a:cs typeface="Consolas" panose="020B0609020204030204" pitchFamily="49" charset="0"/>
                </a:rPr>
                <a:t>Neighbor Advertisement for 2606::PC2</a:t>
              </a:r>
              <a:endParaRPr lang="en-US" sz="1400" dirty="0">
                <a:ea typeface="ＭＳ Ｐゴシック" pitchFamily="-108" charset="-128"/>
                <a:cs typeface="Consolas" panose="020B0609020204030204" pitchFamily="49" charset="0"/>
              </a:endParaRPr>
            </a:p>
          </p:txBody>
        </p:sp>
      </p:grpSp>
      <p:grpSp>
        <p:nvGrpSpPr>
          <p:cNvPr id="8" name="Group 7">
            <a:extLst>
              <a:ext uri="{FF2B5EF4-FFF2-40B4-BE49-F238E27FC236}">
                <a16:creationId xmlns:a16="http://schemas.microsoft.com/office/drawing/2014/main" id="{513FAA3E-5EB2-CE4E-9A64-39576A2A4079}"/>
              </a:ext>
            </a:extLst>
          </p:cNvPr>
          <p:cNvGrpSpPr/>
          <p:nvPr/>
        </p:nvGrpSpPr>
        <p:grpSpPr>
          <a:xfrm>
            <a:off x="3035301" y="3245938"/>
            <a:ext cx="8143342" cy="450477"/>
            <a:chOff x="3035301" y="3245938"/>
            <a:chExt cx="8143342" cy="450477"/>
          </a:xfrm>
        </p:grpSpPr>
        <p:grpSp>
          <p:nvGrpSpPr>
            <p:cNvPr id="33" name="Group 32">
              <a:extLst>
                <a:ext uri="{FF2B5EF4-FFF2-40B4-BE49-F238E27FC236}">
                  <a16:creationId xmlns:a16="http://schemas.microsoft.com/office/drawing/2014/main" id="{94AF1530-1E07-AB46-84AF-DA3729839E3D}"/>
                </a:ext>
              </a:extLst>
            </p:cNvPr>
            <p:cNvGrpSpPr/>
            <p:nvPr/>
          </p:nvGrpSpPr>
          <p:grpSpPr>
            <a:xfrm>
              <a:off x="8188041" y="3245938"/>
              <a:ext cx="2990602" cy="341807"/>
              <a:chOff x="8182100" y="3501242"/>
              <a:chExt cx="2990602" cy="208198"/>
            </a:xfrm>
          </p:grpSpPr>
          <p:sp>
            <p:nvSpPr>
              <p:cNvPr id="34" name="TextBox 33">
                <a:extLst>
                  <a:ext uri="{FF2B5EF4-FFF2-40B4-BE49-F238E27FC236}">
                    <a16:creationId xmlns:a16="http://schemas.microsoft.com/office/drawing/2014/main" id="{93FC71B1-F932-CB4B-858B-9937CD69F6C7}"/>
                  </a:ext>
                </a:extLst>
              </p:cNvPr>
              <p:cNvSpPr txBox="1"/>
              <p:nvPr/>
            </p:nvSpPr>
            <p:spPr>
              <a:xfrm>
                <a:off x="8182100" y="3503224"/>
                <a:ext cx="1496291" cy="206216"/>
              </a:xfrm>
              <a:prstGeom prst="rect">
                <a:avLst/>
              </a:prstGeom>
              <a:noFill/>
              <a:ln>
                <a:noFill/>
              </a:ln>
            </p:spPr>
            <p:txBody>
              <a:bodyPr wrap="square" rtlCol="0">
                <a:spAutoFit/>
              </a:bodyPr>
              <a:lstStyle/>
              <a:p>
                <a:r>
                  <a:rPr lang="en-US" sz="1600" dirty="0"/>
                  <a:t>FE80::PC2</a:t>
                </a:r>
              </a:p>
            </p:txBody>
          </p:sp>
          <p:sp>
            <p:nvSpPr>
              <p:cNvPr id="35" name="TextBox 34">
                <a:extLst>
                  <a:ext uri="{FF2B5EF4-FFF2-40B4-BE49-F238E27FC236}">
                    <a16:creationId xmlns:a16="http://schemas.microsoft.com/office/drawing/2014/main" id="{B8A70CC0-F0A9-8645-8D43-B6F4ED2D26FC}"/>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2606::PC1</a:t>
                </a:r>
              </a:p>
            </p:txBody>
          </p:sp>
        </p:grpSp>
        <p:cxnSp>
          <p:nvCxnSpPr>
            <p:cNvPr id="60" name="Straight Arrow Connector 59">
              <a:extLst>
                <a:ext uri="{FF2B5EF4-FFF2-40B4-BE49-F238E27FC236}">
                  <a16:creationId xmlns:a16="http://schemas.microsoft.com/office/drawing/2014/main" id="{BDF9B632-B1C4-4E4C-8C49-5926988A73A1}"/>
                </a:ext>
              </a:extLst>
            </p:cNvPr>
            <p:cNvCxnSpPr>
              <a:cxnSpLocks/>
            </p:cNvCxnSpPr>
            <p:nvPr/>
          </p:nvCxnSpPr>
          <p:spPr>
            <a:xfrm flipV="1">
              <a:off x="3035301" y="3391615"/>
              <a:ext cx="4404360" cy="304800"/>
            </a:xfrm>
            <a:prstGeom prst="straightConnector1">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1" name="Rectangle 4">
              <a:extLst>
                <a:ext uri="{FF2B5EF4-FFF2-40B4-BE49-F238E27FC236}">
                  <a16:creationId xmlns:a16="http://schemas.microsoft.com/office/drawing/2014/main" id="{B9E3F6DF-404C-1147-BC44-5E27B338695A}"/>
                </a:ext>
              </a:extLst>
            </p:cNvPr>
            <p:cNvSpPr>
              <a:spLocks noChangeArrowheads="1"/>
            </p:cNvSpPr>
            <p:nvPr/>
          </p:nvSpPr>
          <p:spPr bwMode="auto">
            <a:xfrm rot="-240000">
              <a:off x="3668629" y="3421936"/>
              <a:ext cx="2899318" cy="263512"/>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dirty="0">
                  <a:cs typeface="Consolas" panose="020B0609020204030204" pitchFamily="49" charset="0"/>
                </a:rPr>
                <a:t>Neighbor Solicitation for 2606::PC1</a:t>
              </a:r>
              <a:endParaRPr lang="en-US" sz="1400" dirty="0">
                <a:ea typeface="ＭＳ Ｐゴシック" pitchFamily="-108" charset="-128"/>
                <a:cs typeface="Consolas" panose="020B0609020204030204" pitchFamily="49" charset="0"/>
              </a:endParaRPr>
            </a:p>
          </p:txBody>
        </p:sp>
      </p:grpSp>
      <p:grpSp>
        <p:nvGrpSpPr>
          <p:cNvPr id="14" name="Group 13">
            <a:extLst>
              <a:ext uri="{FF2B5EF4-FFF2-40B4-BE49-F238E27FC236}">
                <a16:creationId xmlns:a16="http://schemas.microsoft.com/office/drawing/2014/main" id="{DD0624EE-75D7-C548-BE00-890823BBB047}"/>
              </a:ext>
            </a:extLst>
          </p:cNvPr>
          <p:cNvGrpSpPr/>
          <p:nvPr/>
        </p:nvGrpSpPr>
        <p:grpSpPr>
          <a:xfrm>
            <a:off x="3035300" y="3951735"/>
            <a:ext cx="8121573" cy="453093"/>
            <a:chOff x="3035300" y="3951735"/>
            <a:chExt cx="8121573" cy="453093"/>
          </a:xfrm>
        </p:grpSpPr>
        <p:grpSp>
          <p:nvGrpSpPr>
            <p:cNvPr id="37" name="Group 36">
              <a:extLst>
                <a:ext uri="{FF2B5EF4-FFF2-40B4-BE49-F238E27FC236}">
                  <a16:creationId xmlns:a16="http://schemas.microsoft.com/office/drawing/2014/main" id="{9CE83351-42CE-A849-986A-FCE8671F910A}"/>
                </a:ext>
              </a:extLst>
            </p:cNvPr>
            <p:cNvGrpSpPr/>
            <p:nvPr/>
          </p:nvGrpSpPr>
          <p:grpSpPr>
            <a:xfrm>
              <a:off x="8166271" y="4063021"/>
              <a:ext cx="2990602" cy="341807"/>
              <a:chOff x="8182100" y="3501242"/>
              <a:chExt cx="2990602" cy="208198"/>
            </a:xfrm>
          </p:grpSpPr>
          <p:sp>
            <p:nvSpPr>
              <p:cNvPr id="38" name="TextBox 37">
                <a:extLst>
                  <a:ext uri="{FF2B5EF4-FFF2-40B4-BE49-F238E27FC236}">
                    <a16:creationId xmlns:a16="http://schemas.microsoft.com/office/drawing/2014/main" id="{8B8D65D7-57E0-F249-AE29-1DA0F933E40E}"/>
                  </a:ext>
                </a:extLst>
              </p:cNvPr>
              <p:cNvSpPr txBox="1"/>
              <p:nvPr/>
            </p:nvSpPr>
            <p:spPr>
              <a:xfrm>
                <a:off x="8182100" y="3503224"/>
                <a:ext cx="1496291" cy="206216"/>
              </a:xfrm>
              <a:prstGeom prst="rect">
                <a:avLst/>
              </a:prstGeom>
              <a:noFill/>
              <a:ln>
                <a:noFill/>
              </a:ln>
            </p:spPr>
            <p:txBody>
              <a:bodyPr wrap="square" rtlCol="0">
                <a:spAutoFit/>
              </a:bodyPr>
              <a:lstStyle/>
              <a:p>
                <a:r>
                  <a:rPr lang="en-US" sz="1600" dirty="0"/>
                  <a:t>2606::PC1</a:t>
                </a:r>
              </a:p>
            </p:txBody>
          </p:sp>
          <p:sp>
            <p:nvSpPr>
              <p:cNvPr id="39" name="TextBox 38">
                <a:extLst>
                  <a:ext uri="{FF2B5EF4-FFF2-40B4-BE49-F238E27FC236}">
                    <a16:creationId xmlns:a16="http://schemas.microsoft.com/office/drawing/2014/main" id="{F40AEC6B-1DAC-3849-B773-3CD56E3D57AA}"/>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FE80::PC2</a:t>
                </a:r>
              </a:p>
            </p:txBody>
          </p:sp>
        </p:grpSp>
        <p:cxnSp>
          <p:nvCxnSpPr>
            <p:cNvPr id="62" name="Straight Arrow Connector 61">
              <a:extLst>
                <a:ext uri="{FF2B5EF4-FFF2-40B4-BE49-F238E27FC236}">
                  <a16:creationId xmlns:a16="http://schemas.microsoft.com/office/drawing/2014/main" id="{E8D4341D-898A-3744-9BC8-D3D2CA8D449A}"/>
                </a:ext>
              </a:extLst>
            </p:cNvPr>
            <p:cNvCxnSpPr/>
            <p:nvPr/>
          </p:nvCxnSpPr>
          <p:spPr>
            <a:xfrm>
              <a:off x="3035300" y="3951735"/>
              <a:ext cx="4404360" cy="304800"/>
            </a:xfrm>
            <a:prstGeom prst="straightConnector1">
              <a:avLst/>
            </a:prstGeom>
            <a:ln w="1587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3" name="Rectangle 4">
              <a:extLst>
                <a:ext uri="{FF2B5EF4-FFF2-40B4-BE49-F238E27FC236}">
                  <a16:creationId xmlns:a16="http://schemas.microsoft.com/office/drawing/2014/main" id="{0826B3FB-F83A-D447-A7CF-2C43C30694AE}"/>
                </a:ext>
              </a:extLst>
            </p:cNvPr>
            <p:cNvSpPr>
              <a:spLocks noChangeArrowheads="1"/>
            </p:cNvSpPr>
            <p:nvPr/>
          </p:nvSpPr>
          <p:spPr bwMode="auto">
            <a:xfrm rot="240000">
              <a:off x="3668237" y="3990759"/>
              <a:ext cx="3036704" cy="257057"/>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dirty="0">
                  <a:cs typeface="Consolas" panose="020B0609020204030204" pitchFamily="49" charset="0"/>
                </a:rPr>
                <a:t>Neighbor Advertisement for 2606::PC1</a:t>
              </a:r>
              <a:endParaRPr lang="en-US" sz="1400" dirty="0">
                <a:ea typeface="ＭＳ Ｐゴシック" pitchFamily="-108" charset="-128"/>
                <a:cs typeface="Consolas" panose="020B0609020204030204" pitchFamily="49" charset="0"/>
              </a:endParaRPr>
            </a:p>
          </p:txBody>
        </p:sp>
      </p:grpSp>
      <p:grpSp>
        <p:nvGrpSpPr>
          <p:cNvPr id="17" name="Group 16">
            <a:extLst>
              <a:ext uri="{FF2B5EF4-FFF2-40B4-BE49-F238E27FC236}">
                <a16:creationId xmlns:a16="http://schemas.microsoft.com/office/drawing/2014/main" id="{80DFDB07-46F7-3E4C-8ECE-E67BEF2C62F3}"/>
              </a:ext>
            </a:extLst>
          </p:cNvPr>
          <p:cNvGrpSpPr/>
          <p:nvPr/>
        </p:nvGrpSpPr>
        <p:grpSpPr>
          <a:xfrm>
            <a:off x="3035300" y="4324253"/>
            <a:ext cx="8119594" cy="463100"/>
            <a:chOff x="3035300" y="4324253"/>
            <a:chExt cx="8119594" cy="463100"/>
          </a:xfrm>
        </p:grpSpPr>
        <p:cxnSp>
          <p:nvCxnSpPr>
            <p:cNvPr id="64" name="Straight Arrow Connector 63">
              <a:extLst>
                <a:ext uri="{FF2B5EF4-FFF2-40B4-BE49-F238E27FC236}">
                  <a16:creationId xmlns:a16="http://schemas.microsoft.com/office/drawing/2014/main" id="{A3C5C0BD-7A13-DA4F-9853-4739B70AA26A}"/>
                </a:ext>
              </a:extLst>
            </p:cNvPr>
            <p:cNvCxnSpPr/>
            <p:nvPr/>
          </p:nvCxnSpPr>
          <p:spPr>
            <a:xfrm>
              <a:off x="3035300" y="4324253"/>
              <a:ext cx="4404360" cy="304800"/>
            </a:xfrm>
            <a:prstGeom prst="straightConnector1">
              <a:avLst/>
            </a:prstGeom>
            <a:ln w="1587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5" name="Rectangle 4">
              <a:extLst>
                <a:ext uri="{FF2B5EF4-FFF2-40B4-BE49-F238E27FC236}">
                  <a16:creationId xmlns:a16="http://schemas.microsoft.com/office/drawing/2014/main" id="{CE5C7537-2CEA-754F-9F88-713592F67273}"/>
                </a:ext>
              </a:extLst>
            </p:cNvPr>
            <p:cNvSpPr>
              <a:spLocks noChangeArrowheads="1"/>
            </p:cNvSpPr>
            <p:nvPr/>
          </p:nvSpPr>
          <p:spPr bwMode="auto">
            <a:xfrm rot="240000">
              <a:off x="3668237" y="4363277"/>
              <a:ext cx="3036704" cy="257057"/>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dirty="0">
                  <a:cs typeface="Consolas" panose="020B0609020204030204" pitchFamily="49" charset="0"/>
                </a:rPr>
                <a:t>Neighbor Solicitation for FE80::PC2</a:t>
              </a:r>
              <a:endParaRPr lang="en-US" sz="1400" dirty="0">
                <a:ea typeface="ＭＳ Ｐゴシック" pitchFamily="-108" charset="-128"/>
                <a:cs typeface="Consolas" panose="020B0609020204030204" pitchFamily="49" charset="0"/>
              </a:endParaRPr>
            </a:p>
          </p:txBody>
        </p:sp>
        <p:grpSp>
          <p:nvGrpSpPr>
            <p:cNvPr id="66" name="Group 65">
              <a:extLst>
                <a:ext uri="{FF2B5EF4-FFF2-40B4-BE49-F238E27FC236}">
                  <a16:creationId xmlns:a16="http://schemas.microsoft.com/office/drawing/2014/main" id="{36AFEB53-600F-5042-B956-718D7B3D2EF1}"/>
                </a:ext>
              </a:extLst>
            </p:cNvPr>
            <p:cNvGrpSpPr/>
            <p:nvPr/>
          </p:nvGrpSpPr>
          <p:grpSpPr>
            <a:xfrm>
              <a:off x="8164292" y="4445546"/>
              <a:ext cx="2990602" cy="341807"/>
              <a:chOff x="8182100" y="3501242"/>
              <a:chExt cx="2990602" cy="208198"/>
            </a:xfrm>
          </p:grpSpPr>
          <p:sp>
            <p:nvSpPr>
              <p:cNvPr id="67" name="TextBox 66">
                <a:extLst>
                  <a:ext uri="{FF2B5EF4-FFF2-40B4-BE49-F238E27FC236}">
                    <a16:creationId xmlns:a16="http://schemas.microsoft.com/office/drawing/2014/main" id="{41AA343F-F5CC-4645-B7FD-0785CF7F132B}"/>
                  </a:ext>
                </a:extLst>
              </p:cNvPr>
              <p:cNvSpPr txBox="1"/>
              <p:nvPr/>
            </p:nvSpPr>
            <p:spPr>
              <a:xfrm>
                <a:off x="8182100" y="3503224"/>
                <a:ext cx="1496291" cy="206216"/>
              </a:xfrm>
              <a:prstGeom prst="rect">
                <a:avLst/>
              </a:prstGeom>
              <a:noFill/>
              <a:ln>
                <a:noFill/>
              </a:ln>
            </p:spPr>
            <p:txBody>
              <a:bodyPr wrap="square" rtlCol="0">
                <a:spAutoFit/>
              </a:bodyPr>
              <a:lstStyle/>
              <a:p>
                <a:r>
                  <a:rPr lang="en-US" sz="1600" dirty="0"/>
                  <a:t>FE80::PC1</a:t>
                </a:r>
              </a:p>
            </p:txBody>
          </p:sp>
          <p:sp>
            <p:nvSpPr>
              <p:cNvPr id="68" name="TextBox 67">
                <a:extLst>
                  <a:ext uri="{FF2B5EF4-FFF2-40B4-BE49-F238E27FC236}">
                    <a16:creationId xmlns:a16="http://schemas.microsoft.com/office/drawing/2014/main" id="{C1EB9DB3-C43E-E84F-8DAA-7C80BE04E731}"/>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FE80::PC2</a:t>
                </a:r>
              </a:p>
            </p:txBody>
          </p:sp>
        </p:grpSp>
      </p:grpSp>
      <p:grpSp>
        <p:nvGrpSpPr>
          <p:cNvPr id="18" name="Group 17">
            <a:extLst>
              <a:ext uri="{FF2B5EF4-FFF2-40B4-BE49-F238E27FC236}">
                <a16:creationId xmlns:a16="http://schemas.microsoft.com/office/drawing/2014/main" id="{4429AE1B-42DE-EF4C-B6F0-6BB5D72EF5DC}"/>
              </a:ext>
            </a:extLst>
          </p:cNvPr>
          <p:cNvGrpSpPr/>
          <p:nvPr/>
        </p:nvGrpSpPr>
        <p:grpSpPr>
          <a:xfrm>
            <a:off x="3035300" y="4789734"/>
            <a:ext cx="8145319" cy="414849"/>
            <a:chOff x="3035300" y="4789734"/>
            <a:chExt cx="8145319" cy="414849"/>
          </a:xfrm>
        </p:grpSpPr>
        <p:cxnSp>
          <p:nvCxnSpPr>
            <p:cNvPr id="69" name="Straight Arrow Connector 68">
              <a:extLst>
                <a:ext uri="{FF2B5EF4-FFF2-40B4-BE49-F238E27FC236}">
                  <a16:creationId xmlns:a16="http://schemas.microsoft.com/office/drawing/2014/main" id="{3719EB35-317E-B34C-A043-A6C46BBD85BC}"/>
                </a:ext>
              </a:extLst>
            </p:cNvPr>
            <p:cNvCxnSpPr>
              <a:cxnSpLocks/>
            </p:cNvCxnSpPr>
            <p:nvPr/>
          </p:nvCxnSpPr>
          <p:spPr>
            <a:xfrm flipV="1">
              <a:off x="3035300" y="4899783"/>
              <a:ext cx="4404360" cy="304800"/>
            </a:xfrm>
            <a:prstGeom prst="straightConnector1">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BC6A6E55-470E-E841-95C7-221DBE0A5A1B}"/>
                </a:ext>
              </a:extLst>
            </p:cNvPr>
            <p:cNvGrpSpPr/>
            <p:nvPr/>
          </p:nvGrpSpPr>
          <p:grpSpPr>
            <a:xfrm>
              <a:off x="8190017" y="4789734"/>
              <a:ext cx="2990602" cy="341807"/>
              <a:chOff x="8182100" y="3501242"/>
              <a:chExt cx="2990602" cy="208198"/>
            </a:xfrm>
          </p:grpSpPr>
          <p:sp>
            <p:nvSpPr>
              <p:cNvPr id="71" name="TextBox 70">
                <a:extLst>
                  <a:ext uri="{FF2B5EF4-FFF2-40B4-BE49-F238E27FC236}">
                    <a16:creationId xmlns:a16="http://schemas.microsoft.com/office/drawing/2014/main" id="{C85619F1-6BB2-B144-BCC3-41A0D72D0AB8}"/>
                  </a:ext>
                </a:extLst>
              </p:cNvPr>
              <p:cNvSpPr txBox="1"/>
              <p:nvPr/>
            </p:nvSpPr>
            <p:spPr>
              <a:xfrm>
                <a:off x="8182100" y="3503224"/>
                <a:ext cx="1496291" cy="206216"/>
              </a:xfrm>
              <a:prstGeom prst="rect">
                <a:avLst/>
              </a:prstGeom>
              <a:noFill/>
              <a:ln>
                <a:noFill/>
              </a:ln>
            </p:spPr>
            <p:txBody>
              <a:bodyPr wrap="square" rtlCol="0">
                <a:spAutoFit/>
              </a:bodyPr>
              <a:lstStyle/>
              <a:p>
                <a:r>
                  <a:rPr lang="en-US" sz="1600" dirty="0"/>
                  <a:t>FE80::PC2</a:t>
                </a:r>
              </a:p>
            </p:txBody>
          </p:sp>
          <p:sp>
            <p:nvSpPr>
              <p:cNvPr id="72" name="TextBox 71">
                <a:extLst>
                  <a:ext uri="{FF2B5EF4-FFF2-40B4-BE49-F238E27FC236}">
                    <a16:creationId xmlns:a16="http://schemas.microsoft.com/office/drawing/2014/main" id="{EEC0DA64-EA94-0746-8A7E-47B4182120AC}"/>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FE80::PC1</a:t>
                </a:r>
              </a:p>
            </p:txBody>
          </p:sp>
        </p:grpSp>
        <p:sp>
          <p:nvSpPr>
            <p:cNvPr id="73" name="Rectangle 4">
              <a:extLst>
                <a:ext uri="{FF2B5EF4-FFF2-40B4-BE49-F238E27FC236}">
                  <a16:creationId xmlns:a16="http://schemas.microsoft.com/office/drawing/2014/main" id="{EF27D457-4B58-9A4D-8D81-ACAF82AC6E46}"/>
                </a:ext>
              </a:extLst>
            </p:cNvPr>
            <p:cNvSpPr>
              <a:spLocks noChangeArrowheads="1"/>
            </p:cNvSpPr>
            <p:nvPr/>
          </p:nvSpPr>
          <p:spPr bwMode="auto">
            <a:xfrm rot="-240000">
              <a:off x="3668629" y="4930104"/>
              <a:ext cx="2899318" cy="263512"/>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dirty="0">
                  <a:cs typeface="Consolas" panose="020B0609020204030204" pitchFamily="49" charset="0"/>
                </a:rPr>
                <a:t>Neighbor Advertisement for FE80::PC2</a:t>
              </a:r>
              <a:endParaRPr lang="en-US" sz="1400" dirty="0">
                <a:ea typeface="ＭＳ Ｐゴシック" pitchFamily="-108" charset="-128"/>
                <a:cs typeface="Consolas" panose="020B0609020204030204" pitchFamily="49" charset="0"/>
              </a:endParaRPr>
            </a:p>
          </p:txBody>
        </p:sp>
      </p:grpSp>
      <p:grpSp>
        <p:nvGrpSpPr>
          <p:cNvPr id="25" name="Group 24">
            <a:extLst>
              <a:ext uri="{FF2B5EF4-FFF2-40B4-BE49-F238E27FC236}">
                <a16:creationId xmlns:a16="http://schemas.microsoft.com/office/drawing/2014/main" id="{530F3D50-5198-AB47-A1A7-EC3A6571BF0A}"/>
              </a:ext>
            </a:extLst>
          </p:cNvPr>
          <p:cNvGrpSpPr/>
          <p:nvPr/>
        </p:nvGrpSpPr>
        <p:grpSpPr>
          <a:xfrm>
            <a:off x="3035300" y="5108384"/>
            <a:ext cx="8143342" cy="450477"/>
            <a:chOff x="3035300" y="5108384"/>
            <a:chExt cx="8143342" cy="450477"/>
          </a:xfrm>
        </p:grpSpPr>
        <p:grpSp>
          <p:nvGrpSpPr>
            <p:cNvPr id="74" name="Group 73">
              <a:extLst>
                <a:ext uri="{FF2B5EF4-FFF2-40B4-BE49-F238E27FC236}">
                  <a16:creationId xmlns:a16="http://schemas.microsoft.com/office/drawing/2014/main" id="{F1B75185-1370-E747-825A-EA0BF2C4D86E}"/>
                </a:ext>
              </a:extLst>
            </p:cNvPr>
            <p:cNvGrpSpPr/>
            <p:nvPr/>
          </p:nvGrpSpPr>
          <p:grpSpPr>
            <a:xfrm>
              <a:off x="8188040" y="5108384"/>
              <a:ext cx="2990602" cy="341807"/>
              <a:chOff x="8182100" y="3501242"/>
              <a:chExt cx="2990602" cy="208198"/>
            </a:xfrm>
          </p:grpSpPr>
          <p:sp>
            <p:nvSpPr>
              <p:cNvPr id="75" name="TextBox 74">
                <a:extLst>
                  <a:ext uri="{FF2B5EF4-FFF2-40B4-BE49-F238E27FC236}">
                    <a16:creationId xmlns:a16="http://schemas.microsoft.com/office/drawing/2014/main" id="{139A073F-1243-8447-A3BA-6DA991CA19B0}"/>
                  </a:ext>
                </a:extLst>
              </p:cNvPr>
              <p:cNvSpPr txBox="1"/>
              <p:nvPr/>
            </p:nvSpPr>
            <p:spPr>
              <a:xfrm>
                <a:off x="8182100" y="3503224"/>
                <a:ext cx="1496291" cy="206216"/>
              </a:xfrm>
              <a:prstGeom prst="rect">
                <a:avLst/>
              </a:prstGeom>
              <a:noFill/>
              <a:ln>
                <a:noFill/>
              </a:ln>
            </p:spPr>
            <p:txBody>
              <a:bodyPr wrap="square" rtlCol="0">
                <a:spAutoFit/>
              </a:bodyPr>
              <a:lstStyle/>
              <a:p>
                <a:r>
                  <a:rPr lang="en-US" sz="1600" dirty="0"/>
                  <a:t>FE80::PC2</a:t>
                </a:r>
              </a:p>
            </p:txBody>
          </p:sp>
          <p:sp>
            <p:nvSpPr>
              <p:cNvPr id="76" name="TextBox 75">
                <a:extLst>
                  <a:ext uri="{FF2B5EF4-FFF2-40B4-BE49-F238E27FC236}">
                    <a16:creationId xmlns:a16="http://schemas.microsoft.com/office/drawing/2014/main" id="{9C9840BD-76CE-044C-855E-D7305018AD49}"/>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FE80::PC1</a:t>
                </a:r>
              </a:p>
            </p:txBody>
          </p:sp>
        </p:grpSp>
        <p:cxnSp>
          <p:nvCxnSpPr>
            <p:cNvPr id="77" name="Straight Arrow Connector 76">
              <a:extLst>
                <a:ext uri="{FF2B5EF4-FFF2-40B4-BE49-F238E27FC236}">
                  <a16:creationId xmlns:a16="http://schemas.microsoft.com/office/drawing/2014/main" id="{6C4896A1-68D9-E245-9030-22A80B192B5D}"/>
                </a:ext>
              </a:extLst>
            </p:cNvPr>
            <p:cNvCxnSpPr>
              <a:cxnSpLocks/>
            </p:cNvCxnSpPr>
            <p:nvPr/>
          </p:nvCxnSpPr>
          <p:spPr>
            <a:xfrm flipV="1">
              <a:off x="3035300" y="5254061"/>
              <a:ext cx="4404360" cy="304800"/>
            </a:xfrm>
            <a:prstGeom prst="straightConnector1">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78" name="Rectangle 4">
              <a:extLst>
                <a:ext uri="{FF2B5EF4-FFF2-40B4-BE49-F238E27FC236}">
                  <a16:creationId xmlns:a16="http://schemas.microsoft.com/office/drawing/2014/main" id="{8332E88F-01A2-874F-BEF9-4F1305CA4250}"/>
                </a:ext>
              </a:extLst>
            </p:cNvPr>
            <p:cNvSpPr>
              <a:spLocks noChangeArrowheads="1"/>
            </p:cNvSpPr>
            <p:nvPr/>
          </p:nvSpPr>
          <p:spPr bwMode="auto">
            <a:xfrm rot="-240000">
              <a:off x="3668629" y="5284382"/>
              <a:ext cx="2899318" cy="263512"/>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dirty="0">
                  <a:cs typeface="Consolas" panose="020B0609020204030204" pitchFamily="49" charset="0"/>
                </a:rPr>
                <a:t>Neighbor Solicitation for FE80::PC1</a:t>
              </a:r>
              <a:endParaRPr lang="en-US" sz="1400" dirty="0">
                <a:ea typeface="ＭＳ Ｐゴシック" pitchFamily="-108" charset="-128"/>
                <a:cs typeface="Consolas" panose="020B0609020204030204" pitchFamily="49" charset="0"/>
              </a:endParaRPr>
            </a:p>
          </p:txBody>
        </p:sp>
      </p:grpSp>
      <p:grpSp>
        <p:nvGrpSpPr>
          <p:cNvPr id="26" name="Group 25">
            <a:extLst>
              <a:ext uri="{FF2B5EF4-FFF2-40B4-BE49-F238E27FC236}">
                <a16:creationId xmlns:a16="http://schemas.microsoft.com/office/drawing/2014/main" id="{1CC854CF-E633-DF44-A54B-BD6B993C59D5}"/>
              </a:ext>
            </a:extLst>
          </p:cNvPr>
          <p:cNvGrpSpPr/>
          <p:nvPr/>
        </p:nvGrpSpPr>
        <p:grpSpPr>
          <a:xfrm>
            <a:off x="3035300" y="5873559"/>
            <a:ext cx="8121573" cy="453101"/>
            <a:chOff x="3035300" y="5873559"/>
            <a:chExt cx="8121573" cy="453101"/>
          </a:xfrm>
        </p:grpSpPr>
        <p:grpSp>
          <p:nvGrpSpPr>
            <p:cNvPr id="79" name="Group 78">
              <a:extLst>
                <a:ext uri="{FF2B5EF4-FFF2-40B4-BE49-F238E27FC236}">
                  <a16:creationId xmlns:a16="http://schemas.microsoft.com/office/drawing/2014/main" id="{C7EEB0FD-1774-5F43-BCA6-4CD77695F127}"/>
                </a:ext>
              </a:extLst>
            </p:cNvPr>
            <p:cNvGrpSpPr/>
            <p:nvPr/>
          </p:nvGrpSpPr>
          <p:grpSpPr>
            <a:xfrm>
              <a:off x="8166271" y="5984851"/>
              <a:ext cx="2990602" cy="341809"/>
              <a:chOff x="8182100" y="3501242"/>
              <a:chExt cx="2990602" cy="208199"/>
            </a:xfrm>
          </p:grpSpPr>
          <p:sp>
            <p:nvSpPr>
              <p:cNvPr id="80" name="TextBox 79">
                <a:extLst>
                  <a:ext uri="{FF2B5EF4-FFF2-40B4-BE49-F238E27FC236}">
                    <a16:creationId xmlns:a16="http://schemas.microsoft.com/office/drawing/2014/main" id="{8BB37498-53E6-A542-935D-6C0F13C7D7F1}"/>
                  </a:ext>
                </a:extLst>
              </p:cNvPr>
              <p:cNvSpPr txBox="1"/>
              <p:nvPr/>
            </p:nvSpPr>
            <p:spPr>
              <a:xfrm>
                <a:off x="8182100" y="3503224"/>
                <a:ext cx="1496291" cy="206217"/>
              </a:xfrm>
              <a:prstGeom prst="rect">
                <a:avLst/>
              </a:prstGeom>
              <a:noFill/>
              <a:ln>
                <a:noFill/>
              </a:ln>
            </p:spPr>
            <p:txBody>
              <a:bodyPr wrap="square" rtlCol="0">
                <a:spAutoFit/>
              </a:bodyPr>
              <a:lstStyle/>
              <a:p>
                <a:r>
                  <a:rPr lang="en-US" sz="1600" dirty="0">
                    <a:cs typeface="Consolas" panose="020B0609020204030204" pitchFamily="49" charset="0"/>
                  </a:rPr>
                  <a:t>FE80::PC1</a:t>
                </a:r>
                <a:endParaRPr lang="en-US" sz="1600" dirty="0"/>
              </a:p>
            </p:txBody>
          </p:sp>
          <p:sp>
            <p:nvSpPr>
              <p:cNvPr id="81" name="TextBox 80">
                <a:extLst>
                  <a:ext uri="{FF2B5EF4-FFF2-40B4-BE49-F238E27FC236}">
                    <a16:creationId xmlns:a16="http://schemas.microsoft.com/office/drawing/2014/main" id="{2BD1B3EE-2224-1049-B47B-E792F13D1A98}"/>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FE80::PC2</a:t>
                </a:r>
              </a:p>
            </p:txBody>
          </p:sp>
        </p:grpSp>
        <p:cxnSp>
          <p:nvCxnSpPr>
            <p:cNvPr id="82" name="Straight Arrow Connector 81">
              <a:extLst>
                <a:ext uri="{FF2B5EF4-FFF2-40B4-BE49-F238E27FC236}">
                  <a16:creationId xmlns:a16="http://schemas.microsoft.com/office/drawing/2014/main" id="{F0521C7D-9754-9449-B0DA-A71784B19A64}"/>
                </a:ext>
              </a:extLst>
            </p:cNvPr>
            <p:cNvCxnSpPr/>
            <p:nvPr/>
          </p:nvCxnSpPr>
          <p:spPr>
            <a:xfrm>
              <a:off x="3035300" y="5873559"/>
              <a:ext cx="4404360" cy="304800"/>
            </a:xfrm>
            <a:prstGeom prst="straightConnector1">
              <a:avLst/>
            </a:prstGeom>
            <a:ln w="1587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83" name="Rectangle 4">
              <a:extLst>
                <a:ext uri="{FF2B5EF4-FFF2-40B4-BE49-F238E27FC236}">
                  <a16:creationId xmlns:a16="http://schemas.microsoft.com/office/drawing/2014/main" id="{898D6A4E-32CB-D642-871B-2518656C34BD}"/>
                </a:ext>
              </a:extLst>
            </p:cNvPr>
            <p:cNvSpPr>
              <a:spLocks noChangeArrowheads="1"/>
            </p:cNvSpPr>
            <p:nvPr/>
          </p:nvSpPr>
          <p:spPr bwMode="auto">
            <a:xfrm rot="240000">
              <a:off x="3668237" y="5912583"/>
              <a:ext cx="3036704" cy="257057"/>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dirty="0">
                  <a:cs typeface="Consolas" panose="020B0609020204030204" pitchFamily="49" charset="0"/>
                </a:rPr>
                <a:t>Neighbor Advertisement for FE80::PC1</a:t>
              </a:r>
              <a:endParaRPr lang="en-US" sz="1400" dirty="0">
                <a:ea typeface="ＭＳ Ｐゴシック" pitchFamily="-108" charset="-128"/>
                <a:cs typeface="Consolas" panose="020B0609020204030204" pitchFamily="49" charset="0"/>
              </a:endParaRPr>
            </a:p>
          </p:txBody>
        </p:sp>
      </p:grpSp>
      <p:sp>
        <p:nvSpPr>
          <p:cNvPr id="84" name="Rectangle 83">
            <a:extLst>
              <a:ext uri="{FF2B5EF4-FFF2-40B4-BE49-F238E27FC236}">
                <a16:creationId xmlns:a16="http://schemas.microsoft.com/office/drawing/2014/main" id="{EF6EE6B5-583D-3A48-A7FF-A562C7CA1196}"/>
              </a:ext>
            </a:extLst>
          </p:cNvPr>
          <p:cNvSpPr/>
          <p:nvPr/>
        </p:nvSpPr>
        <p:spPr>
          <a:xfrm>
            <a:off x="253539" y="1718032"/>
            <a:ext cx="1409006" cy="968278"/>
          </a:xfrm>
          <a:prstGeom prst="rect">
            <a:avLst/>
          </a:prstGeom>
          <a:solidFill>
            <a:schemeClr val="accent5">
              <a:lumMod val="20000"/>
              <a:lumOff val="80000"/>
            </a:schemeClr>
          </a:solidFill>
        </p:spPr>
        <p:txBody>
          <a:bodyPr wrap="square">
            <a:spAutoFit/>
          </a:bodyPr>
          <a:lstStyle/>
          <a:p>
            <a:pPr>
              <a:lnSpc>
                <a:spcPct val="107000"/>
              </a:lnSpc>
              <a:spcAft>
                <a:spcPts val="800"/>
              </a:spcAft>
              <a:tabLst>
                <a:tab pos="228600" algn="l"/>
                <a:tab pos="457200" algn="l"/>
                <a:tab pos="685800" algn="l"/>
                <a:tab pos="914400" algn="l"/>
                <a:tab pos="1143000" algn="l"/>
                <a:tab pos="1371600" algn="l"/>
                <a:tab pos="1600200" algn="l"/>
                <a:tab pos="1828800" algn="l"/>
              </a:tabLst>
            </a:pPr>
            <a:r>
              <a:rPr lang="en-US" dirty="0">
                <a:latin typeface="Calibri" panose="020F0502020204030204" pitchFamily="34" charset="0"/>
                <a:ea typeface="Calibri" panose="020F0502020204030204" pitchFamily="34" charset="0"/>
                <a:cs typeface="Calibri" panose="020F0502020204030204" pitchFamily="34" charset="0"/>
              </a:rPr>
              <a:t>ICMP messages are omitted</a:t>
            </a:r>
            <a:endParaRPr lang="en-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031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a:xfrm>
            <a:off x="838199" y="1635760"/>
            <a:ext cx="10955215" cy="4541203"/>
          </a:xfrm>
        </p:spPr>
        <p:txBody>
          <a:bodyPr>
            <a:normAutofit/>
          </a:bodyPr>
          <a:lstStyle/>
          <a:p>
            <a:r>
              <a:rPr lang="en-US" dirty="0">
                <a:ea typeface="ＭＳ Ｐゴシック" pitchFamily="34" charset="-128"/>
              </a:rPr>
              <a:t>Used to determine uniqueness of an IPv6 address on a link</a:t>
            </a:r>
          </a:p>
          <a:p>
            <a:r>
              <a:rPr lang="en-US" dirty="0">
                <a:ea typeface="ＭＳ Ｐゴシック" pitchFamily="34" charset="-128"/>
              </a:rPr>
              <a:t>When a network address is configured at H1:</a:t>
            </a:r>
            <a:endParaRPr lang="en-US" sz="2400" dirty="0">
              <a:ea typeface="ＭＳ Ｐゴシック" pitchFamily="34" charset="-128"/>
            </a:endParaRPr>
          </a:p>
          <a:p>
            <a:pPr lvl="1"/>
            <a:r>
              <a:rPr lang="en-US" dirty="0">
                <a:ea typeface="ＭＳ Ｐゴシック" pitchFamily="34" charset="-128"/>
              </a:rPr>
              <a:t>H1 starts listening to the solicited node multicast address (derived from H1’s configured address)</a:t>
            </a:r>
          </a:p>
          <a:p>
            <a:pPr lvl="1"/>
            <a:r>
              <a:rPr lang="en-US" dirty="0">
                <a:ea typeface="ＭＳ Ｐゴシック" pitchFamily="34" charset="-128"/>
              </a:rPr>
              <a:t>H1 sends an ICMP Neighbor Solicitation with its own address as target </a:t>
            </a:r>
            <a:br>
              <a:rPr lang="en-US" dirty="0">
                <a:ea typeface="ＭＳ Ｐゴシック" pitchFamily="34" charset="-128"/>
              </a:rPr>
            </a:br>
            <a:r>
              <a:rPr lang="en-US" sz="2000" dirty="0">
                <a:ea typeface="ＭＳ Ｐゴシック" pitchFamily="34" charset="-128"/>
              </a:rPr>
              <a:t>(with source address :: and the destination set to H1’s solicited node multicast address)</a:t>
            </a:r>
          </a:p>
          <a:p>
            <a:pPr lvl="2"/>
            <a:r>
              <a:rPr lang="en-US" sz="2400" dirty="0">
                <a:solidFill>
                  <a:schemeClr val="accent5">
                    <a:lumMod val="75000"/>
                  </a:schemeClr>
                </a:solidFill>
                <a:ea typeface="ＭＳ Ｐゴシック" pitchFamily="34" charset="-128"/>
              </a:rPr>
              <a:t>If there is no response</a:t>
            </a:r>
            <a:r>
              <a:rPr lang="en-US" sz="2400" dirty="0">
                <a:ea typeface="ＭＳ Ｐゴシック" pitchFamily="34" charset="-128"/>
              </a:rPr>
              <a:t>, the configured address is considered unique</a:t>
            </a:r>
          </a:p>
          <a:p>
            <a:pPr lvl="2"/>
            <a:r>
              <a:rPr lang="en-US" sz="2400" dirty="0">
                <a:solidFill>
                  <a:schemeClr val="accent5">
                    <a:lumMod val="75000"/>
                  </a:schemeClr>
                </a:solidFill>
                <a:ea typeface="ＭＳ Ｐゴシック" pitchFamily="34" charset="-128"/>
              </a:rPr>
              <a:t>If there is a response</a:t>
            </a:r>
            <a:r>
              <a:rPr lang="en-US" sz="2400" dirty="0">
                <a:ea typeface="ＭＳ Ｐゴシック" pitchFamily="34" charset="-128"/>
              </a:rPr>
              <a:t>, a duplicate address has been detected. </a:t>
            </a:r>
            <a:br>
              <a:rPr lang="en-US" sz="2400" dirty="0">
                <a:ea typeface="ＭＳ Ｐゴシック" pitchFamily="34" charset="-128"/>
              </a:rPr>
            </a:br>
            <a:r>
              <a:rPr lang="en-US" sz="2400" dirty="0">
                <a:ea typeface="ＭＳ Ｐゴシック" pitchFamily="34" charset="-128"/>
              </a:rPr>
              <a:t>H1 marks the address as unavailable and stops listening to the solicited node multicast address. </a:t>
            </a:r>
          </a:p>
          <a:p>
            <a:pPr>
              <a:buFontTx/>
              <a:buNone/>
            </a:pPr>
            <a:endParaRPr lang="en-US" sz="2000" dirty="0">
              <a:ea typeface="ＭＳ Ｐゴシック" pitchFamily="34" charset="-128"/>
            </a:endParaRPr>
          </a:p>
        </p:txBody>
      </p:sp>
      <p:sp>
        <p:nvSpPr>
          <p:cNvPr id="13316" name="Rectangle 2"/>
          <p:cNvSpPr>
            <a:spLocks noGrp="1" noChangeArrowheads="1"/>
          </p:cNvSpPr>
          <p:nvPr>
            <p:ph type="title"/>
          </p:nvPr>
        </p:nvSpPr>
        <p:spPr/>
        <p:txBody>
          <a:bodyPr>
            <a:normAutofit/>
          </a:bodyPr>
          <a:lstStyle/>
          <a:p>
            <a:r>
              <a:rPr lang="en-US" dirty="0">
                <a:ea typeface="ＭＳ Ｐゴシック" pitchFamily="34" charset="-128"/>
              </a:rPr>
              <a:t>Duplicate Address Detection (DAD)</a:t>
            </a:r>
          </a:p>
        </p:txBody>
      </p:sp>
      <p:sp>
        <p:nvSpPr>
          <p:cNvPr id="2" name="Slide Number Placeholder 1">
            <a:extLst>
              <a:ext uri="{FF2B5EF4-FFF2-40B4-BE49-F238E27FC236}">
                <a16:creationId xmlns:a16="http://schemas.microsoft.com/office/drawing/2014/main" id="{A6FBABCE-A098-464C-80CF-77D22235B750}"/>
              </a:ext>
            </a:extLst>
          </p:cNvPr>
          <p:cNvSpPr>
            <a:spLocks noGrp="1"/>
          </p:cNvSpPr>
          <p:nvPr>
            <p:ph type="sldNum" sz="quarter" idx="12"/>
          </p:nvPr>
        </p:nvSpPr>
        <p:spPr/>
        <p:txBody>
          <a:bodyPr/>
          <a:lstStyle/>
          <a:p>
            <a:fld id="{6DDFBD2C-A080-5A4B-B075-F8D248F9258F}" type="slidenum">
              <a:rPr lang="en-US" smtClean="0"/>
              <a:t>28</a:t>
            </a:fld>
            <a:endParaRPr lang="en-US" dirty="0"/>
          </a:p>
        </p:txBody>
      </p:sp>
    </p:spTree>
    <p:extLst>
      <p:ext uri="{BB962C8B-B14F-4D97-AF65-F5344CB8AC3E}">
        <p14:creationId xmlns:p14="http://schemas.microsoft.com/office/powerpoint/2010/main" val="3217662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normAutofit/>
          </a:bodyPr>
          <a:lstStyle/>
          <a:p>
            <a:r>
              <a:rPr lang="en-US" dirty="0"/>
              <a:t>Address Resolution for Multicast</a:t>
            </a:r>
            <a:endParaRPr lang="en-US" b="1"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7">
            <a:extLst>
              <a:ext uri="{FF2B5EF4-FFF2-40B4-BE49-F238E27FC236}">
                <a16:creationId xmlns:a16="http://schemas.microsoft.com/office/drawing/2014/main" id="{3A6BFA4A-B0A8-C447-B104-938B98B75702}"/>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6C9949B7-AC15-8E46-A43F-409E78B3CD1C}"/>
              </a:ext>
            </a:extLst>
          </p:cNvPr>
          <p:cNvSpPr>
            <a:spLocks noGrp="1"/>
          </p:cNvSpPr>
          <p:nvPr>
            <p:ph type="sldNum" sz="quarter" idx="12"/>
          </p:nvPr>
        </p:nvSpPr>
        <p:spPr/>
        <p:txBody>
          <a:bodyPr/>
          <a:lstStyle/>
          <a:p>
            <a:fld id="{6DDFBD2C-A080-5A4B-B075-F8D248F9258F}" type="slidenum">
              <a:rPr lang="en-US" smtClean="0"/>
              <a:t>29</a:t>
            </a:fld>
            <a:endParaRPr lang="en-US"/>
          </a:p>
        </p:txBody>
      </p:sp>
    </p:spTree>
    <p:extLst>
      <p:ext uri="{BB962C8B-B14F-4D97-AF65-F5344CB8AC3E}">
        <p14:creationId xmlns:p14="http://schemas.microsoft.com/office/powerpoint/2010/main" val="2708229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AAAF-FA36-E549-86D4-F92DD72A14CD}"/>
              </a:ext>
            </a:extLst>
          </p:cNvPr>
          <p:cNvSpPr>
            <a:spLocks noGrp="1"/>
          </p:cNvSpPr>
          <p:nvPr>
            <p:ph type="title"/>
          </p:nvPr>
        </p:nvSpPr>
        <p:spPr/>
        <p:txBody>
          <a:bodyPr/>
          <a:lstStyle/>
          <a:p>
            <a:r>
              <a:rPr lang="en-US" dirty="0"/>
              <a:t>Neighbor discovery</a:t>
            </a:r>
          </a:p>
        </p:txBody>
      </p:sp>
      <p:sp>
        <p:nvSpPr>
          <p:cNvPr id="3" name="Content Placeholder 2">
            <a:extLst>
              <a:ext uri="{FF2B5EF4-FFF2-40B4-BE49-F238E27FC236}">
                <a16:creationId xmlns:a16="http://schemas.microsoft.com/office/drawing/2014/main" id="{B215BBB2-BD2C-3949-A04F-BDBA179BB705}"/>
              </a:ext>
            </a:extLst>
          </p:cNvPr>
          <p:cNvSpPr>
            <a:spLocks noGrp="1"/>
          </p:cNvSpPr>
          <p:nvPr>
            <p:ph idx="1"/>
          </p:nvPr>
        </p:nvSpPr>
        <p:spPr/>
        <p:txBody>
          <a:bodyPr/>
          <a:lstStyle/>
          <a:p>
            <a:r>
              <a:rPr lang="en-CA" dirty="0"/>
              <a:t>Neighbor discovery refers protocol functions that determine link-layer addresses of nodes that are attached to the same </a:t>
            </a:r>
            <a:r>
              <a:rPr lang="en-CA" dirty="0">
                <a:solidFill>
                  <a:schemeClr val="accent5">
                    <a:lumMod val="75000"/>
                  </a:schemeClr>
                </a:solidFill>
              </a:rPr>
              <a:t>link</a:t>
            </a:r>
          </a:p>
          <a:p>
            <a:endParaRPr lang="en-CA" dirty="0"/>
          </a:p>
          <a:p>
            <a:r>
              <a:rPr lang="en-US" dirty="0"/>
              <a:t>In IP terminology, “</a:t>
            </a:r>
            <a:r>
              <a:rPr lang="en-US" dirty="0">
                <a:solidFill>
                  <a:schemeClr val="accent5">
                    <a:lumMod val="75000"/>
                  </a:schemeClr>
                </a:solidFill>
              </a:rPr>
              <a:t>link</a:t>
            </a:r>
            <a:r>
              <a:rPr lang="en-US" dirty="0"/>
              <a:t>” refers to any data link-layer network (point-to-point, broadcast)</a:t>
            </a:r>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A50E0D71-9D4E-324B-A8B7-7C0C7009EFA6}"/>
              </a:ext>
            </a:extLst>
          </p:cNvPr>
          <p:cNvSpPr>
            <a:spLocks noGrp="1"/>
          </p:cNvSpPr>
          <p:nvPr>
            <p:ph type="sldNum" sz="quarter" idx="12"/>
          </p:nvPr>
        </p:nvSpPr>
        <p:spPr/>
        <p:txBody>
          <a:bodyPr/>
          <a:lstStyle/>
          <a:p>
            <a:fld id="{6DDFBD2C-A080-5A4B-B075-F8D248F9258F}" type="slidenum">
              <a:rPr lang="en-US" smtClean="0"/>
              <a:t>3</a:t>
            </a:fld>
            <a:endParaRPr lang="en-US"/>
          </a:p>
        </p:txBody>
      </p:sp>
    </p:spTree>
    <p:extLst>
      <p:ext uri="{BB962C8B-B14F-4D97-AF65-F5344CB8AC3E}">
        <p14:creationId xmlns:p14="http://schemas.microsoft.com/office/powerpoint/2010/main" val="2733249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15EA-555D-7C4C-91BE-DA7EFA62E058}"/>
              </a:ext>
            </a:extLst>
          </p:cNvPr>
          <p:cNvSpPr>
            <a:spLocks noGrp="1"/>
          </p:cNvSpPr>
          <p:nvPr>
            <p:ph type="title"/>
          </p:nvPr>
        </p:nvSpPr>
        <p:spPr/>
        <p:txBody>
          <a:bodyPr/>
          <a:lstStyle/>
          <a:p>
            <a:r>
              <a:rPr lang="en-US" dirty="0"/>
              <a:t>Address Translation</a:t>
            </a:r>
          </a:p>
        </p:txBody>
      </p:sp>
      <p:sp>
        <p:nvSpPr>
          <p:cNvPr id="9" name="Text Placeholder 8">
            <a:extLst>
              <a:ext uri="{FF2B5EF4-FFF2-40B4-BE49-F238E27FC236}">
                <a16:creationId xmlns:a16="http://schemas.microsoft.com/office/drawing/2014/main" id="{67BB184C-4DD3-7F46-B3C6-060A8FCBC429}"/>
              </a:ext>
            </a:extLst>
          </p:cNvPr>
          <p:cNvSpPr>
            <a:spLocks noGrp="1"/>
          </p:cNvSpPr>
          <p:nvPr>
            <p:ph type="body" sz="half" idx="1"/>
          </p:nvPr>
        </p:nvSpPr>
        <p:spPr>
          <a:xfrm>
            <a:off x="586154" y="1628774"/>
            <a:ext cx="3575538" cy="4619625"/>
          </a:xfrm>
          <a:ln>
            <a:solidFill>
              <a:schemeClr val="accent5">
                <a:lumMod val="75000"/>
              </a:schemeClr>
            </a:solidFill>
          </a:ln>
        </p:spPr>
        <p:txBody>
          <a:bodyPr/>
          <a:lstStyle/>
          <a:p>
            <a:pPr marL="0" indent="0" algn="ctr">
              <a:buNone/>
            </a:pPr>
            <a:r>
              <a:rPr lang="en-US" b="1" dirty="0">
                <a:solidFill>
                  <a:schemeClr val="accent1">
                    <a:lumMod val="75000"/>
                  </a:schemeClr>
                </a:solidFill>
              </a:rPr>
              <a:t>Unicast</a:t>
            </a:r>
          </a:p>
          <a:p>
            <a:pPr marL="0" indent="0">
              <a:buNone/>
            </a:pPr>
            <a:endParaRPr lang="en-US" dirty="0"/>
          </a:p>
          <a:p>
            <a:pPr marL="0" indent="0" algn="ctr">
              <a:buNone/>
            </a:pPr>
            <a:r>
              <a:rPr lang="en-US" dirty="0">
                <a:latin typeface="Consolas" panose="020B0609020204030204" pitchFamily="49" charset="0"/>
                <a:cs typeface="Consolas" panose="020B0609020204030204" pitchFamily="49" charset="0"/>
              </a:rPr>
              <a:t>128.100.11.60</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Consolas" panose="020B0609020204030204" pitchFamily="49" charset="0"/>
                <a:cs typeface="Consolas" panose="020B0609020204030204" pitchFamily="49" charset="0"/>
              </a:rPr>
              <a:t>00:a0:24:71:e4:44</a:t>
            </a:r>
          </a:p>
        </p:txBody>
      </p:sp>
      <p:sp>
        <p:nvSpPr>
          <p:cNvPr id="11" name="Text Placeholder 8">
            <a:extLst>
              <a:ext uri="{FF2B5EF4-FFF2-40B4-BE49-F238E27FC236}">
                <a16:creationId xmlns:a16="http://schemas.microsoft.com/office/drawing/2014/main" id="{9655345B-554A-CB46-ACC4-EF983B180F17}"/>
              </a:ext>
            </a:extLst>
          </p:cNvPr>
          <p:cNvSpPr txBox="1">
            <a:spLocks/>
          </p:cNvSpPr>
          <p:nvPr/>
        </p:nvSpPr>
        <p:spPr>
          <a:xfrm>
            <a:off x="4489939" y="1628775"/>
            <a:ext cx="3575538" cy="4619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Text Placeholder 8">
            <a:extLst>
              <a:ext uri="{FF2B5EF4-FFF2-40B4-BE49-F238E27FC236}">
                <a16:creationId xmlns:a16="http://schemas.microsoft.com/office/drawing/2014/main" id="{066F16A2-E394-E74A-9A4B-D6AE3D07E7C3}"/>
              </a:ext>
            </a:extLst>
          </p:cNvPr>
          <p:cNvSpPr txBox="1">
            <a:spLocks/>
          </p:cNvSpPr>
          <p:nvPr/>
        </p:nvSpPr>
        <p:spPr>
          <a:xfrm>
            <a:off x="4511824" y="1628800"/>
            <a:ext cx="3575538" cy="4619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6" name="Down Arrow 15">
            <a:extLst>
              <a:ext uri="{FF2B5EF4-FFF2-40B4-BE49-F238E27FC236}">
                <a16:creationId xmlns:a16="http://schemas.microsoft.com/office/drawing/2014/main" id="{D362C415-F337-3E4A-97F8-79D883FDA1A8}"/>
              </a:ext>
            </a:extLst>
          </p:cNvPr>
          <p:cNvSpPr/>
          <p:nvPr/>
        </p:nvSpPr>
        <p:spPr>
          <a:xfrm>
            <a:off x="2086708" y="3352800"/>
            <a:ext cx="386861" cy="1395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DE809DB-E7AE-4F45-BCFC-A8B52A51B84F}"/>
              </a:ext>
            </a:extLst>
          </p:cNvPr>
          <p:cNvSpPr txBox="1"/>
          <p:nvPr/>
        </p:nvSpPr>
        <p:spPr>
          <a:xfrm>
            <a:off x="2579077" y="3622431"/>
            <a:ext cx="921757" cy="646331"/>
          </a:xfrm>
          <a:prstGeom prst="rect">
            <a:avLst/>
          </a:prstGeom>
          <a:noFill/>
        </p:spPr>
        <p:txBody>
          <a:bodyPr wrap="square" rtlCol="0">
            <a:spAutoFit/>
          </a:bodyPr>
          <a:lstStyle/>
          <a:p>
            <a:r>
              <a:rPr lang="en-US" dirty="0"/>
              <a:t>ARP or</a:t>
            </a:r>
            <a:br>
              <a:rPr lang="en-US" dirty="0"/>
            </a:br>
            <a:r>
              <a:rPr lang="en-US" dirty="0"/>
              <a:t>NDP </a:t>
            </a:r>
          </a:p>
        </p:txBody>
      </p:sp>
      <p:sp>
        <p:nvSpPr>
          <p:cNvPr id="21" name="Text Placeholder 8">
            <a:extLst>
              <a:ext uri="{FF2B5EF4-FFF2-40B4-BE49-F238E27FC236}">
                <a16:creationId xmlns:a16="http://schemas.microsoft.com/office/drawing/2014/main" id="{B8E8523B-ACE7-384A-9EAE-0EA47C769CA4}"/>
              </a:ext>
            </a:extLst>
          </p:cNvPr>
          <p:cNvSpPr txBox="1">
            <a:spLocks/>
          </p:cNvSpPr>
          <p:nvPr/>
        </p:nvSpPr>
        <p:spPr>
          <a:xfrm>
            <a:off x="4332288" y="1628775"/>
            <a:ext cx="3575538" cy="4619625"/>
          </a:xfrm>
          <a:prstGeom prst="rect">
            <a:avLst/>
          </a:prstGeom>
          <a:ln>
            <a:solidFill>
              <a:schemeClr val="accent5">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accent1">
                    <a:lumMod val="75000"/>
                  </a:schemeClr>
                </a:solidFill>
              </a:rPr>
              <a:t>Local broadcast</a:t>
            </a:r>
          </a:p>
          <a:p>
            <a:pPr marL="0" indent="0">
              <a:buFont typeface="Arial" panose="020B0604020202020204" pitchFamily="34" charset="0"/>
              <a:buNone/>
            </a:pPr>
            <a:endParaRPr lang="en-US" dirty="0"/>
          </a:p>
          <a:p>
            <a:pPr marL="0" indent="0" algn="ctr">
              <a:buFont typeface="Arial" panose="020B0604020202020204" pitchFamily="34" charset="0"/>
              <a:buNone/>
            </a:pPr>
            <a:r>
              <a:rPr lang="en-US" dirty="0">
                <a:latin typeface="Consolas" panose="020B0609020204030204" pitchFamily="49" charset="0"/>
                <a:cs typeface="Consolas" panose="020B0609020204030204" pitchFamily="49" charset="0"/>
              </a:rPr>
              <a:t>255.255.255.255</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lgn="ctr">
              <a:buFont typeface="Arial" panose="020B0604020202020204" pitchFamily="34" charset="0"/>
              <a:buNone/>
            </a:pPr>
            <a:r>
              <a:rPr lang="en-US" dirty="0" err="1">
                <a:latin typeface="Consolas" panose="020B0609020204030204" pitchFamily="49" charset="0"/>
                <a:cs typeface="Consolas" panose="020B0609020204030204" pitchFamily="49" charset="0"/>
              </a:rPr>
              <a:t>ff:ff:ff:ff:ff:ff</a:t>
            </a:r>
            <a:endParaRPr lang="en-US" dirty="0">
              <a:latin typeface="Consolas" panose="020B0609020204030204" pitchFamily="49" charset="0"/>
              <a:cs typeface="Consolas" panose="020B0609020204030204" pitchFamily="49" charset="0"/>
            </a:endParaRPr>
          </a:p>
        </p:txBody>
      </p:sp>
      <p:sp>
        <p:nvSpPr>
          <p:cNvPr id="22" name="Down Arrow 21">
            <a:extLst>
              <a:ext uri="{FF2B5EF4-FFF2-40B4-BE49-F238E27FC236}">
                <a16:creationId xmlns:a16="http://schemas.microsoft.com/office/drawing/2014/main" id="{A7F1A711-F3BC-3941-955D-DF9CA6C1C691}"/>
              </a:ext>
            </a:extLst>
          </p:cNvPr>
          <p:cNvSpPr/>
          <p:nvPr/>
        </p:nvSpPr>
        <p:spPr>
          <a:xfrm>
            <a:off x="5832842" y="3352801"/>
            <a:ext cx="386861" cy="1395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314FCC8-A0BE-C346-A8D2-398DE32D3A4C}"/>
              </a:ext>
            </a:extLst>
          </p:cNvPr>
          <p:cNvSpPr txBox="1"/>
          <p:nvPr/>
        </p:nvSpPr>
        <p:spPr>
          <a:xfrm>
            <a:off x="6325211" y="3622432"/>
            <a:ext cx="1294789" cy="369332"/>
          </a:xfrm>
          <a:prstGeom prst="rect">
            <a:avLst/>
          </a:prstGeom>
          <a:noFill/>
        </p:spPr>
        <p:txBody>
          <a:bodyPr wrap="square" rtlCol="0">
            <a:spAutoFit/>
          </a:bodyPr>
          <a:lstStyle/>
          <a:p>
            <a:r>
              <a:rPr lang="en-US" dirty="0"/>
              <a:t>IPv4 only</a:t>
            </a:r>
          </a:p>
        </p:txBody>
      </p:sp>
      <p:sp>
        <p:nvSpPr>
          <p:cNvPr id="24" name="Text Placeholder 8">
            <a:extLst>
              <a:ext uri="{FF2B5EF4-FFF2-40B4-BE49-F238E27FC236}">
                <a16:creationId xmlns:a16="http://schemas.microsoft.com/office/drawing/2014/main" id="{EB716731-4589-D141-B74E-7B5692B6231A}"/>
              </a:ext>
            </a:extLst>
          </p:cNvPr>
          <p:cNvSpPr txBox="1">
            <a:spLocks/>
          </p:cNvSpPr>
          <p:nvPr/>
        </p:nvSpPr>
        <p:spPr>
          <a:xfrm>
            <a:off x="8112125" y="1628775"/>
            <a:ext cx="3575538" cy="4619625"/>
          </a:xfrm>
          <a:prstGeom prst="rect">
            <a:avLst/>
          </a:prstGeom>
          <a:ln>
            <a:solidFill>
              <a:schemeClr val="accent5">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accent1">
                    <a:lumMod val="75000"/>
                  </a:schemeClr>
                </a:solidFill>
              </a:rPr>
              <a:t>Multicast</a:t>
            </a:r>
          </a:p>
          <a:p>
            <a:pPr marL="0" indent="0">
              <a:buFont typeface="Arial" panose="020B0604020202020204" pitchFamily="34" charset="0"/>
              <a:buNone/>
            </a:pPr>
            <a:endParaRPr lang="en-US" dirty="0"/>
          </a:p>
          <a:p>
            <a:pPr marL="0" indent="0" algn="ctr">
              <a:buFont typeface="Arial" panose="020B0604020202020204" pitchFamily="34" charset="0"/>
              <a:buNone/>
            </a:pPr>
            <a:r>
              <a:rPr lang="en-US" dirty="0">
                <a:latin typeface="Consolas" panose="020B0609020204030204" pitchFamily="49" charset="0"/>
                <a:cs typeface="Consolas" panose="020B0609020204030204" pitchFamily="49" charset="0"/>
              </a:rPr>
              <a:t>224.1.2.3</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lgn="ctr">
              <a:buFont typeface="Arial" panose="020B0604020202020204" pitchFamily="34" charset="0"/>
              <a:buNone/>
            </a:pPr>
            <a:r>
              <a:rPr lang="en-US" sz="4000" b="1" dirty="0">
                <a:solidFill>
                  <a:srgbClr val="C00000"/>
                </a:solidFill>
                <a:latin typeface="Consolas" panose="020B0609020204030204" pitchFamily="49" charset="0"/>
                <a:cs typeface="Consolas" panose="020B0609020204030204" pitchFamily="49" charset="0"/>
              </a:rPr>
              <a:t>?</a:t>
            </a:r>
          </a:p>
        </p:txBody>
      </p:sp>
      <p:sp>
        <p:nvSpPr>
          <p:cNvPr id="25" name="Down Arrow 24">
            <a:extLst>
              <a:ext uri="{FF2B5EF4-FFF2-40B4-BE49-F238E27FC236}">
                <a16:creationId xmlns:a16="http://schemas.microsoft.com/office/drawing/2014/main" id="{92AA44EF-8C47-AC4E-8794-B6E2F1388DAA}"/>
              </a:ext>
            </a:extLst>
          </p:cNvPr>
          <p:cNvSpPr/>
          <p:nvPr/>
        </p:nvSpPr>
        <p:spPr>
          <a:xfrm>
            <a:off x="9612679" y="3352801"/>
            <a:ext cx="386861" cy="1395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8B415D4-44E6-914D-8906-38F7F36470AE}"/>
              </a:ext>
            </a:extLst>
          </p:cNvPr>
          <p:cNvSpPr txBox="1"/>
          <p:nvPr/>
        </p:nvSpPr>
        <p:spPr>
          <a:xfrm>
            <a:off x="10105048" y="3622432"/>
            <a:ext cx="1294789" cy="369332"/>
          </a:xfrm>
          <a:prstGeom prst="rect">
            <a:avLst/>
          </a:prstGeom>
          <a:noFill/>
        </p:spPr>
        <p:txBody>
          <a:bodyPr wrap="square" rtlCol="0">
            <a:spAutoFit/>
          </a:bodyPr>
          <a:lstStyle/>
          <a:p>
            <a:r>
              <a:rPr lang="en-US" dirty="0"/>
              <a:t>IPv4/IPv6</a:t>
            </a:r>
          </a:p>
        </p:txBody>
      </p:sp>
      <p:sp>
        <p:nvSpPr>
          <p:cNvPr id="27" name="Rectangle 26">
            <a:extLst>
              <a:ext uri="{FF2B5EF4-FFF2-40B4-BE49-F238E27FC236}">
                <a16:creationId xmlns:a16="http://schemas.microsoft.com/office/drawing/2014/main" id="{821ED39A-A05E-2E4F-BA9C-7725D91AE5A5}"/>
              </a:ext>
            </a:extLst>
          </p:cNvPr>
          <p:cNvSpPr/>
          <p:nvPr/>
        </p:nvSpPr>
        <p:spPr>
          <a:xfrm>
            <a:off x="4278924" y="1535723"/>
            <a:ext cx="3650640" cy="4879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DADF67A-A0EA-0540-A53D-77655CBBC0D4}"/>
              </a:ext>
            </a:extLst>
          </p:cNvPr>
          <p:cNvSpPr/>
          <p:nvPr/>
        </p:nvSpPr>
        <p:spPr>
          <a:xfrm>
            <a:off x="7979293" y="1628775"/>
            <a:ext cx="3901950" cy="4637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28">
            <a:extLst>
              <a:ext uri="{FF2B5EF4-FFF2-40B4-BE49-F238E27FC236}">
                <a16:creationId xmlns:a16="http://schemas.microsoft.com/office/drawing/2014/main" id="{D337445F-6AE7-684F-AB85-791D3EA3952E}"/>
              </a:ext>
            </a:extLst>
          </p:cNvPr>
          <p:cNvSpPr>
            <a:spLocks noGrp="1"/>
          </p:cNvSpPr>
          <p:nvPr>
            <p:ph type="sldNum" sz="quarter" idx="10"/>
          </p:nvPr>
        </p:nvSpPr>
        <p:spPr/>
        <p:txBody>
          <a:bodyPr/>
          <a:lstStyle/>
          <a:p>
            <a:pPr>
              <a:defRPr/>
            </a:pPr>
            <a:fld id="{E628AE0B-3318-475B-8CBD-274D458F3256}" type="slidenum">
              <a:rPr lang="en-US" smtClean="0"/>
              <a:pPr>
                <a:defRPr/>
              </a:pPr>
              <a:t>30</a:t>
            </a:fld>
            <a:endParaRPr lang="en-US"/>
          </a:p>
        </p:txBody>
      </p:sp>
    </p:spTree>
    <p:extLst>
      <p:ext uri="{BB962C8B-B14F-4D97-AF65-F5344CB8AC3E}">
        <p14:creationId xmlns:p14="http://schemas.microsoft.com/office/powerpoint/2010/main" val="111457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CF52E15A-E527-054E-A636-D32DDB413E23}"/>
              </a:ext>
            </a:extLst>
          </p:cNvPr>
          <p:cNvSpPr>
            <a:spLocks noGrp="1" noChangeArrowheads="1"/>
          </p:cNvSpPr>
          <p:nvPr>
            <p:ph type="title"/>
          </p:nvPr>
        </p:nvSpPr>
        <p:spPr/>
        <p:txBody>
          <a:bodyPr/>
          <a:lstStyle/>
          <a:p>
            <a:pPr>
              <a:defRPr/>
            </a:pPr>
            <a:r>
              <a:rPr lang="en-US" dirty="0">
                <a:cs typeface="+mj-cs"/>
              </a:rPr>
              <a:t>IP Multicast</a:t>
            </a:r>
          </a:p>
        </p:txBody>
      </p:sp>
      <p:sp>
        <p:nvSpPr>
          <p:cNvPr id="168963" name="Rectangle 3">
            <a:extLst>
              <a:ext uri="{FF2B5EF4-FFF2-40B4-BE49-F238E27FC236}">
                <a16:creationId xmlns:a16="http://schemas.microsoft.com/office/drawing/2014/main" id="{C8E2A4DE-9F63-C24B-9468-EC27686956F5}"/>
              </a:ext>
            </a:extLst>
          </p:cNvPr>
          <p:cNvSpPr>
            <a:spLocks noGrp="1" noChangeArrowheads="1"/>
          </p:cNvSpPr>
          <p:nvPr>
            <p:ph type="body" idx="1"/>
          </p:nvPr>
        </p:nvSpPr>
        <p:spPr>
          <a:xfrm>
            <a:off x="742949" y="1643073"/>
            <a:ext cx="11226313" cy="4972040"/>
          </a:xfrm>
        </p:spPr>
        <p:txBody>
          <a:bodyPr>
            <a:normAutofit/>
          </a:bodyPr>
          <a:lstStyle/>
          <a:p>
            <a:r>
              <a:rPr lang="en-US" altLang="en-US" dirty="0">
                <a:solidFill>
                  <a:schemeClr val="accent5">
                    <a:lumMod val="75000"/>
                  </a:schemeClr>
                </a:solidFill>
              </a:rPr>
              <a:t>Recall: </a:t>
            </a:r>
            <a:r>
              <a:rPr lang="en-US" altLang="en-US" dirty="0"/>
              <a:t>A message with a multicast destination address is sent to all receivers that have declared  interest in receiving data sent to this address</a:t>
            </a:r>
          </a:p>
        </p:txBody>
      </p:sp>
      <p:pic>
        <p:nvPicPr>
          <p:cNvPr id="7" name="Picture 6" descr="Ethernet-hyb-05hb28">
            <a:extLst>
              <a:ext uri="{FF2B5EF4-FFF2-40B4-BE49-F238E27FC236}">
                <a16:creationId xmlns:a16="http://schemas.microsoft.com/office/drawing/2014/main" id="{77432808-F882-3347-B23A-96120135BF01}"/>
              </a:ext>
            </a:extLst>
          </p:cNvPr>
          <p:cNvPicPr>
            <a:picLocks noChangeAspect="1" noChangeArrowheads="1"/>
          </p:cNvPicPr>
          <p:nvPr/>
        </p:nvPicPr>
        <p:blipFill>
          <a:blip r:embed="rId3" cstate="print"/>
          <a:srcRect/>
          <a:stretch>
            <a:fillRect/>
          </a:stretch>
        </p:blipFill>
        <p:spPr bwMode="auto">
          <a:xfrm>
            <a:off x="7231063" y="3926348"/>
            <a:ext cx="1524000" cy="1143000"/>
          </a:xfrm>
          <a:prstGeom prst="rect">
            <a:avLst/>
          </a:prstGeom>
          <a:noFill/>
        </p:spPr>
      </p:pic>
      <p:sp>
        <p:nvSpPr>
          <p:cNvPr id="2" name="Rectangle 1">
            <a:extLst>
              <a:ext uri="{FF2B5EF4-FFF2-40B4-BE49-F238E27FC236}">
                <a16:creationId xmlns:a16="http://schemas.microsoft.com/office/drawing/2014/main" id="{885897D3-44DE-1D44-B91B-72279E13D8FC}"/>
              </a:ext>
            </a:extLst>
          </p:cNvPr>
          <p:cNvSpPr/>
          <p:nvPr/>
        </p:nvSpPr>
        <p:spPr>
          <a:xfrm>
            <a:off x="1259938" y="3515797"/>
            <a:ext cx="242374" cy="369332"/>
          </a:xfrm>
          <a:prstGeom prst="rect">
            <a:avLst/>
          </a:prstGeom>
        </p:spPr>
        <p:txBody>
          <a:bodyPr wrap="none">
            <a:spAutoFit/>
          </a:bodyPr>
          <a:lstStyle/>
          <a:p>
            <a:r>
              <a:rPr lang="en-CA" dirty="0">
                <a:solidFill>
                  <a:srgbClr val="000000"/>
                </a:solidFill>
                <a:latin typeface="Times" pitchFamily="2" charset="0"/>
              </a:rPr>
              <a:t> </a:t>
            </a:r>
            <a:endParaRPr lang="en-US" dirty="0"/>
          </a:p>
        </p:txBody>
      </p:sp>
      <p:sp>
        <p:nvSpPr>
          <p:cNvPr id="3" name="AutoShape 2" descr="data:image/svg+xml;charset=utf8,%20%3Csvg%20width%3D'126'%20height%3D'126'%20xmlns%3D'http%3A%2F%2Fwww.w3.org%2F2000%2Fsvg'%20xmlns%3Axlink%3D'http%3A%2F%2Fwww.w3.org%2F1999%2Fxlink'%20overflow%3D'hidden'%3E%3Cdefs%3E%3CclipPath%20id%3D'clip0'%3E%3Crect%20x%3D'0'%20y%3D'0'%20width%3D'126'%20height%3D'126'%2F%3E%3C%2FclipPath%3E%3C%2Fdefs%3E%3Cg%20clip-path%3D'url(%23clip0)'%3E%3Cpath%20d%3D'M101.063%2081.3672%20101.063%2034.1251%2024.9375%2034.1251%2024.9375%2081.3882ZM27.5625%2036.7501%2098.4375%2036.7501%2098.4375%2078.7409%2027.5625%2078.7632Z'%2F%3E%3Cpath%20d%3D'M21%2032.8126C21%2031.3628%2022.1752%2030.1876%2023.625%2030.1876L102.375%2030.1876C103.825%2030.1876%20105%2031.3628%20105%2032.8126L105%2086.6421%20107.625%2086.6421%20107.625%2032.8126C107.625%2029.9131%20105.274%2027.5626%20102.375%2027.5626L23.625%2027.5626C20.7256%2027.5626%2018.375%2029.9131%2018.375%2032.8126L18.375%2086.6421%2021%2086.6421Z'%2F%3E%3Cpath%20d%3D'M69.5625%2090.5547%2069.5625%2093.1797%2056.4375%2093.1797%2056.4375%2090.5547%202.625%2090.5547%202.625%2093.1797C2.62934%2096.8023%205.56493%2099.7379%209.1875%2099.7422L116.813%2099.7422C120.435%2099.7379%20123.371%2096.8023%20123.375%2093.1797L123.375%2090.5547ZM116.813%2097.1172%209.1875%2097.1172C7.01288%2097.1172%205.25%2095.3544%205.25%2093.1797L53.8125%2093.1797C53.7646%2094.5814%2054.8621%2095.7568%2056.2639%2095.8047%2056.3217%2095.8067%2056.3796%2095.8067%2056.4375%2095.8047L69.5625%2095.8047C70.9642%2095.8526%2072.1396%2094.7551%2072.1875%2093.3533%2072.1895%2093.2954%2072.1895%2093.2376%2072.1875%2093.1797L120.75%2093.1797C120.75%2095.3544%20118.987%2097.1172%20116.813%2097.1172Z'%2F%3E%3C%2Fg%3E%3C%2Fsvg%3E">
            <a:extLst>
              <a:ext uri="{FF2B5EF4-FFF2-40B4-BE49-F238E27FC236}">
                <a16:creationId xmlns:a16="http://schemas.microsoft.com/office/drawing/2014/main" id="{2DBE0C16-DF21-8E40-B034-EB9037E3DE2B}"/>
              </a:ext>
            </a:extLst>
          </p:cNvPr>
          <p:cNvSpPr>
            <a:spLocks noChangeAspect="1" noChangeArrowheads="1"/>
          </p:cNvSpPr>
          <p:nvPr/>
        </p:nvSpPr>
        <p:spPr bwMode="auto">
          <a:xfrm>
            <a:off x="5043488" y="3276600"/>
            <a:ext cx="1204912" cy="12049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Graphic 4" descr="Laptop">
            <a:extLst>
              <a:ext uri="{FF2B5EF4-FFF2-40B4-BE49-F238E27FC236}">
                <a16:creationId xmlns:a16="http://schemas.microsoft.com/office/drawing/2014/main" id="{C39C7B4F-6F20-2A4C-B172-6BCD6B7670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4377" y="4157666"/>
            <a:ext cx="914400" cy="914400"/>
          </a:xfrm>
          <a:prstGeom prst="rect">
            <a:avLst/>
          </a:prstGeom>
        </p:spPr>
      </p:pic>
      <p:pic>
        <p:nvPicPr>
          <p:cNvPr id="10" name="Graphic 4" descr="Laptop">
            <a:extLst>
              <a:ext uri="{FF2B5EF4-FFF2-40B4-BE49-F238E27FC236}">
                <a16:creationId xmlns:a16="http://schemas.microsoft.com/office/drawing/2014/main" id="{92FABB9B-491F-1242-B739-4E24FECE5E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77425" y="2638426"/>
            <a:ext cx="914400" cy="914400"/>
          </a:xfrm>
          <a:prstGeom prst="rect">
            <a:avLst/>
          </a:prstGeom>
        </p:spPr>
      </p:pic>
      <p:pic>
        <p:nvPicPr>
          <p:cNvPr id="11" name="Graphic 4" descr="Laptop">
            <a:extLst>
              <a:ext uri="{FF2B5EF4-FFF2-40B4-BE49-F238E27FC236}">
                <a16:creationId xmlns:a16="http://schemas.microsoft.com/office/drawing/2014/main" id="{A2B69F99-3FB7-964C-86BD-E6B56B585F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29776" y="5434012"/>
            <a:ext cx="914400" cy="914400"/>
          </a:xfrm>
          <a:prstGeom prst="rect">
            <a:avLst/>
          </a:prstGeom>
        </p:spPr>
      </p:pic>
      <p:pic>
        <p:nvPicPr>
          <p:cNvPr id="12" name="Graphic 4" descr="Laptop">
            <a:extLst>
              <a:ext uri="{FF2B5EF4-FFF2-40B4-BE49-F238E27FC236}">
                <a16:creationId xmlns:a16="http://schemas.microsoft.com/office/drawing/2014/main" id="{E5E7669C-4B53-0544-A94F-D4385FC485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82250" y="4129087"/>
            <a:ext cx="914400" cy="914400"/>
          </a:xfrm>
          <a:prstGeom prst="rect">
            <a:avLst/>
          </a:prstGeom>
        </p:spPr>
      </p:pic>
      <p:pic>
        <p:nvPicPr>
          <p:cNvPr id="13" name="Graphic 4" descr="Laptop">
            <a:extLst>
              <a:ext uri="{FF2B5EF4-FFF2-40B4-BE49-F238E27FC236}">
                <a16:creationId xmlns:a16="http://schemas.microsoft.com/office/drawing/2014/main" id="{C6D32581-DC45-7C4E-ADD0-A0A660498B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54925" y="2519363"/>
            <a:ext cx="914400" cy="914400"/>
          </a:xfrm>
          <a:prstGeom prst="rect">
            <a:avLst/>
          </a:prstGeom>
        </p:spPr>
      </p:pic>
      <p:pic>
        <p:nvPicPr>
          <p:cNvPr id="14" name="Graphic 4" descr="Laptop">
            <a:extLst>
              <a:ext uri="{FF2B5EF4-FFF2-40B4-BE49-F238E27FC236}">
                <a16:creationId xmlns:a16="http://schemas.microsoft.com/office/drawing/2014/main" id="{9C5E889A-2E1B-BA4C-878A-6D692240AA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54925" y="5476875"/>
            <a:ext cx="914400" cy="914400"/>
          </a:xfrm>
          <a:prstGeom prst="rect">
            <a:avLst/>
          </a:prstGeom>
        </p:spPr>
      </p:pic>
      <p:sp>
        <p:nvSpPr>
          <p:cNvPr id="4" name="TextBox 3">
            <a:extLst>
              <a:ext uri="{FF2B5EF4-FFF2-40B4-BE49-F238E27FC236}">
                <a16:creationId xmlns:a16="http://schemas.microsoft.com/office/drawing/2014/main" id="{166BE620-2D77-E042-B139-E99C6A38E5D1}"/>
              </a:ext>
            </a:extLst>
          </p:cNvPr>
          <p:cNvSpPr txBox="1"/>
          <p:nvPr/>
        </p:nvSpPr>
        <p:spPr>
          <a:xfrm>
            <a:off x="4043366" y="4972053"/>
            <a:ext cx="2018501" cy="369332"/>
          </a:xfrm>
          <a:prstGeom prst="rect">
            <a:avLst/>
          </a:prstGeom>
          <a:noFill/>
        </p:spPr>
        <p:txBody>
          <a:bodyPr wrap="none" rtlCol="0">
            <a:spAutoFit/>
          </a:bodyPr>
          <a:lstStyle/>
          <a:p>
            <a:r>
              <a:rPr lang="en-US" dirty="0"/>
              <a:t>Sender of 224.1.2.3</a:t>
            </a:r>
          </a:p>
        </p:txBody>
      </p:sp>
      <p:sp>
        <p:nvSpPr>
          <p:cNvPr id="16" name="TextBox 15">
            <a:extLst>
              <a:ext uri="{FF2B5EF4-FFF2-40B4-BE49-F238E27FC236}">
                <a16:creationId xmlns:a16="http://schemas.microsoft.com/office/drawing/2014/main" id="{26F9A520-4331-484E-9D12-27933A9758E7}"/>
              </a:ext>
            </a:extLst>
          </p:cNvPr>
          <p:cNvSpPr txBox="1"/>
          <p:nvPr/>
        </p:nvSpPr>
        <p:spPr>
          <a:xfrm>
            <a:off x="7079919" y="3224213"/>
            <a:ext cx="2064411" cy="369332"/>
          </a:xfrm>
          <a:prstGeom prst="rect">
            <a:avLst/>
          </a:prstGeom>
          <a:noFill/>
        </p:spPr>
        <p:txBody>
          <a:bodyPr wrap="none" rtlCol="0">
            <a:spAutoFit/>
          </a:bodyPr>
          <a:lstStyle/>
          <a:p>
            <a:r>
              <a:rPr lang="en-US" dirty="0"/>
              <a:t>Interest in 224.1.2.3</a:t>
            </a:r>
          </a:p>
        </p:txBody>
      </p:sp>
      <p:sp>
        <p:nvSpPr>
          <p:cNvPr id="17" name="TextBox 16">
            <a:extLst>
              <a:ext uri="{FF2B5EF4-FFF2-40B4-BE49-F238E27FC236}">
                <a16:creationId xmlns:a16="http://schemas.microsoft.com/office/drawing/2014/main" id="{25FB2088-0691-4749-A30C-73464DC6C8DA}"/>
              </a:ext>
            </a:extLst>
          </p:cNvPr>
          <p:cNvSpPr txBox="1"/>
          <p:nvPr/>
        </p:nvSpPr>
        <p:spPr>
          <a:xfrm>
            <a:off x="9718344" y="3362326"/>
            <a:ext cx="1227644" cy="369332"/>
          </a:xfrm>
          <a:prstGeom prst="rect">
            <a:avLst/>
          </a:prstGeom>
          <a:noFill/>
        </p:spPr>
        <p:txBody>
          <a:bodyPr wrap="none" rtlCol="0">
            <a:spAutoFit/>
          </a:bodyPr>
          <a:lstStyle/>
          <a:p>
            <a:r>
              <a:rPr lang="en-US" dirty="0"/>
              <a:t>No interest</a:t>
            </a:r>
          </a:p>
        </p:txBody>
      </p:sp>
      <p:sp>
        <p:nvSpPr>
          <p:cNvPr id="18" name="TextBox 17">
            <a:extLst>
              <a:ext uri="{FF2B5EF4-FFF2-40B4-BE49-F238E27FC236}">
                <a16:creationId xmlns:a16="http://schemas.microsoft.com/office/drawing/2014/main" id="{81F85C1A-6DF0-1C4F-8F99-B6E0ED9522AE}"/>
              </a:ext>
            </a:extLst>
          </p:cNvPr>
          <p:cNvSpPr txBox="1"/>
          <p:nvPr/>
        </p:nvSpPr>
        <p:spPr>
          <a:xfrm>
            <a:off x="10270794" y="4843463"/>
            <a:ext cx="1227644" cy="369332"/>
          </a:xfrm>
          <a:prstGeom prst="rect">
            <a:avLst/>
          </a:prstGeom>
          <a:noFill/>
        </p:spPr>
        <p:txBody>
          <a:bodyPr wrap="none" rtlCol="0">
            <a:spAutoFit/>
          </a:bodyPr>
          <a:lstStyle/>
          <a:p>
            <a:r>
              <a:rPr lang="en-US" dirty="0"/>
              <a:t>No interest</a:t>
            </a:r>
          </a:p>
        </p:txBody>
      </p:sp>
      <p:sp>
        <p:nvSpPr>
          <p:cNvPr id="19" name="TextBox 18">
            <a:extLst>
              <a:ext uri="{FF2B5EF4-FFF2-40B4-BE49-F238E27FC236}">
                <a16:creationId xmlns:a16="http://schemas.microsoft.com/office/drawing/2014/main" id="{22FB5A74-60BA-0145-9FA6-33E05327DD4D}"/>
              </a:ext>
            </a:extLst>
          </p:cNvPr>
          <p:cNvSpPr txBox="1"/>
          <p:nvPr/>
        </p:nvSpPr>
        <p:spPr>
          <a:xfrm>
            <a:off x="9651669" y="6153150"/>
            <a:ext cx="908647" cy="369332"/>
          </a:xfrm>
          <a:prstGeom prst="rect">
            <a:avLst/>
          </a:prstGeom>
          <a:noFill/>
        </p:spPr>
        <p:txBody>
          <a:bodyPr wrap="none" rtlCol="0">
            <a:spAutoFit/>
          </a:bodyPr>
          <a:lstStyle/>
          <a:p>
            <a:r>
              <a:rPr lang="en-US" dirty="0"/>
              <a:t>Interest</a:t>
            </a:r>
          </a:p>
        </p:txBody>
      </p:sp>
      <p:sp>
        <p:nvSpPr>
          <p:cNvPr id="20" name="TextBox 19">
            <a:extLst>
              <a:ext uri="{FF2B5EF4-FFF2-40B4-BE49-F238E27FC236}">
                <a16:creationId xmlns:a16="http://schemas.microsoft.com/office/drawing/2014/main" id="{FA0C511E-9538-2247-B214-F08743F08671}"/>
              </a:ext>
            </a:extLst>
          </p:cNvPr>
          <p:cNvSpPr txBox="1"/>
          <p:nvPr/>
        </p:nvSpPr>
        <p:spPr>
          <a:xfrm>
            <a:off x="7495898" y="6219825"/>
            <a:ext cx="1227644" cy="369332"/>
          </a:xfrm>
          <a:prstGeom prst="rect">
            <a:avLst/>
          </a:prstGeom>
          <a:noFill/>
        </p:spPr>
        <p:txBody>
          <a:bodyPr wrap="none" rtlCol="0">
            <a:spAutoFit/>
          </a:bodyPr>
          <a:lstStyle/>
          <a:p>
            <a:r>
              <a:rPr lang="en-US" dirty="0"/>
              <a:t>No interest</a:t>
            </a:r>
          </a:p>
        </p:txBody>
      </p:sp>
      <p:cxnSp>
        <p:nvCxnSpPr>
          <p:cNvPr id="8" name="Straight Connector 7">
            <a:extLst>
              <a:ext uri="{FF2B5EF4-FFF2-40B4-BE49-F238E27FC236}">
                <a16:creationId xmlns:a16="http://schemas.microsoft.com/office/drawing/2014/main" id="{655CB1A5-AD04-3240-B7AE-C86827BED9C2}"/>
              </a:ext>
            </a:extLst>
          </p:cNvPr>
          <p:cNvCxnSpPr>
            <a:cxnSpLocks/>
          </p:cNvCxnSpPr>
          <p:nvPr/>
        </p:nvCxnSpPr>
        <p:spPr>
          <a:xfrm>
            <a:off x="5572125" y="4614863"/>
            <a:ext cx="1714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FBC0F3-7C3B-A944-A11A-DCE5E8BCB250}"/>
              </a:ext>
            </a:extLst>
          </p:cNvPr>
          <p:cNvCxnSpPr>
            <a:cxnSpLocks/>
          </p:cNvCxnSpPr>
          <p:nvPr/>
        </p:nvCxnSpPr>
        <p:spPr>
          <a:xfrm flipV="1">
            <a:off x="8112125" y="3552826"/>
            <a:ext cx="0" cy="5905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5DB786D-2C9C-7840-9253-A69D1F515D13}"/>
              </a:ext>
            </a:extLst>
          </p:cNvPr>
          <p:cNvCxnSpPr>
            <a:cxnSpLocks/>
          </p:cNvCxnSpPr>
          <p:nvPr/>
        </p:nvCxnSpPr>
        <p:spPr>
          <a:xfrm flipH="1">
            <a:off x="8815388" y="3729038"/>
            <a:ext cx="1000125"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D47093-9883-A749-B3BE-3A2E5EA6EBBE}"/>
              </a:ext>
            </a:extLst>
          </p:cNvPr>
          <p:cNvCxnSpPr>
            <a:cxnSpLocks/>
          </p:cNvCxnSpPr>
          <p:nvPr/>
        </p:nvCxnSpPr>
        <p:spPr>
          <a:xfrm flipH="1">
            <a:off x="8829675" y="4529138"/>
            <a:ext cx="14716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F07F39-F9D7-054F-9275-32F19FDAC943}"/>
              </a:ext>
            </a:extLst>
          </p:cNvPr>
          <p:cNvCxnSpPr>
            <a:cxnSpLocks/>
          </p:cNvCxnSpPr>
          <p:nvPr/>
        </p:nvCxnSpPr>
        <p:spPr>
          <a:xfrm flipH="1" flipV="1">
            <a:off x="8715376" y="4929188"/>
            <a:ext cx="1028699" cy="585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E436E0-BAC2-A241-BFEB-68F421AD57A1}"/>
              </a:ext>
            </a:extLst>
          </p:cNvPr>
          <p:cNvCxnSpPr>
            <a:cxnSpLocks/>
            <a:stCxn id="14" idx="0"/>
          </p:cNvCxnSpPr>
          <p:nvPr/>
        </p:nvCxnSpPr>
        <p:spPr>
          <a:xfrm flipV="1">
            <a:off x="8112125" y="4957765"/>
            <a:ext cx="1" cy="519110"/>
          </a:xfrm>
          <a:prstGeom prst="line">
            <a:avLst/>
          </a:prstGeom>
        </p:spPr>
        <p:style>
          <a:lnRef idx="1">
            <a:schemeClr val="accent1"/>
          </a:lnRef>
          <a:fillRef idx="0">
            <a:schemeClr val="accent1"/>
          </a:fillRef>
          <a:effectRef idx="0">
            <a:schemeClr val="accent1"/>
          </a:effectRef>
          <a:fontRef idx="minor">
            <a:schemeClr val="tx1"/>
          </a:fontRef>
        </p:style>
      </p:cxnSp>
      <p:sp>
        <p:nvSpPr>
          <p:cNvPr id="34" name="Slide Number Placeholder 33">
            <a:extLst>
              <a:ext uri="{FF2B5EF4-FFF2-40B4-BE49-F238E27FC236}">
                <a16:creationId xmlns:a16="http://schemas.microsoft.com/office/drawing/2014/main" id="{2F2ECDF4-0A09-004C-80EB-8326DC1AA48D}"/>
              </a:ext>
            </a:extLst>
          </p:cNvPr>
          <p:cNvSpPr>
            <a:spLocks noGrp="1"/>
          </p:cNvSpPr>
          <p:nvPr>
            <p:ph type="sldNum" sz="quarter" idx="12"/>
          </p:nvPr>
        </p:nvSpPr>
        <p:spPr/>
        <p:txBody>
          <a:bodyPr/>
          <a:lstStyle/>
          <a:p>
            <a:fld id="{6DDFBD2C-A080-5A4B-B075-F8D248F9258F}" type="slidenum">
              <a:rPr lang="en-US" smtClean="0"/>
              <a:t>31</a:t>
            </a:fld>
            <a:endParaRPr lang="en-US"/>
          </a:p>
        </p:txBody>
      </p:sp>
      <p:sp>
        <p:nvSpPr>
          <p:cNvPr id="37" name="Rectangle 36">
            <a:extLst>
              <a:ext uri="{FF2B5EF4-FFF2-40B4-BE49-F238E27FC236}">
                <a16:creationId xmlns:a16="http://schemas.microsoft.com/office/drawing/2014/main" id="{52ED0DC4-2D7B-9242-BF44-94BADB5BB638}"/>
              </a:ext>
            </a:extLst>
          </p:cNvPr>
          <p:cNvSpPr/>
          <p:nvPr/>
        </p:nvSpPr>
        <p:spPr>
          <a:xfrm>
            <a:off x="4486275" y="4126707"/>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41" name="Rectangle 40">
            <a:extLst>
              <a:ext uri="{FF2B5EF4-FFF2-40B4-BE49-F238E27FC236}">
                <a16:creationId xmlns:a16="http://schemas.microsoft.com/office/drawing/2014/main" id="{55F0166C-A890-FF46-8E3B-42C7F765070D}"/>
              </a:ext>
            </a:extLst>
          </p:cNvPr>
          <p:cNvSpPr/>
          <p:nvPr/>
        </p:nvSpPr>
        <p:spPr>
          <a:xfrm>
            <a:off x="7250896" y="4124323"/>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42" name="Rectangle 41">
            <a:extLst>
              <a:ext uri="{FF2B5EF4-FFF2-40B4-BE49-F238E27FC236}">
                <a16:creationId xmlns:a16="http://schemas.microsoft.com/office/drawing/2014/main" id="{E4F320CB-871F-3E4A-BCA7-DB10DD9632BA}"/>
              </a:ext>
            </a:extLst>
          </p:cNvPr>
          <p:cNvSpPr/>
          <p:nvPr/>
        </p:nvSpPr>
        <p:spPr>
          <a:xfrm>
            <a:off x="7250896" y="4124323"/>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29" name="TextBox 28">
            <a:extLst>
              <a:ext uri="{FF2B5EF4-FFF2-40B4-BE49-F238E27FC236}">
                <a16:creationId xmlns:a16="http://schemas.microsoft.com/office/drawing/2014/main" id="{C2EBAEEE-7638-3D40-A065-FBB459D142EB}"/>
              </a:ext>
            </a:extLst>
          </p:cNvPr>
          <p:cNvSpPr txBox="1"/>
          <p:nvPr/>
        </p:nvSpPr>
        <p:spPr>
          <a:xfrm>
            <a:off x="6948210" y="4800600"/>
            <a:ext cx="1006173" cy="369332"/>
          </a:xfrm>
          <a:prstGeom prst="rect">
            <a:avLst/>
          </a:prstGeom>
          <a:noFill/>
        </p:spPr>
        <p:txBody>
          <a:bodyPr wrap="none" rtlCol="0">
            <a:spAutoFit/>
          </a:bodyPr>
          <a:lstStyle/>
          <a:p>
            <a:r>
              <a:rPr lang="en-US" dirty="0"/>
              <a:t>Ethernet</a:t>
            </a:r>
          </a:p>
        </p:txBody>
      </p:sp>
    </p:spTree>
    <p:extLst>
      <p:ext uri="{BB962C8B-B14F-4D97-AF65-F5344CB8AC3E}">
        <p14:creationId xmlns:p14="http://schemas.microsoft.com/office/powerpoint/2010/main" val="76990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0" nodeType="afterEffect">
                                  <p:stCondLst>
                                    <p:cond delay="1000"/>
                                  </p:stCondLst>
                                  <p:childTnLst>
                                    <p:animMotion origin="layout" path="M 0.04805 -0.00208 L 0.22734 -0.00208 " pathEditMode="relative" rAng="0" ptsTypes="AA">
                                      <p:cBhvr>
                                        <p:cTn id="9" dur="2000" fill="hold"/>
                                        <p:tgtEl>
                                          <p:spTgt spid="37"/>
                                        </p:tgtEl>
                                        <p:attrNameLst>
                                          <p:attrName>ppt_x</p:attrName>
                                          <p:attrName>ppt_y</p:attrName>
                                        </p:attrNameLst>
                                      </p:cBhvr>
                                      <p:rCtr x="8958" y="0"/>
                                    </p:animMotion>
                                  </p:childTnLst>
                                </p:cTn>
                              </p:par>
                            </p:childTnLst>
                          </p:cTn>
                        </p:par>
                        <p:par>
                          <p:cTn id="10" fill="hold">
                            <p:stCondLst>
                              <p:cond delay="3000"/>
                            </p:stCondLst>
                            <p:childTnLst>
                              <p:par>
                                <p:cTn id="11" presetID="1" presetClass="entr" presetSubtype="0" fill="hold" grpId="1" nodeType="after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7"/>
                                        </p:tgtEl>
                                        <p:attrNameLst>
                                          <p:attrName>style.visibility</p:attrName>
                                        </p:attrNameLst>
                                      </p:cBhvr>
                                      <p:to>
                                        <p:strVal val="hidden"/>
                                      </p:to>
                                    </p:set>
                                  </p:childTnLst>
                                </p:cTn>
                              </p:par>
                            </p:childTnLst>
                          </p:cTn>
                        </p:par>
                        <p:par>
                          <p:cTn id="17" fill="hold">
                            <p:stCondLst>
                              <p:cond delay="3000"/>
                            </p:stCondLst>
                            <p:childTnLst>
                              <p:par>
                                <p:cTn id="18" presetID="42" presetClass="path" presetSubtype="0" accel="50000" decel="50000" fill="hold" grpId="0" nodeType="afterEffect">
                                  <p:stCondLst>
                                    <p:cond delay="0"/>
                                  </p:stCondLst>
                                  <p:childTnLst>
                                    <p:animMotion origin="layout" path="M -1.66667E-6 4.44444E-6 L 0.02565 -0.19352 " pathEditMode="relative" rAng="0" ptsTypes="AA">
                                      <p:cBhvr>
                                        <p:cTn id="19" dur="2000" fill="hold"/>
                                        <p:tgtEl>
                                          <p:spTgt spid="41"/>
                                        </p:tgtEl>
                                        <p:attrNameLst>
                                          <p:attrName>ppt_x</p:attrName>
                                          <p:attrName>ppt_y</p:attrName>
                                        </p:attrNameLst>
                                      </p:cBhvr>
                                      <p:rCtr x="1276" y="-9676"/>
                                    </p:animMotion>
                                  </p:childTnLst>
                                </p:cTn>
                              </p:par>
                              <p:par>
                                <p:cTn id="20" presetID="42" presetClass="path" presetSubtype="0" accel="50000" decel="50000" fill="hold" grpId="0" nodeType="withEffect">
                                  <p:stCondLst>
                                    <p:cond delay="0"/>
                                  </p:stCondLst>
                                  <p:childTnLst>
                                    <p:animMotion origin="layout" path="M -1.66667E-6 4.44444E-6 L 0.18307 0.2324 " pathEditMode="relative" rAng="0" ptsTypes="AA">
                                      <p:cBhvr>
                                        <p:cTn id="21" dur="2000" fill="hold"/>
                                        <p:tgtEl>
                                          <p:spTgt spid="42"/>
                                        </p:tgtEl>
                                        <p:attrNameLst>
                                          <p:attrName>ppt_x</p:attrName>
                                          <p:attrName>ppt_y</p:attrName>
                                        </p:attrNameLst>
                                      </p:cBhvr>
                                      <p:rCtr x="9154" y="11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41" grpId="0" animBg="1"/>
      <p:bldP spid="41" grpId="1" animBg="1"/>
      <p:bldP spid="42" grpId="0" animBg="1"/>
      <p:bldP spid="4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4" descr="Laptop">
            <a:extLst>
              <a:ext uri="{FF2B5EF4-FFF2-40B4-BE49-F238E27FC236}">
                <a16:creationId xmlns:a16="http://schemas.microsoft.com/office/drawing/2014/main" id="{A2B69F99-3FB7-964C-86BD-E6B56B585F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9776" y="5434012"/>
            <a:ext cx="914400" cy="914400"/>
          </a:xfrm>
          <a:prstGeom prst="rect">
            <a:avLst/>
          </a:prstGeom>
        </p:spPr>
      </p:pic>
      <p:sp>
        <p:nvSpPr>
          <p:cNvPr id="168963" name="Rectangle 3">
            <a:extLst>
              <a:ext uri="{FF2B5EF4-FFF2-40B4-BE49-F238E27FC236}">
                <a16:creationId xmlns:a16="http://schemas.microsoft.com/office/drawing/2014/main" id="{C8E2A4DE-9F63-C24B-9468-EC27686956F5}"/>
              </a:ext>
            </a:extLst>
          </p:cNvPr>
          <p:cNvSpPr>
            <a:spLocks noGrp="1" noChangeArrowheads="1"/>
          </p:cNvSpPr>
          <p:nvPr>
            <p:ph type="body" idx="1"/>
          </p:nvPr>
        </p:nvSpPr>
        <p:spPr>
          <a:xfrm>
            <a:off x="731838" y="1628774"/>
            <a:ext cx="11073719" cy="5229225"/>
          </a:xfrm>
        </p:spPr>
        <p:txBody>
          <a:bodyPr>
            <a:normAutofit/>
          </a:bodyPr>
          <a:lstStyle/>
          <a:p>
            <a:r>
              <a:rPr lang="en-US" altLang="en-US" dirty="0"/>
              <a:t>Send an ARP message using the MAC broadcast address </a:t>
            </a:r>
            <a:r>
              <a:rPr lang="en-US" sz="2000" dirty="0" err="1">
                <a:solidFill>
                  <a:schemeClr val="accent5">
                    <a:lumMod val="75000"/>
                  </a:schemeClr>
                </a:solidFill>
                <a:latin typeface="Consolas" panose="020B0609020204030204" pitchFamily="49" charset="0"/>
                <a:cs typeface="Consolas" panose="020B0609020204030204" pitchFamily="49" charset="0"/>
              </a:rPr>
              <a:t>ff:ff:ff:ff:ff:ff</a:t>
            </a:r>
            <a:endParaRPr lang="en-US" sz="2000" dirty="0">
              <a:solidFill>
                <a:schemeClr val="accent5">
                  <a:lumMod val="75000"/>
                </a:schemeClr>
              </a:solidFill>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r>
              <a:rPr lang="en-US" dirty="0">
                <a:solidFill>
                  <a:schemeClr val="accent5">
                    <a:lumMod val="75000"/>
                  </a:schemeClr>
                </a:solidFill>
              </a:rPr>
              <a:t>Problem:</a:t>
            </a:r>
            <a:r>
              <a:rPr lang="en-US" sz="2000" dirty="0">
                <a:latin typeface="Consolas" panose="020B0609020204030204" pitchFamily="49" charset="0"/>
                <a:cs typeface="Consolas" panose="020B0609020204030204" pitchFamily="49" charset="0"/>
              </a:rPr>
              <a:t> </a:t>
            </a:r>
            <a:r>
              <a:rPr lang="en-US" dirty="0"/>
              <a:t>Multiple hosts send their </a:t>
            </a:r>
            <a:br>
              <a:rPr lang="en-US" dirty="0"/>
            </a:br>
            <a:r>
              <a:rPr lang="en-US" dirty="0"/>
              <a:t>IP unicast address. This is not useful</a:t>
            </a:r>
          </a:p>
          <a:p>
            <a:endParaRPr lang="en-US" altLang="en-US" dirty="0"/>
          </a:p>
        </p:txBody>
      </p:sp>
      <p:pic>
        <p:nvPicPr>
          <p:cNvPr id="7" name="Picture 6" descr="Ethernet-hyb-05hb28">
            <a:extLst>
              <a:ext uri="{FF2B5EF4-FFF2-40B4-BE49-F238E27FC236}">
                <a16:creationId xmlns:a16="http://schemas.microsoft.com/office/drawing/2014/main" id="{77432808-F882-3347-B23A-96120135BF01}"/>
              </a:ext>
            </a:extLst>
          </p:cNvPr>
          <p:cNvPicPr>
            <a:picLocks noChangeAspect="1" noChangeArrowheads="1"/>
          </p:cNvPicPr>
          <p:nvPr/>
        </p:nvPicPr>
        <p:blipFill>
          <a:blip r:embed="rId5" cstate="print"/>
          <a:srcRect/>
          <a:stretch>
            <a:fillRect/>
          </a:stretch>
        </p:blipFill>
        <p:spPr bwMode="auto">
          <a:xfrm>
            <a:off x="7231063" y="3926348"/>
            <a:ext cx="1524000" cy="1143000"/>
          </a:xfrm>
          <a:prstGeom prst="rect">
            <a:avLst/>
          </a:prstGeom>
          <a:noFill/>
        </p:spPr>
      </p:pic>
      <p:sp>
        <p:nvSpPr>
          <p:cNvPr id="42" name="Rectangle 41">
            <a:extLst>
              <a:ext uri="{FF2B5EF4-FFF2-40B4-BE49-F238E27FC236}">
                <a16:creationId xmlns:a16="http://schemas.microsoft.com/office/drawing/2014/main" id="{E4F320CB-871F-3E4A-BCA7-DB10DD9632BA}"/>
              </a:ext>
            </a:extLst>
          </p:cNvPr>
          <p:cNvSpPr/>
          <p:nvPr/>
        </p:nvSpPr>
        <p:spPr>
          <a:xfrm>
            <a:off x="7250896" y="4124323"/>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Who is interested in 224.1.2.3?</a:t>
            </a:r>
          </a:p>
        </p:txBody>
      </p:sp>
      <p:sp>
        <p:nvSpPr>
          <p:cNvPr id="168962" name="Rectangle 2">
            <a:extLst>
              <a:ext uri="{FF2B5EF4-FFF2-40B4-BE49-F238E27FC236}">
                <a16:creationId xmlns:a16="http://schemas.microsoft.com/office/drawing/2014/main" id="{CF52E15A-E527-054E-A636-D32DDB413E23}"/>
              </a:ext>
            </a:extLst>
          </p:cNvPr>
          <p:cNvSpPr>
            <a:spLocks noGrp="1" noChangeArrowheads="1"/>
          </p:cNvSpPr>
          <p:nvPr>
            <p:ph type="title"/>
          </p:nvPr>
        </p:nvSpPr>
        <p:spPr/>
        <p:txBody>
          <a:bodyPr/>
          <a:lstStyle/>
          <a:p>
            <a:pPr>
              <a:defRPr/>
            </a:pPr>
            <a:r>
              <a:rPr lang="en-US" dirty="0"/>
              <a:t>Approach 1: Address resolution by ARP</a:t>
            </a:r>
            <a:endParaRPr lang="en-US" dirty="0">
              <a:cs typeface="+mj-cs"/>
            </a:endParaRPr>
          </a:p>
        </p:txBody>
      </p:sp>
      <p:sp>
        <p:nvSpPr>
          <p:cNvPr id="2" name="Rectangle 1">
            <a:extLst>
              <a:ext uri="{FF2B5EF4-FFF2-40B4-BE49-F238E27FC236}">
                <a16:creationId xmlns:a16="http://schemas.microsoft.com/office/drawing/2014/main" id="{885897D3-44DE-1D44-B91B-72279E13D8FC}"/>
              </a:ext>
            </a:extLst>
          </p:cNvPr>
          <p:cNvSpPr/>
          <p:nvPr/>
        </p:nvSpPr>
        <p:spPr>
          <a:xfrm>
            <a:off x="1259938" y="3515797"/>
            <a:ext cx="242374" cy="369332"/>
          </a:xfrm>
          <a:prstGeom prst="rect">
            <a:avLst/>
          </a:prstGeom>
        </p:spPr>
        <p:txBody>
          <a:bodyPr wrap="none">
            <a:spAutoFit/>
          </a:bodyPr>
          <a:lstStyle/>
          <a:p>
            <a:r>
              <a:rPr lang="en-CA" dirty="0">
                <a:solidFill>
                  <a:srgbClr val="000000"/>
                </a:solidFill>
                <a:latin typeface="Times" pitchFamily="2" charset="0"/>
              </a:rPr>
              <a:t> </a:t>
            </a:r>
            <a:endParaRPr lang="en-US" dirty="0"/>
          </a:p>
        </p:txBody>
      </p:sp>
      <p:sp>
        <p:nvSpPr>
          <p:cNvPr id="3" name="AutoShape 2" descr="data:image/svg+xml;charset=utf8,%20%3Csvg%20width%3D'126'%20height%3D'126'%20xmlns%3D'http%3A%2F%2Fwww.w3.org%2F2000%2Fsvg'%20xmlns%3Axlink%3D'http%3A%2F%2Fwww.w3.org%2F1999%2Fxlink'%20overflow%3D'hidden'%3E%3Cdefs%3E%3CclipPath%20id%3D'clip0'%3E%3Crect%20x%3D'0'%20y%3D'0'%20width%3D'126'%20height%3D'126'%2F%3E%3C%2FclipPath%3E%3C%2Fdefs%3E%3Cg%20clip-path%3D'url(%23clip0)'%3E%3Cpath%20d%3D'M101.063%2081.3672%20101.063%2034.1251%2024.9375%2034.1251%2024.9375%2081.3882ZM27.5625%2036.7501%2098.4375%2036.7501%2098.4375%2078.7409%2027.5625%2078.7632Z'%2F%3E%3Cpath%20d%3D'M21%2032.8126C21%2031.3628%2022.1752%2030.1876%2023.625%2030.1876L102.375%2030.1876C103.825%2030.1876%20105%2031.3628%20105%2032.8126L105%2086.6421%20107.625%2086.6421%20107.625%2032.8126C107.625%2029.9131%20105.274%2027.5626%20102.375%2027.5626L23.625%2027.5626C20.7256%2027.5626%2018.375%2029.9131%2018.375%2032.8126L18.375%2086.6421%2021%2086.6421Z'%2F%3E%3Cpath%20d%3D'M69.5625%2090.5547%2069.5625%2093.1797%2056.4375%2093.1797%2056.4375%2090.5547%202.625%2090.5547%202.625%2093.1797C2.62934%2096.8023%205.56493%2099.7379%209.1875%2099.7422L116.813%2099.7422C120.435%2099.7379%20123.371%2096.8023%20123.375%2093.1797L123.375%2090.5547ZM116.813%2097.1172%209.1875%2097.1172C7.01288%2097.1172%205.25%2095.3544%205.25%2093.1797L53.8125%2093.1797C53.7646%2094.5814%2054.8621%2095.7568%2056.2639%2095.8047%2056.3217%2095.8067%2056.3796%2095.8067%2056.4375%2095.8047L69.5625%2095.8047C70.9642%2095.8526%2072.1396%2094.7551%2072.1875%2093.3533%2072.1895%2093.2954%2072.1895%2093.2376%2072.1875%2093.1797L120.75%2093.1797C120.75%2095.3544%20118.987%2097.1172%20116.813%2097.1172Z'%2F%3E%3C%2Fg%3E%3C%2Fsvg%3E">
            <a:extLst>
              <a:ext uri="{FF2B5EF4-FFF2-40B4-BE49-F238E27FC236}">
                <a16:creationId xmlns:a16="http://schemas.microsoft.com/office/drawing/2014/main" id="{2DBE0C16-DF21-8E40-B034-EB9037E3DE2B}"/>
              </a:ext>
            </a:extLst>
          </p:cNvPr>
          <p:cNvSpPr>
            <a:spLocks noChangeAspect="1" noChangeArrowheads="1"/>
          </p:cNvSpPr>
          <p:nvPr/>
        </p:nvSpPr>
        <p:spPr bwMode="auto">
          <a:xfrm>
            <a:off x="5043488" y="3276600"/>
            <a:ext cx="1204912" cy="12049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Graphic 4" descr="Laptop">
            <a:extLst>
              <a:ext uri="{FF2B5EF4-FFF2-40B4-BE49-F238E27FC236}">
                <a16:creationId xmlns:a16="http://schemas.microsoft.com/office/drawing/2014/main" id="{C39C7B4F-6F20-2A4C-B172-6BCD6B7670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24377" y="4157666"/>
            <a:ext cx="914400" cy="914400"/>
          </a:xfrm>
          <a:prstGeom prst="rect">
            <a:avLst/>
          </a:prstGeom>
        </p:spPr>
      </p:pic>
      <p:pic>
        <p:nvPicPr>
          <p:cNvPr id="10" name="Graphic 4" descr="Laptop">
            <a:extLst>
              <a:ext uri="{FF2B5EF4-FFF2-40B4-BE49-F238E27FC236}">
                <a16:creationId xmlns:a16="http://schemas.microsoft.com/office/drawing/2014/main" id="{92FABB9B-491F-1242-B739-4E24FECE5E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77425" y="2638426"/>
            <a:ext cx="914400" cy="914400"/>
          </a:xfrm>
          <a:prstGeom prst="rect">
            <a:avLst/>
          </a:prstGeom>
        </p:spPr>
      </p:pic>
      <p:pic>
        <p:nvPicPr>
          <p:cNvPr id="12" name="Graphic 4" descr="Laptop">
            <a:extLst>
              <a:ext uri="{FF2B5EF4-FFF2-40B4-BE49-F238E27FC236}">
                <a16:creationId xmlns:a16="http://schemas.microsoft.com/office/drawing/2014/main" id="{E5E7669C-4B53-0544-A94F-D4385FC485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82250" y="4129087"/>
            <a:ext cx="914400" cy="914400"/>
          </a:xfrm>
          <a:prstGeom prst="rect">
            <a:avLst/>
          </a:prstGeom>
        </p:spPr>
      </p:pic>
      <p:pic>
        <p:nvPicPr>
          <p:cNvPr id="13" name="Graphic 4" descr="Laptop">
            <a:extLst>
              <a:ext uri="{FF2B5EF4-FFF2-40B4-BE49-F238E27FC236}">
                <a16:creationId xmlns:a16="http://schemas.microsoft.com/office/drawing/2014/main" id="{C6D32581-DC45-7C4E-ADD0-A0A660498B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54925" y="2519363"/>
            <a:ext cx="914400" cy="914400"/>
          </a:xfrm>
          <a:prstGeom prst="rect">
            <a:avLst/>
          </a:prstGeom>
        </p:spPr>
      </p:pic>
      <p:pic>
        <p:nvPicPr>
          <p:cNvPr id="14" name="Graphic 4" descr="Laptop">
            <a:extLst>
              <a:ext uri="{FF2B5EF4-FFF2-40B4-BE49-F238E27FC236}">
                <a16:creationId xmlns:a16="http://schemas.microsoft.com/office/drawing/2014/main" id="{9C5E889A-2E1B-BA4C-878A-6D692240AA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54925" y="5476875"/>
            <a:ext cx="914400" cy="914400"/>
          </a:xfrm>
          <a:prstGeom prst="rect">
            <a:avLst/>
          </a:prstGeom>
        </p:spPr>
      </p:pic>
      <p:sp>
        <p:nvSpPr>
          <p:cNvPr id="4" name="TextBox 3">
            <a:extLst>
              <a:ext uri="{FF2B5EF4-FFF2-40B4-BE49-F238E27FC236}">
                <a16:creationId xmlns:a16="http://schemas.microsoft.com/office/drawing/2014/main" id="{166BE620-2D77-E042-B139-E99C6A38E5D1}"/>
              </a:ext>
            </a:extLst>
          </p:cNvPr>
          <p:cNvSpPr txBox="1"/>
          <p:nvPr/>
        </p:nvSpPr>
        <p:spPr>
          <a:xfrm>
            <a:off x="4043366" y="4972053"/>
            <a:ext cx="2018501" cy="369332"/>
          </a:xfrm>
          <a:prstGeom prst="rect">
            <a:avLst/>
          </a:prstGeom>
          <a:noFill/>
        </p:spPr>
        <p:txBody>
          <a:bodyPr wrap="none" rtlCol="0">
            <a:spAutoFit/>
          </a:bodyPr>
          <a:lstStyle/>
          <a:p>
            <a:r>
              <a:rPr lang="en-US" dirty="0"/>
              <a:t>Sender of 224.1.2.3</a:t>
            </a:r>
          </a:p>
        </p:txBody>
      </p:sp>
      <p:sp>
        <p:nvSpPr>
          <p:cNvPr id="16" name="TextBox 15">
            <a:extLst>
              <a:ext uri="{FF2B5EF4-FFF2-40B4-BE49-F238E27FC236}">
                <a16:creationId xmlns:a16="http://schemas.microsoft.com/office/drawing/2014/main" id="{26F9A520-4331-484E-9D12-27933A9758E7}"/>
              </a:ext>
            </a:extLst>
          </p:cNvPr>
          <p:cNvSpPr txBox="1"/>
          <p:nvPr/>
        </p:nvSpPr>
        <p:spPr>
          <a:xfrm>
            <a:off x="7079919" y="3224213"/>
            <a:ext cx="2064411" cy="369332"/>
          </a:xfrm>
          <a:prstGeom prst="rect">
            <a:avLst/>
          </a:prstGeom>
          <a:noFill/>
        </p:spPr>
        <p:txBody>
          <a:bodyPr wrap="none" rtlCol="0">
            <a:spAutoFit/>
          </a:bodyPr>
          <a:lstStyle/>
          <a:p>
            <a:r>
              <a:rPr lang="en-US" dirty="0"/>
              <a:t>Interest in 224.1.2.3</a:t>
            </a:r>
          </a:p>
        </p:txBody>
      </p:sp>
      <p:sp>
        <p:nvSpPr>
          <p:cNvPr id="17" name="TextBox 16">
            <a:extLst>
              <a:ext uri="{FF2B5EF4-FFF2-40B4-BE49-F238E27FC236}">
                <a16:creationId xmlns:a16="http://schemas.microsoft.com/office/drawing/2014/main" id="{25FB2088-0691-4749-A30C-73464DC6C8DA}"/>
              </a:ext>
            </a:extLst>
          </p:cNvPr>
          <p:cNvSpPr txBox="1"/>
          <p:nvPr/>
        </p:nvSpPr>
        <p:spPr>
          <a:xfrm>
            <a:off x="9718344" y="3362326"/>
            <a:ext cx="1227644" cy="369332"/>
          </a:xfrm>
          <a:prstGeom prst="rect">
            <a:avLst/>
          </a:prstGeom>
          <a:noFill/>
        </p:spPr>
        <p:txBody>
          <a:bodyPr wrap="none" rtlCol="0">
            <a:spAutoFit/>
          </a:bodyPr>
          <a:lstStyle/>
          <a:p>
            <a:r>
              <a:rPr lang="en-US" dirty="0"/>
              <a:t>No interest</a:t>
            </a:r>
          </a:p>
        </p:txBody>
      </p:sp>
      <p:sp>
        <p:nvSpPr>
          <p:cNvPr id="18" name="TextBox 17">
            <a:extLst>
              <a:ext uri="{FF2B5EF4-FFF2-40B4-BE49-F238E27FC236}">
                <a16:creationId xmlns:a16="http://schemas.microsoft.com/office/drawing/2014/main" id="{81F85C1A-6DF0-1C4F-8F99-B6E0ED9522AE}"/>
              </a:ext>
            </a:extLst>
          </p:cNvPr>
          <p:cNvSpPr txBox="1"/>
          <p:nvPr/>
        </p:nvSpPr>
        <p:spPr>
          <a:xfrm>
            <a:off x="10270794" y="4843463"/>
            <a:ext cx="1227644" cy="369332"/>
          </a:xfrm>
          <a:prstGeom prst="rect">
            <a:avLst/>
          </a:prstGeom>
          <a:noFill/>
        </p:spPr>
        <p:txBody>
          <a:bodyPr wrap="none" rtlCol="0">
            <a:spAutoFit/>
          </a:bodyPr>
          <a:lstStyle/>
          <a:p>
            <a:r>
              <a:rPr lang="en-US" dirty="0"/>
              <a:t>No interest</a:t>
            </a:r>
          </a:p>
        </p:txBody>
      </p:sp>
      <p:sp>
        <p:nvSpPr>
          <p:cNvPr id="19" name="TextBox 18">
            <a:extLst>
              <a:ext uri="{FF2B5EF4-FFF2-40B4-BE49-F238E27FC236}">
                <a16:creationId xmlns:a16="http://schemas.microsoft.com/office/drawing/2014/main" id="{22FB5A74-60BA-0145-9FA6-33E05327DD4D}"/>
              </a:ext>
            </a:extLst>
          </p:cNvPr>
          <p:cNvSpPr txBox="1"/>
          <p:nvPr/>
        </p:nvSpPr>
        <p:spPr>
          <a:xfrm>
            <a:off x="9651669" y="6153150"/>
            <a:ext cx="908647" cy="369332"/>
          </a:xfrm>
          <a:prstGeom prst="rect">
            <a:avLst/>
          </a:prstGeom>
          <a:noFill/>
        </p:spPr>
        <p:txBody>
          <a:bodyPr wrap="none" rtlCol="0">
            <a:spAutoFit/>
          </a:bodyPr>
          <a:lstStyle/>
          <a:p>
            <a:r>
              <a:rPr lang="en-US" dirty="0"/>
              <a:t>Interest</a:t>
            </a:r>
          </a:p>
        </p:txBody>
      </p:sp>
      <p:sp>
        <p:nvSpPr>
          <p:cNvPr id="20" name="TextBox 19">
            <a:extLst>
              <a:ext uri="{FF2B5EF4-FFF2-40B4-BE49-F238E27FC236}">
                <a16:creationId xmlns:a16="http://schemas.microsoft.com/office/drawing/2014/main" id="{FA0C511E-9538-2247-B214-F08743F08671}"/>
              </a:ext>
            </a:extLst>
          </p:cNvPr>
          <p:cNvSpPr txBox="1"/>
          <p:nvPr/>
        </p:nvSpPr>
        <p:spPr>
          <a:xfrm>
            <a:off x="7495898" y="6219825"/>
            <a:ext cx="1227644" cy="369332"/>
          </a:xfrm>
          <a:prstGeom prst="rect">
            <a:avLst/>
          </a:prstGeom>
          <a:noFill/>
        </p:spPr>
        <p:txBody>
          <a:bodyPr wrap="none" rtlCol="0">
            <a:spAutoFit/>
          </a:bodyPr>
          <a:lstStyle/>
          <a:p>
            <a:r>
              <a:rPr lang="en-US" dirty="0"/>
              <a:t>No interest</a:t>
            </a:r>
          </a:p>
        </p:txBody>
      </p:sp>
      <p:cxnSp>
        <p:nvCxnSpPr>
          <p:cNvPr id="8" name="Straight Connector 7">
            <a:extLst>
              <a:ext uri="{FF2B5EF4-FFF2-40B4-BE49-F238E27FC236}">
                <a16:creationId xmlns:a16="http://schemas.microsoft.com/office/drawing/2014/main" id="{655CB1A5-AD04-3240-B7AE-C86827BED9C2}"/>
              </a:ext>
            </a:extLst>
          </p:cNvPr>
          <p:cNvCxnSpPr>
            <a:cxnSpLocks/>
          </p:cNvCxnSpPr>
          <p:nvPr/>
        </p:nvCxnSpPr>
        <p:spPr>
          <a:xfrm>
            <a:off x="5572125" y="4614863"/>
            <a:ext cx="1714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FBC0F3-7C3B-A944-A11A-DCE5E8BCB250}"/>
              </a:ext>
            </a:extLst>
          </p:cNvPr>
          <p:cNvCxnSpPr>
            <a:cxnSpLocks/>
          </p:cNvCxnSpPr>
          <p:nvPr/>
        </p:nvCxnSpPr>
        <p:spPr>
          <a:xfrm flipV="1">
            <a:off x="8112125" y="3552826"/>
            <a:ext cx="0" cy="5905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5DB786D-2C9C-7840-9253-A69D1F515D13}"/>
              </a:ext>
            </a:extLst>
          </p:cNvPr>
          <p:cNvCxnSpPr>
            <a:cxnSpLocks/>
          </p:cNvCxnSpPr>
          <p:nvPr/>
        </p:nvCxnSpPr>
        <p:spPr>
          <a:xfrm flipH="1">
            <a:off x="8815388" y="3729038"/>
            <a:ext cx="1000125"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D47093-9883-A749-B3BE-3A2E5EA6EBBE}"/>
              </a:ext>
            </a:extLst>
          </p:cNvPr>
          <p:cNvCxnSpPr>
            <a:cxnSpLocks/>
          </p:cNvCxnSpPr>
          <p:nvPr/>
        </p:nvCxnSpPr>
        <p:spPr>
          <a:xfrm flipH="1">
            <a:off x="8829675" y="4529138"/>
            <a:ext cx="14716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F07F39-F9D7-054F-9275-32F19FDAC943}"/>
              </a:ext>
            </a:extLst>
          </p:cNvPr>
          <p:cNvCxnSpPr>
            <a:cxnSpLocks/>
          </p:cNvCxnSpPr>
          <p:nvPr/>
        </p:nvCxnSpPr>
        <p:spPr>
          <a:xfrm flipH="1" flipV="1">
            <a:off x="8715376" y="4929188"/>
            <a:ext cx="1028699" cy="585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E436E0-BAC2-A241-BFEB-68F421AD57A1}"/>
              </a:ext>
            </a:extLst>
          </p:cNvPr>
          <p:cNvCxnSpPr>
            <a:cxnSpLocks/>
            <a:stCxn id="14" idx="0"/>
          </p:cNvCxnSpPr>
          <p:nvPr/>
        </p:nvCxnSpPr>
        <p:spPr>
          <a:xfrm flipV="1">
            <a:off x="8112125" y="4957765"/>
            <a:ext cx="1" cy="519110"/>
          </a:xfrm>
          <a:prstGeom prst="line">
            <a:avLst/>
          </a:prstGeom>
        </p:spPr>
        <p:style>
          <a:lnRef idx="1">
            <a:schemeClr val="accent1"/>
          </a:lnRef>
          <a:fillRef idx="0">
            <a:schemeClr val="accent1"/>
          </a:fillRef>
          <a:effectRef idx="0">
            <a:schemeClr val="accent1"/>
          </a:effectRef>
          <a:fontRef idx="minor">
            <a:schemeClr val="tx1"/>
          </a:fontRef>
        </p:style>
      </p:cxnSp>
      <p:sp>
        <p:nvSpPr>
          <p:cNvPr id="34" name="Slide Number Placeholder 33">
            <a:extLst>
              <a:ext uri="{FF2B5EF4-FFF2-40B4-BE49-F238E27FC236}">
                <a16:creationId xmlns:a16="http://schemas.microsoft.com/office/drawing/2014/main" id="{2F2ECDF4-0A09-004C-80EB-8326DC1AA48D}"/>
              </a:ext>
            </a:extLst>
          </p:cNvPr>
          <p:cNvSpPr>
            <a:spLocks noGrp="1"/>
          </p:cNvSpPr>
          <p:nvPr>
            <p:ph type="sldNum" sz="quarter" idx="12"/>
          </p:nvPr>
        </p:nvSpPr>
        <p:spPr/>
        <p:txBody>
          <a:bodyPr/>
          <a:lstStyle/>
          <a:p>
            <a:fld id="{6DDFBD2C-A080-5A4B-B075-F8D248F9258F}" type="slidenum">
              <a:rPr lang="en-US" smtClean="0"/>
              <a:t>32</a:t>
            </a:fld>
            <a:endParaRPr lang="en-US"/>
          </a:p>
        </p:txBody>
      </p:sp>
      <p:sp>
        <p:nvSpPr>
          <p:cNvPr id="37" name="Rectangle 36">
            <a:extLst>
              <a:ext uri="{FF2B5EF4-FFF2-40B4-BE49-F238E27FC236}">
                <a16:creationId xmlns:a16="http://schemas.microsoft.com/office/drawing/2014/main" id="{52ED0DC4-2D7B-9242-BF44-94BADB5BB638}"/>
              </a:ext>
            </a:extLst>
          </p:cNvPr>
          <p:cNvSpPr/>
          <p:nvPr/>
        </p:nvSpPr>
        <p:spPr>
          <a:xfrm>
            <a:off x="4486275" y="4126707"/>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Who is interested in 224.1.2.3?</a:t>
            </a:r>
          </a:p>
        </p:txBody>
      </p:sp>
      <p:sp>
        <p:nvSpPr>
          <p:cNvPr id="41" name="Rectangle 40">
            <a:extLst>
              <a:ext uri="{FF2B5EF4-FFF2-40B4-BE49-F238E27FC236}">
                <a16:creationId xmlns:a16="http://schemas.microsoft.com/office/drawing/2014/main" id="{55F0166C-A890-FF46-8E3B-42C7F765070D}"/>
              </a:ext>
            </a:extLst>
          </p:cNvPr>
          <p:cNvSpPr/>
          <p:nvPr/>
        </p:nvSpPr>
        <p:spPr>
          <a:xfrm>
            <a:off x="7308040" y="4138604"/>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Who is interested in 224.1.2.3?</a:t>
            </a:r>
          </a:p>
        </p:txBody>
      </p:sp>
      <p:sp>
        <p:nvSpPr>
          <p:cNvPr id="29" name="TextBox 28">
            <a:extLst>
              <a:ext uri="{FF2B5EF4-FFF2-40B4-BE49-F238E27FC236}">
                <a16:creationId xmlns:a16="http://schemas.microsoft.com/office/drawing/2014/main" id="{C2EBAEEE-7638-3D40-A065-FBB459D142EB}"/>
              </a:ext>
            </a:extLst>
          </p:cNvPr>
          <p:cNvSpPr txBox="1"/>
          <p:nvPr/>
        </p:nvSpPr>
        <p:spPr>
          <a:xfrm>
            <a:off x="6948210" y="4800600"/>
            <a:ext cx="1006173" cy="369332"/>
          </a:xfrm>
          <a:prstGeom prst="rect">
            <a:avLst/>
          </a:prstGeom>
          <a:noFill/>
        </p:spPr>
        <p:txBody>
          <a:bodyPr wrap="none" rtlCol="0">
            <a:spAutoFit/>
          </a:bodyPr>
          <a:lstStyle/>
          <a:p>
            <a:r>
              <a:rPr lang="en-US" dirty="0"/>
              <a:t>Ethernet</a:t>
            </a:r>
          </a:p>
        </p:txBody>
      </p:sp>
      <p:sp>
        <p:nvSpPr>
          <p:cNvPr id="31" name="Rectangle 30">
            <a:extLst>
              <a:ext uri="{FF2B5EF4-FFF2-40B4-BE49-F238E27FC236}">
                <a16:creationId xmlns:a16="http://schemas.microsoft.com/office/drawing/2014/main" id="{16A2D692-B583-A149-8AB3-CA8B1A0881BD}"/>
              </a:ext>
            </a:extLst>
          </p:cNvPr>
          <p:cNvSpPr/>
          <p:nvPr/>
        </p:nvSpPr>
        <p:spPr>
          <a:xfrm>
            <a:off x="7308040" y="4138604"/>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Who is interested in 224.1.2.3?</a:t>
            </a:r>
          </a:p>
        </p:txBody>
      </p:sp>
      <p:sp>
        <p:nvSpPr>
          <p:cNvPr id="32" name="Rectangle 31">
            <a:extLst>
              <a:ext uri="{FF2B5EF4-FFF2-40B4-BE49-F238E27FC236}">
                <a16:creationId xmlns:a16="http://schemas.microsoft.com/office/drawing/2014/main" id="{EC32BE39-3861-2C40-9061-5DE4E9F05F06}"/>
              </a:ext>
            </a:extLst>
          </p:cNvPr>
          <p:cNvSpPr/>
          <p:nvPr/>
        </p:nvSpPr>
        <p:spPr>
          <a:xfrm>
            <a:off x="7308040" y="4138604"/>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Who is interested in 224.1.2.3?</a:t>
            </a:r>
          </a:p>
        </p:txBody>
      </p:sp>
      <p:sp>
        <p:nvSpPr>
          <p:cNvPr id="35" name="Rectangle 34">
            <a:extLst>
              <a:ext uri="{FF2B5EF4-FFF2-40B4-BE49-F238E27FC236}">
                <a16:creationId xmlns:a16="http://schemas.microsoft.com/office/drawing/2014/main" id="{CB6278EF-19FA-8E4C-89A8-621ACA6BB67A}"/>
              </a:ext>
            </a:extLst>
          </p:cNvPr>
          <p:cNvSpPr/>
          <p:nvPr/>
        </p:nvSpPr>
        <p:spPr>
          <a:xfrm>
            <a:off x="7308040" y="4138604"/>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Who is interested in 224.1.2.3?</a:t>
            </a:r>
          </a:p>
        </p:txBody>
      </p:sp>
      <p:sp>
        <p:nvSpPr>
          <p:cNvPr id="38" name="Rectangle 37">
            <a:extLst>
              <a:ext uri="{FF2B5EF4-FFF2-40B4-BE49-F238E27FC236}">
                <a16:creationId xmlns:a16="http://schemas.microsoft.com/office/drawing/2014/main" id="{8E6D487A-14C2-EA4F-B424-26331C8E76D3}"/>
              </a:ext>
            </a:extLst>
          </p:cNvPr>
          <p:cNvSpPr/>
          <p:nvPr/>
        </p:nvSpPr>
        <p:spPr>
          <a:xfrm>
            <a:off x="7581900" y="2778920"/>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I am interested!</a:t>
            </a:r>
            <a:br>
              <a:rPr lang="en-US" sz="900" dirty="0">
                <a:solidFill>
                  <a:schemeClr val="accent5">
                    <a:lumMod val="75000"/>
                  </a:schemeClr>
                </a:solidFill>
              </a:rPr>
            </a:br>
            <a:r>
              <a:rPr lang="en-US" sz="900" dirty="0">
                <a:solidFill>
                  <a:schemeClr val="accent5">
                    <a:lumMod val="75000"/>
                  </a:schemeClr>
                </a:solidFill>
              </a:rPr>
              <a:t>My MAC is a0:27</a:t>
            </a:r>
          </a:p>
        </p:txBody>
      </p:sp>
      <p:grpSp>
        <p:nvGrpSpPr>
          <p:cNvPr id="15" name="Group 14">
            <a:extLst>
              <a:ext uri="{FF2B5EF4-FFF2-40B4-BE49-F238E27FC236}">
                <a16:creationId xmlns:a16="http://schemas.microsoft.com/office/drawing/2014/main" id="{15AF6AE6-1842-964B-90D1-EE68BBA0C069}"/>
              </a:ext>
            </a:extLst>
          </p:cNvPr>
          <p:cNvGrpSpPr/>
          <p:nvPr/>
        </p:nvGrpSpPr>
        <p:grpSpPr>
          <a:xfrm>
            <a:off x="9920289" y="2905124"/>
            <a:ext cx="871538" cy="342900"/>
            <a:chOff x="1562100" y="2476500"/>
            <a:chExt cx="871538" cy="342900"/>
          </a:xfrm>
        </p:grpSpPr>
        <p:cxnSp>
          <p:nvCxnSpPr>
            <p:cNvPr id="6" name="Straight Connector 5">
              <a:extLst>
                <a:ext uri="{FF2B5EF4-FFF2-40B4-BE49-F238E27FC236}">
                  <a16:creationId xmlns:a16="http://schemas.microsoft.com/office/drawing/2014/main" id="{22CDF370-BE41-C54E-8BDF-3F44906B36EF}"/>
                </a:ext>
              </a:extLst>
            </p:cNvPr>
            <p:cNvCxnSpPr>
              <a:cxnSpLocks/>
            </p:cNvCxnSpPr>
            <p:nvPr/>
          </p:nvCxnSpPr>
          <p:spPr>
            <a:xfrm>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3BF5842-9F6C-7A4E-B570-9F04FCA5BE35}"/>
                </a:ext>
              </a:extLst>
            </p:cNvPr>
            <p:cNvCxnSpPr>
              <a:cxnSpLocks/>
            </p:cNvCxnSpPr>
            <p:nvPr/>
          </p:nvCxnSpPr>
          <p:spPr>
            <a:xfrm flipH="1">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E5E0D16C-9DF5-C646-A831-2BAD2A2604F0}"/>
              </a:ext>
            </a:extLst>
          </p:cNvPr>
          <p:cNvGrpSpPr/>
          <p:nvPr/>
        </p:nvGrpSpPr>
        <p:grpSpPr>
          <a:xfrm>
            <a:off x="10444165" y="4357687"/>
            <a:ext cx="871538" cy="342900"/>
            <a:chOff x="1562100" y="2476500"/>
            <a:chExt cx="871538" cy="342900"/>
          </a:xfrm>
        </p:grpSpPr>
        <p:cxnSp>
          <p:nvCxnSpPr>
            <p:cNvPr id="43" name="Straight Connector 42">
              <a:extLst>
                <a:ext uri="{FF2B5EF4-FFF2-40B4-BE49-F238E27FC236}">
                  <a16:creationId xmlns:a16="http://schemas.microsoft.com/office/drawing/2014/main" id="{A339A578-7866-6D45-B23B-14C854DE36EA}"/>
                </a:ext>
              </a:extLst>
            </p:cNvPr>
            <p:cNvCxnSpPr>
              <a:cxnSpLocks/>
            </p:cNvCxnSpPr>
            <p:nvPr/>
          </p:nvCxnSpPr>
          <p:spPr>
            <a:xfrm>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BC1220A-07E8-A24E-A413-5E67DBE6CA61}"/>
                </a:ext>
              </a:extLst>
            </p:cNvPr>
            <p:cNvCxnSpPr>
              <a:cxnSpLocks/>
            </p:cNvCxnSpPr>
            <p:nvPr/>
          </p:nvCxnSpPr>
          <p:spPr>
            <a:xfrm flipH="1">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CED2472B-B64E-4840-9430-63BD7CD39EDA}"/>
              </a:ext>
            </a:extLst>
          </p:cNvPr>
          <p:cNvGrpSpPr/>
          <p:nvPr/>
        </p:nvGrpSpPr>
        <p:grpSpPr>
          <a:xfrm>
            <a:off x="7710487" y="5710237"/>
            <a:ext cx="871538" cy="342900"/>
            <a:chOff x="1562100" y="2476500"/>
            <a:chExt cx="871538" cy="342900"/>
          </a:xfrm>
        </p:grpSpPr>
        <p:cxnSp>
          <p:nvCxnSpPr>
            <p:cNvPr id="46" name="Straight Connector 45">
              <a:extLst>
                <a:ext uri="{FF2B5EF4-FFF2-40B4-BE49-F238E27FC236}">
                  <a16:creationId xmlns:a16="http://schemas.microsoft.com/office/drawing/2014/main" id="{BD8B5E7D-7FF6-2947-927D-171CE564F89A}"/>
                </a:ext>
              </a:extLst>
            </p:cNvPr>
            <p:cNvCxnSpPr>
              <a:cxnSpLocks/>
            </p:cNvCxnSpPr>
            <p:nvPr/>
          </p:nvCxnSpPr>
          <p:spPr>
            <a:xfrm>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B616254-A0FA-7842-B62A-61696E071A2C}"/>
                </a:ext>
              </a:extLst>
            </p:cNvPr>
            <p:cNvCxnSpPr>
              <a:cxnSpLocks/>
            </p:cNvCxnSpPr>
            <p:nvPr/>
          </p:nvCxnSpPr>
          <p:spPr>
            <a:xfrm flipH="1">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CCB1461C-6D00-964F-8675-5B47B5B3C425}"/>
              </a:ext>
            </a:extLst>
          </p:cNvPr>
          <p:cNvSpPr/>
          <p:nvPr/>
        </p:nvSpPr>
        <p:spPr>
          <a:xfrm>
            <a:off x="9591676" y="5717381"/>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I am interested!</a:t>
            </a:r>
            <a:br>
              <a:rPr lang="en-US" sz="900" dirty="0">
                <a:solidFill>
                  <a:schemeClr val="accent5">
                    <a:lumMod val="75000"/>
                  </a:schemeClr>
                </a:solidFill>
              </a:rPr>
            </a:br>
            <a:r>
              <a:rPr lang="en-US" sz="900" dirty="0">
                <a:solidFill>
                  <a:schemeClr val="accent5">
                    <a:lumMod val="75000"/>
                  </a:schemeClr>
                </a:solidFill>
              </a:rPr>
              <a:t>My MAC is fe:3c</a:t>
            </a:r>
          </a:p>
        </p:txBody>
      </p:sp>
      <p:sp>
        <p:nvSpPr>
          <p:cNvPr id="49" name="Rectangle 48">
            <a:extLst>
              <a:ext uri="{FF2B5EF4-FFF2-40B4-BE49-F238E27FC236}">
                <a16:creationId xmlns:a16="http://schemas.microsoft.com/office/drawing/2014/main" id="{1D14B6F2-DD93-CD41-8D5E-E3CEDF68752B}"/>
              </a:ext>
            </a:extLst>
          </p:cNvPr>
          <p:cNvSpPr/>
          <p:nvPr/>
        </p:nvSpPr>
        <p:spPr>
          <a:xfrm>
            <a:off x="731838" y="5561351"/>
            <a:ext cx="5698942" cy="946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42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0" nodeType="afterEffect">
                                  <p:stCondLst>
                                    <p:cond delay="500"/>
                                  </p:stCondLst>
                                  <p:childTnLst>
                                    <p:animMotion origin="layout" path="M 0.04805 -0.00208 L 0.22734 -0.00208 " pathEditMode="relative" rAng="0" ptsTypes="AA">
                                      <p:cBhvr>
                                        <p:cTn id="9" dur="2000" fill="hold"/>
                                        <p:tgtEl>
                                          <p:spTgt spid="37"/>
                                        </p:tgtEl>
                                        <p:attrNameLst>
                                          <p:attrName>ppt_x</p:attrName>
                                          <p:attrName>ppt_y</p:attrName>
                                        </p:attrNameLst>
                                      </p:cBhvr>
                                      <p:rCtr x="8958" y="0"/>
                                    </p:animMotion>
                                  </p:childTnLst>
                                </p:cTn>
                              </p:par>
                            </p:childTnLst>
                          </p:cTn>
                        </p:par>
                        <p:par>
                          <p:cTn id="10" fill="hold">
                            <p:stCondLst>
                              <p:cond delay="2500"/>
                            </p:stCondLst>
                            <p:childTnLst>
                              <p:par>
                                <p:cTn id="11" presetID="1" presetClass="entr" presetSubtype="0" fill="hold" grpId="1" nodeType="after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7"/>
                                        </p:tgtEl>
                                        <p:attrNameLst>
                                          <p:attrName>style.visibility</p:attrName>
                                        </p:attrNameLst>
                                      </p:cBhvr>
                                      <p:to>
                                        <p:strVal val="hidden"/>
                                      </p:to>
                                    </p:set>
                                  </p:childTnLst>
                                </p:cTn>
                              </p:par>
                            </p:childTnLst>
                          </p:cTn>
                        </p:par>
                        <p:par>
                          <p:cTn id="17" fill="hold">
                            <p:stCondLst>
                              <p:cond delay="2500"/>
                            </p:stCondLst>
                            <p:childTnLst>
                              <p:par>
                                <p:cTn id="18" presetID="42" presetClass="path" presetSubtype="0" accel="50000" decel="50000" fill="hold" grpId="0" nodeType="afterEffect">
                                  <p:stCondLst>
                                    <p:cond delay="0"/>
                                  </p:stCondLst>
                                  <p:childTnLst>
                                    <p:animMotion origin="layout" path="M 8.33333E-7 1.11111E-6 L 0.02565 -0.19352 " pathEditMode="relative" rAng="0" ptsTypes="AA">
                                      <p:cBhvr>
                                        <p:cTn id="19" dur="2000" fill="hold"/>
                                        <p:tgtEl>
                                          <p:spTgt spid="41"/>
                                        </p:tgtEl>
                                        <p:attrNameLst>
                                          <p:attrName>ppt_x</p:attrName>
                                          <p:attrName>ppt_y</p:attrName>
                                        </p:attrNameLst>
                                      </p:cBhvr>
                                      <p:rCtr x="1276" y="-9676"/>
                                    </p:animMotion>
                                  </p:childTnLst>
                                </p:cTn>
                              </p:par>
                              <p:par>
                                <p:cTn id="20" presetID="42" presetClass="path" presetSubtype="0" accel="50000" decel="50000" fill="hold" grpId="0" nodeType="withEffect">
                                  <p:stCondLst>
                                    <p:cond delay="0"/>
                                  </p:stCondLst>
                                  <p:childTnLst>
                                    <p:animMotion origin="layout" path="M -1.66667E-6 4.44444E-6 L 0.18307 0.2324 " pathEditMode="relative" rAng="0" ptsTypes="AA">
                                      <p:cBhvr>
                                        <p:cTn id="21" dur="2000" fill="hold"/>
                                        <p:tgtEl>
                                          <p:spTgt spid="42"/>
                                        </p:tgtEl>
                                        <p:attrNameLst>
                                          <p:attrName>ppt_x</p:attrName>
                                          <p:attrName>ppt_y</p:attrName>
                                        </p:attrNameLst>
                                      </p:cBhvr>
                                      <p:rCtr x="9154" y="11620"/>
                                    </p:animMotion>
                                  </p:childTnLst>
                                </p:cTn>
                              </p:par>
                              <p:par>
                                <p:cTn id="22" presetID="1" presetClass="entr" presetSubtype="0" fill="hold" grpId="1" nodeType="with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par>
                                <p:cTn id="24" presetID="42" presetClass="path" presetSubtype="0" accel="50000" decel="50000" fill="hold" grpId="0" nodeType="withEffect">
                                  <p:stCondLst>
                                    <p:cond delay="0"/>
                                  </p:stCondLst>
                                  <p:childTnLst>
                                    <p:animMotion origin="layout" path="M 8.33333E-7 1.11111E-6 L 0.02708 0.23403 " pathEditMode="relative" rAng="0" ptsTypes="AA">
                                      <p:cBhvr>
                                        <p:cTn id="25" dur="2000" fill="hold"/>
                                        <p:tgtEl>
                                          <p:spTgt spid="31"/>
                                        </p:tgtEl>
                                        <p:attrNameLst>
                                          <p:attrName>ppt_x</p:attrName>
                                          <p:attrName>ppt_y</p:attrName>
                                        </p:attrNameLst>
                                      </p:cBhvr>
                                      <p:rCtr x="1354" y="11690"/>
                                    </p:animMotion>
                                  </p:childTnLst>
                                </p:cTn>
                              </p:par>
                              <p:par>
                                <p:cTn id="26" presetID="1" presetClass="entr" presetSubtype="0" fill="hold" grpId="1" nodeType="with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par>
                                <p:cTn id="28" presetID="42" presetClass="path" presetSubtype="0" accel="50000" decel="50000" fill="hold" grpId="0" nodeType="withEffect">
                                  <p:stCondLst>
                                    <p:cond delay="0"/>
                                  </p:stCondLst>
                                  <p:childTnLst>
                                    <p:animMotion origin="layout" path="M 8.33333E-7 1.11111E-6 L 0.24505 0.03194 " pathEditMode="relative" rAng="0" ptsTypes="AA">
                                      <p:cBhvr>
                                        <p:cTn id="29" dur="2000" fill="hold"/>
                                        <p:tgtEl>
                                          <p:spTgt spid="32"/>
                                        </p:tgtEl>
                                        <p:attrNameLst>
                                          <p:attrName>ppt_x</p:attrName>
                                          <p:attrName>ppt_y</p:attrName>
                                        </p:attrNameLst>
                                      </p:cBhvr>
                                      <p:rCtr x="12253" y="1597"/>
                                    </p:animMotion>
                                  </p:childTnLst>
                                </p:cTn>
                              </p:par>
                              <p:par>
                                <p:cTn id="30" presetID="1" presetClass="entr" presetSubtype="0" fill="hold" grpId="1" nodeType="with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par>
                                <p:cTn id="32" presetID="42" presetClass="path" presetSubtype="0" accel="50000" decel="50000" fill="hold" grpId="0" nodeType="withEffect">
                                  <p:stCondLst>
                                    <p:cond delay="0"/>
                                  </p:stCondLst>
                                  <p:childTnLst>
                                    <p:animMotion origin="layout" path="M 8.33333E-7 1.11111E-6 L 0.20404 -0.18056 " pathEditMode="relative" rAng="0" ptsTypes="AA">
                                      <p:cBhvr>
                                        <p:cTn id="33" dur="2000" fill="hold"/>
                                        <p:tgtEl>
                                          <p:spTgt spid="35"/>
                                        </p:tgtEl>
                                        <p:attrNameLst>
                                          <p:attrName>ppt_x</p:attrName>
                                          <p:attrName>ppt_y</p:attrName>
                                        </p:attrNameLst>
                                      </p:cBhvr>
                                      <p:rCtr x="10195" y="-9028"/>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48"/>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childTnLst>
                          </p:cTn>
                        </p:par>
                        <p:par>
                          <p:cTn id="46" fill="hold">
                            <p:stCondLst>
                              <p:cond delay="0"/>
                            </p:stCondLst>
                            <p:childTnLst>
                              <p:par>
                                <p:cTn id="47" presetID="0" presetClass="path" presetSubtype="0" accel="50000" decel="50000" fill="hold" grpId="0" nodeType="afterEffect">
                                  <p:stCondLst>
                                    <p:cond delay="500"/>
                                  </p:stCondLst>
                                  <p:childTnLst>
                                    <p:animMotion origin="layout" path="M 0.00312 0.0088 C 0.01835 0.0507 0.00781 0.19074 -0.02149 0.20648 C -0.05079 0.22199 -0.17266 0.21945 -0.24636 0.20857 " pathEditMode="relative" rAng="0" ptsTypes="AAA">
                                      <p:cBhvr>
                                        <p:cTn id="48" dur="2000" fill="hold"/>
                                        <p:tgtEl>
                                          <p:spTgt spid="38"/>
                                        </p:tgtEl>
                                        <p:attrNameLst>
                                          <p:attrName>ppt_x</p:attrName>
                                          <p:attrName>ppt_y</p:attrName>
                                        </p:attrNameLst>
                                      </p:cBhvr>
                                      <p:rCtr x="-12135" y="10417"/>
                                    </p:animMotion>
                                  </p:childTnLst>
                                </p:cTn>
                              </p:par>
                              <p:par>
                                <p:cTn id="49" presetID="0" presetClass="path" presetSubtype="0" accel="50000" decel="50000" fill="hold" grpId="0" nodeType="withEffect">
                                  <p:stCondLst>
                                    <p:cond delay="0"/>
                                  </p:stCondLst>
                                  <p:childTnLst>
                                    <p:animMotion origin="layout" path="M -4.58333E-6 -2.96296E-6 C 0.01185 -0.05301 -0.11237 -0.17315 -0.1457 -0.19838 C -0.21419 -0.23148 -0.37044 -0.18217 -0.41614 -0.18171 " pathEditMode="relative" rAng="0" ptsTypes="AAA">
                                      <p:cBhvr>
                                        <p:cTn id="50" dur="2000" fill="hold"/>
                                        <p:tgtEl>
                                          <p:spTgt spid="48"/>
                                        </p:tgtEl>
                                        <p:attrNameLst>
                                          <p:attrName>ppt_x</p:attrName>
                                          <p:attrName>ppt_y</p:attrName>
                                        </p:attrNameLst>
                                      </p:cBhvr>
                                      <p:rCtr x="-20768" y="-10509"/>
                                    </p:animMotion>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0" nodeType="clickEffect">
                                  <p:stCondLst>
                                    <p:cond delay="0"/>
                                  </p:stCondLst>
                                  <p:childTnLst>
                                    <p:animEffect transition="out" filter="dissolve">
                                      <p:cBhvr>
                                        <p:cTn id="54" dur="500"/>
                                        <p:tgtEl>
                                          <p:spTgt spid="49"/>
                                        </p:tgtEl>
                                      </p:cBhvr>
                                    </p:animEffect>
                                    <p:set>
                                      <p:cBhvr>
                                        <p:cTn id="55"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37" grpId="0" animBg="1"/>
      <p:bldP spid="37" grpId="1" animBg="1"/>
      <p:bldP spid="37" grpId="2" animBg="1"/>
      <p:bldP spid="41" grpId="0" animBg="1"/>
      <p:bldP spid="41" grpId="1" animBg="1"/>
      <p:bldP spid="31" grpId="0" animBg="1"/>
      <p:bldP spid="31" grpId="1" animBg="1"/>
      <p:bldP spid="32" grpId="0" animBg="1"/>
      <p:bldP spid="32" grpId="1" animBg="1"/>
      <p:bldP spid="35" grpId="0" animBg="1"/>
      <p:bldP spid="35" grpId="1" animBg="1"/>
      <p:bldP spid="38" grpId="0" animBg="1"/>
      <p:bldP spid="38" grpId="1" animBg="1"/>
      <p:bldP spid="48" grpId="0" animBg="1"/>
      <p:bldP spid="48" grpId="1" animBg="1"/>
      <p:bldP spid="4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CF52E15A-E527-054E-A636-D32DDB413E23}"/>
              </a:ext>
            </a:extLst>
          </p:cNvPr>
          <p:cNvSpPr>
            <a:spLocks noGrp="1" noChangeArrowheads="1"/>
          </p:cNvSpPr>
          <p:nvPr>
            <p:ph type="title"/>
          </p:nvPr>
        </p:nvSpPr>
        <p:spPr/>
        <p:txBody>
          <a:bodyPr/>
          <a:lstStyle/>
          <a:p>
            <a:pPr>
              <a:defRPr/>
            </a:pPr>
            <a:r>
              <a:rPr lang="en-US" dirty="0">
                <a:cs typeface="+mj-cs"/>
              </a:rPr>
              <a:t>Approach 2: Use MAC broadcast</a:t>
            </a:r>
          </a:p>
        </p:txBody>
      </p:sp>
      <p:sp>
        <p:nvSpPr>
          <p:cNvPr id="168963" name="Rectangle 3">
            <a:extLst>
              <a:ext uri="{FF2B5EF4-FFF2-40B4-BE49-F238E27FC236}">
                <a16:creationId xmlns:a16="http://schemas.microsoft.com/office/drawing/2014/main" id="{C8E2A4DE-9F63-C24B-9468-EC27686956F5}"/>
              </a:ext>
            </a:extLst>
          </p:cNvPr>
          <p:cNvSpPr>
            <a:spLocks noGrp="1" noChangeArrowheads="1"/>
          </p:cNvSpPr>
          <p:nvPr>
            <p:ph type="body" idx="1"/>
          </p:nvPr>
        </p:nvSpPr>
        <p:spPr>
          <a:xfrm>
            <a:off x="742949" y="1643073"/>
            <a:ext cx="11449051" cy="4972040"/>
          </a:xfrm>
        </p:spPr>
        <p:txBody>
          <a:bodyPr>
            <a:normAutofit/>
          </a:bodyPr>
          <a:lstStyle/>
          <a:p>
            <a:r>
              <a:rPr lang="en-US" altLang="en-US" dirty="0"/>
              <a:t>Send every IP multicast message with destination address </a:t>
            </a:r>
            <a:r>
              <a:rPr lang="en-US" altLang="en-US" sz="2000" dirty="0" err="1">
                <a:solidFill>
                  <a:schemeClr val="accent5">
                    <a:lumMod val="75000"/>
                  </a:schemeClr>
                </a:solidFill>
                <a:latin typeface="Consolas" panose="020B0609020204030204" pitchFamily="49" charset="0"/>
                <a:cs typeface="Consolas" panose="020B0609020204030204" pitchFamily="49" charset="0"/>
              </a:rPr>
              <a:t>ff:ff:ff:ff:ff:ff</a:t>
            </a:r>
            <a:r>
              <a:rPr lang="en-US" altLang="en-US" sz="2000" dirty="0">
                <a:solidFill>
                  <a:schemeClr val="accent5">
                    <a:lumMod val="75000"/>
                  </a:schemeClr>
                </a:solidFill>
                <a:latin typeface="Consolas" panose="020B0609020204030204" pitchFamily="49" charset="0"/>
                <a:cs typeface="Consolas" panose="020B0609020204030204" pitchFamily="49" charset="0"/>
              </a:rPr>
              <a:t> </a:t>
            </a:r>
            <a:r>
              <a:rPr lang="en-US" altLang="en-US" dirty="0"/>
              <a:t>in MAC header</a:t>
            </a:r>
          </a:p>
          <a:p>
            <a:pPr lvl="1"/>
            <a:r>
              <a:rPr lang="en-US" altLang="en-US" dirty="0"/>
              <a:t>Messages are effectively broadcast</a:t>
            </a:r>
          </a:p>
          <a:p>
            <a:pPr lvl="1"/>
            <a:r>
              <a:rPr lang="en-US" altLang="en-US" dirty="0"/>
              <a:t>Messages are filtered at non-receivers</a:t>
            </a:r>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r>
              <a:rPr lang="en-US" altLang="en-US" dirty="0">
                <a:solidFill>
                  <a:schemeClr val="accent5">
                    <a:lumMod val="75000"/>
                  </a:schemeClr>
                </a:solidFill>
              </a:rPr>
              <a:t>Problem: </a:t>
            </a:r>
            <a:r>
              <a:rPr lang="en-US" altLang="en-US" dirty="0"/>
              <a:t>Filtering happens in IP layer</a:t>
            </a:r>
            <a:br>
              <a:rPr lang="en-US" altLang="en-US" dirty="0"/>
            </a:br>
            <a:r>
              <a:rPr lang="en-US" altLang="en-US" dirty="0">
                <a:sym typeface="Wingdings" pitchFamily="2" charset="2"/>
              </a:rPr>
              <a:t> processing overhead </a:t>
            </a:r>
            <a:endParaRPr lang="en-US" altLang="en-US" dirty="0"/>
          </a:p>
        </p:txBody>
      </p:sp>
      <p:pic>
        <p:nvPicPr>
          <p:cNvPr id="7" name="Picture 6" descr="Ethernet-hyb-05hb28">
            <a:extLst>
              <a:ext uri="{FF2B5EF4-FFF2-40B4-BE49-F238E27FC236}">
                <a16:creationId xmlns:a16="http://schemas.microsoft.com/office/drawing/2014/main" id="{77432808-F882-3347-B23A-96120135BF01}"/>
              </a:ext>
            </a:extLst>
          </p:cNvPr>
          <p:cNvPicPr>
            <a:picLocks noChangeAspect="1" noChangeArrowheads="1"/>
          </p:cNvPicPr>
          <p:nvPr/>
        </p:nvPicPr>
        <p:blipFill>
          <a:blip r:embed="rId3" cstate="print"/>
          <a:srcRect/>
          <a:stretch>
            <a:fillRect/>
          </a:stretch>
        </p:blipFill>
        <p:spPr bwMode="auto">
          <a:xfrm>
            <a:off x="7231063" y="3926348"/>
            <a:ext cx="1524000" cy="1143000"/>
          </a:xfrm>
          <a:prstGeom prst="rect">
            <a:avLst/>
          </a:prstGeom>
          <a:noFill/>
        </p:spPr>
      </p:pic>
      <p:sp>
        <p:nvSpPr>
          <p:cNvPr id="2" name="Rectangle 1">
            <a:extLst>
              <a:ext uri="{FF2B5EF4-FFF2-40B4-BE49-F238E27FC236}">
                <a16:creationId xmlns:a16="http://schemas.microsoft.com/office/drawing/2014/main" id="{885897D3-44DE-1D44-B91B-72279E13D8FC}"/>
              </a:ext>
            </a:extLst>
          </p:cNvPr>
          <p:cNvSpPr/>
          <p:nvPr/>
        </p:nvSpPr>
        <p:spPr>
          <a:xfrm>
            <a:off x="1259938" y="3515797"/>
            <a:ext cx="242374" cy="369332"/>
          </a:xfrm>
          <a:prstGeom prst="rect">
            <a:avLst/>
          </a:prstGeom>
        </p:spPr>
        <p:txBody>
          <a:bodyPr wrap="none">
            <a:spAutoFit/>
          </a:bodyPr>
          <a:lstStyle/>
          <a:p>
            <a:r>
              <a:rPr lang="en-CA" dirty="0">
                <a:solidFill>
                  <a:srgbClr val="000000"/>
                </a:solidFill>
                <a:latin typeface="Times" pitchFamily="2" charset="0"/>
              </a:rPr>
              <a:t> </a:t>
            </a:r>
            <a:endParaRPr lang="en-US" dirty="0"/>
          </a:p>
        </p:txBody>
      </p:sp>
      <p:sp>
        <p:nvSpPr>
          <p:cNvPr id="3" name="AutoShape 2" descr="data:image/svg+xml;charset=utf8,%20%3Csvg%20width%3D'126'%20height%3D'126'%20xmlns%3D'http%3A%2F%2Fwww.w3.org%2F2000%2Fsvg'%20xmlns%3Axlink%3D'http%3A%2F%2Fwww.w3.org%2F1999%2Fxlink'%20overflow%3D'hidden'%3E%3Cdefs%3E%3CclipPath%20id%3D'clip0'%3E%3Crect%20x%3D'0'%20y%3D'0'%20width%3D'126'%20height%3D'126'%2F%3E%3C%2FclipPath%3E%3C%2Fdefs%3E%3Cg%20clip-path%3D'url(%23clip0)'%3E%3Cpath%20d%3D'M101.063%2081.3672%20101.063%2034.1251%2024.9375%2034.1251%2024.9375%2081.3882ZM27.5625%2036.7501%2098.4375%2036.7501%2098.4375%2078.7409%2027.5625%2078.7632Z'%2F%3E%3Cpath%20d%3D'M21%2032.8126C21%2031.3628%2022.1752%2030.1876%2023.625%2030.1876L102.375%2030.1876C103.825%2030.1876%20105%2031.3628%20105%2032.8126L105%2086.6421%20107.625%2086.6421%20107.625%2032.8126C107.625%2029.9131%20105.274%2027.5626%20102.375%2027.5626L23.625%2027.5626C20.7256%2027.5626%2018.375%2029.9131%2018.375%2032.8126L18.375%2086.6421%2021%2086.6421Z'%2F%3E%3Cpath%20d%3D'M69.5625%2090.5547%2069.5625%2093.1797%2056.4375%2093.1797%2056.4375%2090.5547%202.625%2090.5547%202.625%2093.1797C2.62934%2096.8023%205.56493%2099.7379%209.1875%2099.7422L116.813%2099.7422C120.435%2099.7379%20123.371%2096.8023%20123.375%2093.1797L123.375%2090.5547ZM116.813%2097.1172%209.1875%2097.1172C7.01288%2097.1172%205.25%2095.3544%205.25%2093.1797L53.8125%2093.1797C53.7646%2094.5814%2054.8621%2095.7568%2056.2639%2095.8047%2056.3217%2095.8067%2056.3796%2095.8067%2056.4375%2095.8047L69.5625%2095.8047C70.9642%2095.8526%2072.1396%2094.7551%2072.1875%2093.3533%2072.1895%2093.2954%2072.1895%2093.2376%2072.1875%2093.1797L120.75%2093.1797C120.75%2095.3544%20118.987%2097.1172%20116.813%2097.1172Z'%2F%3E%3C%2Fg%3E%3C%2Fsvg%3E">
            <a:extLst>
              <a:ext uri="{FF2B5EF4-FFF2-40B4-BE49-F238E27FC236}">
                <a16:creationId xmlns:a16="http://schemas.microsoft.com/office/drawing/2014/main" id="{2DBE0C16-DF21-8E40-B034-EB9037E3DE2B}"/>
              </a:ext>
            </a:extLst>
          </p:cNvPr>
          <p:cNvSpPr>
            <a:spLocks noChangeAspect="1" noChangeArrowheads="1"/>
          </p:cNvSpPr>
          <p:nvPr/>
        </p:nvSpPr>
        <p:spPr bwMode="auto">
          <a:xfrm>
            <a:off x="5043488" y="3276600"/>
            <a:ext cx="1204912" cy="12049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Graphic 4" descr="Laptop">
            <a:extLst>
              <a:ext uri="{FF2B5EF4-FFF2-40B4-BE49-F238E27FC236}">
                <a16:creationId xmlns:a16="http://schemas.microsoft.com/office/drawing/2014/main" id="{C39C7B4F-6F20-2A4C-B172-6BCD6B7670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4377" y="4157666"/>
            <a:ext cx="914400" cy="914400"/>
          </a:xfrm>
          <a:prstGeom prst="rect">
            <a:avLst/>
          </a:prstGeom>
        </p:spPr>
      </p:pic>
      <p:pic>
        <p:nvPicPr>
          <p:cNvPr id="10" name="Graphic 4" descr="Laptop">
            <a:extLst>
              <a:ext uri="{FF2B5EF4-FFF2-40B4-BE49-F238E27FC236}">
                <a16:creationId xmlns:a16="http://schemas.microsoft.com/office/drawing/2014/main" id="{92FABB9B-491F-1242-B739-4E24FECE5E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77425" y="2638426"/>
            <a:ext cx="914400" cy="914400"/>
          </a:xfrm>
          <a:prstGeom prst="rect">
            <a:avLst/>
          </a:prstGeom>
        </p:spPr>
      </p:pic>
      <p:pic>
        <p:nvPicPr>
          <p:cNvPr id="11" name="Graphic 4" descr="Laptop">
            <a:extLst>
              <a:ext uri="{FF2B5EF4-FFF2-40B4-BE49-F238E27FC236}">
                <a16:creationId xmlns:a16="http://schemas.microsoft.com/office/drawing/2014/main" id="{A2B69F99-3FB7-964C-86BD-E6B56B585F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29776" y="5434012"/>
            <a:ext cx="914400" cy="914400"/>
          </a:xfrm>
          <a:prstGeom prst="rect">
            <a:avLst/>
          </a:prstGeom>
        </p:spPr>
      </p:pic>
      <p:pic>
        <p:nvPicPr>
          <p:cNvPr id="12" name="Graphic 4" descr="Laptop">
            <a:extLst>
              <a:ext uri="{FF2B5EF4-FFF2-40B4-BE49-F238E27FC236}">
                <a16:creationId xmlns:a16="http://schemas.microsoft.com/office/drawing/2014/main" id="{E5E7669C-4B53-0544-A94F-D4385FC485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82250" y="4129087"/>
            <a:ext cx="914400" cy="914400"/>
          </a:xfrm>
          <a:prstGeom prst="rect">
            <a:avLst/>
          </a:prstGeom>
        </p:spPr>
      </p:pic>
      <p:pic>
        <p:nvPicPr>
          <p:cNvPr id="13" name="Graphic 4" descr="Laptop">
            <a:extLst>
              <a:ext uri="{FF2B5EF4-FFF2-40B4-BE49-F238E27FC236}">
                <a16:creationId xmlns:a16="http://schemas.microsoft.com/office/drawing/2014/main" id="{C6D32581-DC45-7C4E-ADD0-A0A660498B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54925" y="2519363"/>
            <a:ext cx="914400" cy="914400"/>
          </a:xfrm>
          <a:prstGeom prst="rect">
            <a:avLst/>
          </a:prstGeom>
        </p:spPr>
      </p:pic>
      <p:pic>
        <p:nvPicPr>
          <p:cNvPr id="14" name="Graphic 4" descr="Laptop">
            <a:extLst>
              <a:ext uri="{FF2B5EF4-FFF2-40B4-BE49-F238E27FC236}">
                <a16:creationId xmlns:a16="http://schemas.microsoft.com/office/drawing/2014/main" id="{9C5E889A-2E1B-BA4C-878A-6D692240AA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54925" y="5476875"/>
            <a:ext cx="914400" cy="914400"/>
          </a:xfrm>
          <a:prstGeom prst="rect">
            <a:avLst/>
          </a:prstGeom>
        </p:spPr>
      </p:pic>
      <p:sp>
        <p:nvSpPr>
          <p:cNvPr id="4" name="TextBox 3">
            <a:extLst>
              <a:ext uri="{FF2B5EF4-FFF2-40B4-BE49-F238E27FC236}">
                <a16:creationId xmlns:a16="http://schemas.microsoft.com/office/drawing/2014/main" id="{166BE620-2D77-E042-B139-E99C6A38E5D1}"/>
              </a:ext>
            </a:extLst>
          </p:cNvPr>
          <p:cNvSpPr txBox="1"/>
          <p:nvPr/>
        </p:nvSpPr>
        <p:spPr>
          <a:xfrm>
            <a:off x="4043366" y="4972053"/>
            <a:ext cx="2018501" cy="369332"/>
          </a:xfrm>
          <a:prstGeom prst="rect">
            <a:avLst/>
          </a:prstGeom>
          <a:noFill/>
        </p:spPr>
        <p:txBody>
          <a:bodyPr wrap="none" rtlCol="0">
            <a:spAutoFit/>
          </a:bodyPr>
          <a:lstStyle/>
          <a:p>
            <a:r>
              <a:rPr lang="en-US" dirty="0"/>
              <a:t>Sender of 224.1.2.3</a:t>
            </a:r>
          </a:p>
        </p:txBody>
      </p:sp>
      <p:sp>
        <p:nvSpPr>
          <p:cNvPr id="16" name="TextBox 15">
            <a:extLst>
              <a:ext uri="{FF2B5EF4-FFF2-40B4-BE49-F238E27FC236}">
                <a16:creationId xmlns:a16="http://schemas.microsoft.com/office/drawing/2014/main" id="{26F9A520-4331-484E-9D12-27933A9758E7}"/>
              </a:ext>
            </a:extLst>
          </p:cNvPr>
          <p:cNvSpPr txBox="1"/>
          <p:nvPr/>
        </p:nvSpPr>
        <p:spPr>
          <a:xfrm>
            <a:off x="7079919" y="3224213"/>
            <a:ext cx="2064411" cy="369332"/>
          </a:xfrm>
          <a:prstGeom prst="rect">
            <a:avLst/>
          </a:prstGeom>
          <a:noFill/>
        </p:spPr>
        <p:txBody>
          <a:bodyPr wrap="none" rtlCol="0">
            <a:spAutoFit/>
          </a:bodyPr>
          <a:lstStyle/>
          <a:p>
            <a:r>
              <a:rPr lang="en-US" dirty="0"/>
              <a:t>Interest in 224.1.2.3</a:t>
            </a:r>
          </a:p>
        </p:txBody>
      </p:sp>
      <p:sp>
        <p:nvSpPr>
          <p:cNvPr id="17" name="TextBox 16">
            <a:extLst>
              <a:ext uri="{FF2B5EF4-FFF2-40B4-BE49-F238E27FC236}">
                <a16:creationId xmlns:a16="http://schemas.microsoft.com/office/drawing/2014/main" id="{25FB2088-0691-4749-A30C-73464DC6C8DA}"/>
              </a:ext>
            </a:extLst>
          </p:cNvPr>
          <p:cNvSpPr txBox="1"/>
          <p:nvPr/>
        </p:nvSpPr>
        <p:spPr>
          <a:xfrm>
            <a:off x="9718344" y="3362326"/>
            <a:ext cx="1227644" cy="369332"/>
          </a:xfrm>
          <a:prstGeom prst="rect">
            <a:avLst/>
          </a:prstGeom>
          <a:noFill/>
        </p:spPr>
        <p:txBody>
          <a:bodyPr wrap="none" rtlCol="0">
            <a:spAutoFit/>
          </a:bodyPr>
          <a:lstStyle/>
          <a:p>
            <a:r>
              <a:rPr lang="en-US" dirty="0"/>
              <a:t>No interest</a:t>
            </a:r>
          </a:p>
        </p:txBody>
      </p:sp>
      <p:sp>
        <p:nvSpPr>
          <p:cNvPr id="18" name="TextBox 17">
            <a:extLst>
              <a:ext uri="{FF2B5EF4-FFF2-40B4-BE49-F238E27FC236}">
                <a16:creationId xmlns:a16="http://schemas.microsoft.com/office/drawing/2014/main" id="{81F85C1A-6DF0-1C4F-8F99-B6E0ED9522AE}"/>
              </a:ext>
            </a:extLst>
          </p:cNvPr>
          <p:cNvSpPr txBox="1"/>
          <p:nvPr/>
        </p:nvSpPr>
        <p:spPr>
          <a:xfrm>
            <a:off x="10270794" y="4843463"/>
            <a:ext cx="1227644" cy="369332"/>
          </a:xfrm>
          <a:prstGeom prst="rect">
            <a:avLst/>
          </a:prstGeom>
          <a:noFill/>
        </p:spPr>
        <p:txBody>
          <a:bodyPr wrap="none" rtlCol="0">
            <a:spAutoFit/>
          </a:bodyPr>
          <a:lstStyle/>
          <a:p>
            <a:r>
              <a:rPr lang="en-US" dirty="0"/>
              <a:t>No interest</a:t>
            </a:r>
          </a:p>
        </p:txBody>
      </p:sp>
      <p:sp>
        <p:nvSpPr>
          <p:cNvPr id="19" name="TextBox 18">
            <a:extLst>
              <a:ext uri="{FF2B5EF4-FFF2-40B4-BE49-F238E27FC236}">
                <a16:creationId xmlns:a16="http://schemas.microsoft.com/office/drawing/2014/main" id="{22FB5A74-60BA-0145-9FA6-33E05327DD4D}"/>
              </a:ext>
            </a:extLst>
          </p:cNvPr>
          <p:cNvSpPr txBox="1"/>
          <p:nvPr/>
        </p:nvSpPr>
        <p:spPr>
          <a:xfrm>
            <a:off x="9651669" y="6153150"/>
            <a:ext cx="908647" cy="369332"/>
          </a:xfrm>
          <a:prstGeom prst="rect">
            <a:avLst/>
          </a:prstGeom>
          <a:noFill/>
        </p:spPr>
        <p:txBody>
          <a:bodyPr wrap="none" rtlCol="0">
            <a:spAutoFit/>
          </a:bodyPr>
          <a:lstStyle/>
          <a:p>
            <a:r>
              <a:rPr lang="en-US" dirty="0"/>
              <a:t>Interest</a:t>
            </a:r>
          </a:p>
        </p:txBody>
      </p:sp>
      <p:sp>
        <p:nvSpPr>
          <p:cNvPr id="20" name="TextBox 19">
            <a:extLst>
              <a:ext uri="{FF2B5EF4-FFF2-40B4-BE49-F238E27FC236}">
                <a16:creationId xmlns:a16="http://schemas.microsoft.com/office/drawing/2014/main" id="{FA0C511E-9538-2247-B214-F08743F08671}"/>
              </a:ext>
            </a:extLst>
          </p:cNvPr>
          <p:cNvSpPr txBox="1"/>
          <p:nvPr/>
        </p:nvSpPr>
        <p:spPr>
          <a:xfrm>
            <a:off x="7495898" y="6219825"/>
            <a:ext cx="1227644" cy="369332"/>
          </a:xfrm>
          <a:prstGeom prst="rect">
            <a:avLst/>
          </a:prstGeom>
          <a:noFill/>
        </p:spPr>
        <p:txBody>
          <a:bodyPr wrap="none" rtlCol="0">
            <a:spAutoFit/>
          </a:bodyPr>
          <a:lstStyle/>
          <a:p>
            <a:r>
              <a:rPr lang="en-US" dirty="0"/>
              <a:t>No interest</a:t>
            </a:r>
          </a:p>
        </p:txBody>
      </p:sp>
      <p:cxnSp>
        <p:nvCxnSpPr>
          <p:cNvPr id="8" name="Straight Connector 7">
            <a:extLst>
              <a:ext uri="{FF2B5EF4-FFF2-40B4-BE49-F238E27FC236}">
                <a16:creationId xmlns:a16="http://schemas.microsoft.com/office/drawing/2014/main" id="{655CB1A5-AD04-3240-B7AE-C86827BED9C2}"/>
              </a:ext>
            </a:extLst>
          </p:cNvPr>
          <p:cNvCxnSpPr>
            <a:cxnSpLocks/>
          </p:cNvCxnSpPr>
          <p:nvPr/>
        </p:nvCxnSpPr>
        <p:spPr>
          <a:xfrm>
            <a:off x="5572125" y="4614863"/>
            <a:ext cx="1714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FBC0F3-7C3B-A944-A11A-DCE5E8BCB250}"/>
              </a:ext>
            </a:extLst>
          </p:cNvPr>
          <p:cNvCxnSpPr>
            <a:cxnSpLocks/>
          </p:cNvCxnSpPr>
          <p:nvPr/>
        </p:nvCxnSpPr>
        <p:spPr>
          <a:xfrm flipV="1">
            <a:off x="8112125" y="3552826"/>
            <a:ext cx="0" cy="5905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5DB786D-2C9C-7840-9253-A69D1F515D13}"/>
              </a:ext>
            </a:extLst>
          </p:cNvPr>
          <p:cNvCxnSpPr>
            <a:cxnSpLocks/>
          </p:cNvCxnSpPr>
          <p:nvPr/>
        </p:nvCxnSpPr>
        <p:spPr>
          <a:xfrm flipH="1">
            <a:off x="8815388" y="3729038"/>
            <a:ext cx="1000125"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D47093-9883-A749-B3BE-3A2E5EA6EBBE}"/>
              </a:ext>
            </a:extLst>
          </p:cNvPr>
          <p:cNvCxnSpPr>
            <a:cxnSpLocks/>
          </p:cNvCxnSpPr>
          <p:nvPr/>
        </p:nvCxnSpPr>
        <p:spPr>
          <a:xfrm flipH="1">
            <a:off x="8829675" y="4529138"/>
            <a:ext cx="14716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F07F39-F9D7-054F-9275-32F19FDAC943}"/>
              </a:ext>
            </a:extLst>
          </p:cNvPr>
          <p:cNvCxnSpPr>
            <a:cxnSpLocks/>
          </p:cNvCxnSpPr>
          <p:nvPr/>
        </p:nvCxnSpPr>
        <p:spPr>
          <a:xfrm flipH="1" flipV="1">
            <a:off x="8715376" y="4929188"/>
            <a:ext cx="1028699" cy="585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E436E0-BAC2-A241-BFEB-68F421AD57A1}"/>
              </a:ext>
            </a:extLst>
          </p:cNvPr>
          <p:cNvCxnSpPr>
            <a:cxnSpLocks/>
            <a:stCxn id="14" idx="0"/>
          </p:cNvCxnSpPr>
          <p:nvPr/>
        </p:nvCxnSpPr>
        <p:spPr>
          <a:xfrm flipV="1">
            <a:off x="8112125" y="4957765"/>
            <a:ext cx="1" cy="519110"/>
          </a:xfrm>
          <a:prstGeom prst="line">
            <a:avLst/>
          </a:prstGeom>
        </p:spPr>
        <p:style>
          <a:lnRef idx="1">
            <a:schemeClr val="accent1"/>
          </a:lnRef>
          <a:fillRef idx="0">
            <a:schemeClr val="accent1"/>
          </a:fillRef>
          <a:effectRef idx="0">
            <a:schemeClr val="accent1"/>
          </a:effectRef>
          <a:fontRef idx="minor">
            <a:schemeClr val="tx1"/>
          </a:fontRef>
        </p:style>
      </p:cxnSp>
      <p:sp>
        <p:nvSpPr>
          <p:cNvPr id="34" name="Slide Number Placeholder 33">
            <a:extLst>
              <a:ext uri="{FF2B5EF4-FFF2-40B4-BE49-F238E27FC236}">
                <a16:creationId xmlns:a16="http://schemas.microsoft.com/office/drawing/2014/main" id="{2F2ECDF4-0A09-004C-80EB-8326DC1AA48D}"/>
              </a:ext>
            </a:extLst>
          </p:cNvPr>
          <p:cNvSpPr>
            <a:spLocks noGrp="1"/>
          </p:cNvSpPr>
          <p:nvPr>
            <p:ph type="sldNum" sz="quarter" idx="12"/>
          </p:nvPr>
        </p:nvSpPr>
        <p:spPr/>
        <p:txBody>
          <a:bodyPr/>
          <a:lstStyle/>
          <a:p>
            <a:fld id="{6DDFBD2C-A080-5A4B-B075-F8D248F9258F}" type="slidenum">
              <a:rPr lang="en-US" smtClean="0"/>
              <a:t>33</a:t>
            </a:fld>
            <a:endParaRPr lang="en-US"/>
          </a:p>
        </p:txBody>
      </p:sp>
      <p:sp>
        <p:nvSpPr>
          <p:cNvPr id="37" name="Rectangle 36">
            <a:extLst>
              <a:ext uri="{FF2B5EF4-FFF2-40B4-BE49-F238E27FC236}">
                <a16:creationId xmlns:a16="http://schemas.microsoft.com/office/drawing/2014/main" id="{52ED0DC4-2D7B-9242-BF44-94BADB5BB638}"/>
              </a:ext>
            </a:extLst>
          </p:cNvPr>
          <p:cNvSpPr/>
          <p:nvPr/>
        </p:nvSpPr>
        <p:spPr>
          <a:xfrm>
            <a:off x="4486275" y="4126707"/>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41" name="Rectangle 40">
            <a:extLst>
              <a:ext uri="{FF2B5EF4-FFF2-40B4-BE49-F238E27FC236}">
                <a16:creationId xmlns:a16="http://schemas.microsoft.com/office/drawing/2014/main" id="{55F0166C-A890-FF46-8E3B-42C7F765070D}"/>
              </a:ext>
            </a:extLst>
          </p:cNvPr>
          <p:cNvSpPr/>
          <p:nvPr/>
        </p:nvSpPr>
        <p:spPr>
          <a:xfrm>
            <a:off x="7250896" y="4124323"/>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42" name="Rectangle 41">
            <a:extLst>
              <a:ext uri="{FF2B5EF4-FFF2-40B4-BE49-F238E27FC236}">
                <a16:creationId xmlns:a16="http://schemas.microsoft.com/office/drawing/2014/main" id="{E4F320CB-871F-3E4A-BCA7-DB10DD9632BA}"/>
              </a:ext>
            </a:extLst>
          </p:cNvPr>
          <p:cNvSpPr/>
          <p:nvPr/>
        </p:nvSpPr>
        <p:spPr>
          <a:xfrm>
            <a:off x="7250896" y="4124323"/>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31" name="Rectangle 30">
            <a:extLst>
              <a:ext uri="{FF2B5EF4-FFF2-40B4-BE49-F238E27FC236}">
                <a16:creationId xmlns:a16="http://schemas.microsoft.com/office/drawing/2014/main" id="{AFAB9821-E1AB-9E4A-8D3C-99E6EF894456}"/>
              </a:ext>
            </a:extLst>
          </p:cNvPr>
          <p:cNvSpPr/>
          <p:nvPr/>
        </p:nvSpPr>
        <p:spPr>
          <a:xfrm>
            <a:off x="7263611" y="4137038"/>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32" name="Rectangle 31">
            <a:extLst>
              <a:ext uri="{FF2B5EF4-FFF2-40B4-BE49-F238E27FC236}">
                <a16:creationId xmlns:a16="http://schemas.microsoft.com/office/drawing/2014/main" id="{4A853C48-70A5-7447-8232-EA86DCF6B2C9}"/>
              </a:ext>
            </a:extLst>
          </p:cNvPr>
          <p:cNvSpPr/>
          <p:nvPr/>
        </p:nvSpPr>
        <p:spPr>
          <a:xfrm>
            <a:off x="7265994" y="4139416"/>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35" name="Rectangle 34">
            <a:extLst>
              <a:ext uri="{FF2B5EF4-FFF2-40B4-BE49-F238E27FC236}">
                <a16:creationId xmlns:a16="http://schemas.microsoft.com/office/drawing/2014/main" id="{A95DB4CF-CEF7-8449-9489-9D9C7C215327}"/>
              </a:ext>
            </a:extLst>
          </p:cNvPr>
          <p:cNvSpPr/>
          <p:nvPr/>
        </p:nvSpPr>
        <p:spPr>
          <a:xfrm>
            <a:off x="7255436" y="4128853"/>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grpSp>
        <p:nvGrpSpPr>
          <p:cNvPr id="38" name="Group 37">
            <a:extLst>
              <a:ext uri="{FF2B5EF4-FFF2-40B4-BE49-F238E27FC236}">
                <a16:creationId xmlns:a16="http://schemas.microsoft.com/office/drawing/2014/main" id="{E9156F5E-EF86-5946-BA12-F205037AB9E2}"/>
              </a:ext>
            </a:extLst>
          </p:cNvPr>
          <p:cNvGrpSpPr/>
          <p:nvPr/>
        </p:nvGrpSpPr>
        <p:grpSpPr>
          <a:xfrm>
            <a:off x="9920289" y="2905124"/>
            <a:ext cx="871538" cy="342900"/>
            <a:chOff x="1562100" y="2476500"/>
            <a:chExt cx="871538" cy="342900"/>
          </a:xfrm>
        </p:grpSpPr>
        <p:cxnSp>
          <p:nvCxnSpPr>
            <p:cNvPr id="39" name="Straight Connector 38">
              <a:extLst>
                <a:ext uri="{FF2B5EF4-FFF2-40B4-BE49-F238E27FC236}">
                  <a16:creationId xmlns:a16="http://schemas.microsoft.com/office/drawing/2014/main" id="{4E4A2A4E-3A43-B646-A622-4EFBCE2C5A51}"/>
                </a:ext>
              </a:extLst>
            </p:cNvPr>
            <p:cNvCxnSpPr>
              <a:cxnSpLocks/>
            </p:cNvCxnSpPr>
            <p:nvPr/>
          </p:nvCxnSpPr>
          <p:spPr>
            <a:xfrm>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39E9560-C4A3-E44F-8211-004F85845DDE}"/>
                </a:ext>
              </a:extLst>
            </p:cNvPr>
            <p:cNvCxnSpPr>
              <a:cxnSpLocks/>
            </p:cNvCxnSpPr>
            <p:nvPr/>
          </p:nvCxnSpPr>
          <p:spPr>
            <a:xfrm flipH="1">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FCB2E7A3-5DFC-144A-84C4-7A258A65B91F}"/>
              </a:ext>
            </a:extLst>
          </p:cNvPr>
          <p:cNvGrpSpPr/>
          <p:nvPr/>
        </p:nvGrpSpPr>
        <p:grpSpPr>
          <a:xfrm>
            <a:off x="10444165" y="4357687"/>
            <a:ext cx="871538" cy="342900"/>
            <a:chOff x="1562100" y="2476500"/>
            <a:chExt cx="871538" cy="342900"/>
          </a:xfrm>
        </p:grpSpPr>
        <p:cxnSp>
          <p:nvCxnSpPr>
            <p:cNvPr id="44" name="Straight Connector 43">
              <a:extLst>
                <a:ext uri="{FF2B5EF4-FFF2-40B4-BE49-F238E27FC236}">
                  <a16:creationId xmlns:a16="http://schemas.microsoft.com/office/drawing/2014/main" id="{34550E51-3CA8-644D-B1B7-4721F4B5FB76}"/>
                </a:ext>
              </a:extLst>
            </p:cNvPr>
            <p:cNvCxnSpPr>
              <a:cxnSpLocks/>
            </p:cNvCxnSpPr>
            <p:nvPr/>
          </p:nvCxnSpPr>
          <p:spPr>
            <a:xfrm>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7E79CEB-2A33-A04F-BEE6-9B49C5CF3D7B}"/>
                </a:ext>
              </a:extLst>
            </p:cNvPr>
            <p:cNvCxnSpPr>
              <a:cxnSpLocks/>
            </p:cNvCxnSpPr>
            <p:nvPr/>
          </p:nvCxnSpPr>
          <p:spPr>
            <a:xfrm flipH="1">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4380B354-D44E-D54B-9EFB-F0E38B6D4CBC}"/>
              </a:ext>
            </a:extLst>
          </p:cNvPr>
          <p:cNvGrpSpPr/>
          <p:nvPr/>
        </p:nvGrpSpPr>
        <p:grpSpPr>
          <a:xfrm>
            <a:off x="7710487" y="5710237"/>
            <a:ext cx="871538" cy="342900"/>
            <a:chOff x="1562100" y="2476500"/>
            <a:chExt cx="871538" cy="342900"/>
          </a:xfrm>
        </p:grpSpPr>
        <p:cxnSp>
          <p:nvCxnSpPr>
            <p:cNvPr id="47" name="Straight Connector 46">
              <a:extLst>
                <a:ext uri="{FF2B5EF4-FFF2-40B4-BE49-F238E27FC236}">
                  <a16:creationId xmlns:a16="http://schemas.microsoft.com/office/drawing/2014/main" id="{37A7BF23-4AEF-834B-AFDF-0E4CDE185A18}"/>
                </a:ext>
              </a:extLst>
            </p:cNvPr>
            <p:cNvCxnSpPr>
              <a:cxnSpLocks/>
            </p:cNvCxnSpPr>
            <p:nvPr/>
          </p:nvCxnSpPr>
          <p:spPr>
            <a:xfrm>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9261856-38B4-C74C-BDA7-5CCB6B79DF10}"/>
                </a:ext>
              </a:extLst>
            </p:cNvPr>
            <p:cNvCxnSpPr>
              <a:cxnSpLocks/>
            </p:cNvCxnSpPr>
            <p:nvPr/>
          </p:nvCxnSpPr>
          <p:spPr>
            <a:xfrm flipH="1">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82375279-435C-3A4B-8997-DBB5EE5748A5}"/>
              </a:ext>
            </a:extLst>
          </p:cNvPr>
          <p:cNvSpPr/>
          <p:nvPr/>
        </p:nvSpPr>
        <p:spPr>
          <a:xfrm>
            <a:off x="731838" y="5771213"/>
            <a:ext cx="5698942" cy="946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9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0" nodeType="afterEffect">
                                  <p:stCondLst>
                                    <p:cond delay="500"/>
                                  </p:stCondLst>
                                  <p:childTnLst>
                                    <p:animMotion origin="layout" path="M 0.04805 -0.00208 L 0.22734 -0.00208 " pathEditMode="relative" rAng="0" ptsTypes="AA">
                                      <p:cBhvr>
                                        <p:cTn id="9" dur="2000" fill="hold"/>
                                        <p:tgtEl>
                                          <p:spTgt spid="37"/>
                                        </p:tgtEl>
                                        <p:attrNameLst>
                                          <p:attrName>ppt_x</p:attrName>
                                          <p:attrName>ppt_y</p:attrName>
                                        </p:attrNameLst>
                                      </p:cBhvr>
                                      <p:rCtr x="8958" y="0"/>
                                    </p:animMotion>
                                  </p:childTnLst>
                                </p:cTn>
                              </p:par>
                            </p:childTnLst>
                          </p:cTn>
                        </p:par>
                        <p:par>
                          <p:cTn id="10" fill="hold">
                            <p:stCondLst>
                              <p:cond delay="2500"/>
                            </p:stCondLst>
                            <p:childTnLst>
                              <p:par>
                                <p:cTn id="11" presetID="1" presetClass="entr" presetSubtype="0" fill="hold" grpId="1" nodeType="after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7"/>
                                        </p:tgtEl>
                                        <p:attrNameLst>
                                          <p:attrName>style.visibility</p:attrName>
                                        </p:attrNameLst>
                                      </p:cBhvr>
                                      <p:to>
                                        <p:strVal val="hidden"/>
                                      </p:to>
                                    </p:set>
                                  </p:childTnLst>
                                </p:cTn>
                              </p:par>
                            </p:childTnLst>
                          </p:cTn>
                        </p:par>
                        <p:par>
                          <p:cTn id="17" fill="hold">
                            <p:stCondLst>
                              <p:cond delay="2500"/>
                            </p:stCondLst>
                            <p:childTnLst>
                              <p:par>
                                <p:cTn id="18" presetID="42" presetClass="path" presetSubtype="0" accel="50000" decel="50000" fill="hold" grpId="0" nodeType="afterEffect">
                                  <p:stCondLst>
                                    <p:cond delay="0"/>
                                  </p:stCondLst>
                                  <p:childTnLst>
                                    <p:animMotion origin="layout" path="M -1.66667E-6 4.44444E-6 L 0.02565 -0.19352 " pathEditMode="relative" rAng="0" ptsTypes="AA">
                                      <p:cBhvr>
                                        <p:cTn id="19" dur="2000" fill="hold"/>
                                        <p:tgtEl>
                                          <p:spTgt spid="41"/>
                                        </p:tgtEl>
                                        <p:attrNameLst>
                                          <p:attrName>ppt_x</p:attrName>
                                          <p:attrName>ppt_y</p:attrName>
                                        </p:attrNameLst>
                                      </p:cBhvr>
                                      <p:rCtr x="1276" y="-9676"/>
                                    </p:animMotion>
                                  </p:childTnLst>
                                </p:cTn>
                              </p:par>
                              <p:par>
                                <p:cTn id="20" presetID="42" presetClass="path" presetSubtype="0" accel="50000" decel="50000" fill="hold" grpId="0" nodeType="withEffect">
                                  <p:stCondLst>
                                    <p:cond delay="0"/>
                                  </p:stCondLst>
                                  <p:childTnLst>
                                    <p:animMotion origin="layout" path="M -1.66667E-6 4.44444E-6 L 0.18307 0.2324 " pathEditMode="relative" rAng="0" ptsTypes="AA">
                                      <p:cBhvr>
                                        <p:cTn id="21" dur="2000" fill="hold"/>
                                        <p:tgtEl>
                                          <p:spTgt spid="42"/>
                                        </p:tgtEl>
                                        <p:attrNameLst>
                                          <p:attrName>ppt_x</p:attrName>
                                          <p:attrName>ppt_y</p:attrName>
                                        </p:attrNameLst>
                                      </p:cBhvr>
                                      <p:rCtr x="9154" y="11620"/>
                                    </p:animMotion>
                                  </p:childTnLst>
                                </p:cTn>
                              </p:par>
                              <p:par>
                                <p:cTn id="22" presetID="1" presetClass="entr" presetSubtype="0" fill="hold" grpId="1" nodeType="with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par>
                                <p:cTn id="24" presetID="42" presetClass="path" presetSubtype="0" accel="50000" decel="50000" fill="hold" grpId="0" nodeType="withEffect">
                                  <p:stCondLst>
                                    <p:cond delay="0"/>
                                  </p:stCondLst>
                                  <p:childTnLst>
                                    <p:animMotion origin="layout" path="M -3.54167E-6 2.59259E-6 L 0.02123 0.23055 " pathEditMode="relative" rAng="0" ptsTypes="AA">
                                      <p:cBhvr>
                                        <p:cTn id="25" dur="2000" fill="hold"/>
                                        <p:tgtEl>
                                          <p:spTgt spid="31"/>
                                        </p:tgtEl>
                                        <p:attrNameLst>
                                          <p:attrName>ppt_x</p:attrName>
                                          <p:attrName>ppt_y</p:attrName>
                                        </p:attrNameLst>
                                      </p:cBhvr>
                                      <p:rCtr x="1055" y="11528"/>
                                    </p:animMotion>
                                  </p:childTnLst>
                                </p:cTn>
                              </p:par>
                              <p:par>
                                <p:cTn id="26" presetID="1" presetClass="entr" presetSubtype="0" fill="hold" grpId="1" nodeType="with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par>
                                <p:cTn id="28" presetID="42" presetClass="path" presetSubtype="0" accel="50000" decel="50000" fill="hold" grpId="0" nodeType="withEffect">
                                  <p:stCondLst>
                                    <p:cond delay="0"/>
                                  </p:stCondLst>
                                  <p:childTnLst>
                                    <p:animMotion origin="layout" path="M -3.75E-6 -3.7037E-7 L 0.24896 0.03866 " pathEditMode="relative" rAng="0" ptsTypes="AA">
                                      <p:cBhvr>
                                        <p:cTn id="29" dur="2000" fill="hold"/>
                                        <p:tgtEl>
                                          <p:spTgt spid="32"/>
                                        </p:tgtEl>
                                        <p:attrNameLst>
                                          <p:attrName>ppt_x</p:attrName>
                                          <p:attrName>ppt_y</p:attrName>
                                        </p:attrNameLst>
                                      </p:cBhvr>
                                      <p:rCtr x="12448" y="1921"/>
                                    </p:animMotion>
                                  </p:childTnLst>
                                </p:cTn>
                              </p:par>
                              <p:par>
                                <p:cTn id="30" presetID="1" presetClass="entr" presetSubtype="0" fill="hold" grpId="1" nodeType="with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par>
                                <p:cTn id="32" presetID="42" presetClass="path" presetSubtype="0" accel="50000" decel="50000" fill="hold" grpId="0" nodeType="withEffect">
                                  <p:stCondLst>
                                    <p:cond delay="0"/>
                                  </p:stCondLst>
                                  <p:childTnLst>
                                    <p:animMotion origin="layout" path="M -2.29167E-6 1.11022E-16 L 0.20534 -0.17616 " pathEditMode="relative" rAng="0" ptsTypes="AA">
                                      <p:cBhvr>
                                        <p:cTn id="33" dur="2000" fill="hold"/>
                                        <p:tgtEl>
                                          <p:spTgt spid="35"/>
                                        </p:tgtEl>
                                        <p:attrNameLst>
                                          <p:attrName>ppt_x</p:attrName>
                                          <p:attrName>ppt_y</p:attrName>
                                        </p:attrNameLst>
                                      </p:cBhvr>
                                      <p:rCtr x="10260" y="-8819"/>
                                    </p:animMotion>
                                  </p:childTnLst>
                                </p:cTn>
                              </p:par>
                            </p:childTnLst>
                          </p:cTn>
                        </p:par>
                        <p:par>
                          <p:cTn id="34" fill="hold">
                            <p:stCondLst>
                              <p:cond delay="4500"/>
                            </p:stCondLst>
                            <p:childTnLst>
                              <p:par>
                                <p:cTn id="35" presetID="1" presetClass="entr" presetSubtype="0" fill="hold" nodeType="afterEffect">
                                  <p:stCondLst>
                                    <p:cond delay="50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0" nodeType="clickEffect">
                                  <p:stCondLst>
                                    <p:cond delay="0"/>
                                  </p:stCondLst>
                                  <p:childTnLst>
                                    <p:animEffect transition="out" filter="dissolve">
                                      <p:cBhvr>
                                        <p:cTn id="44" dur="500"/>
                                        <p:tgtEl>
                                          <p:spTgt spid="49"/>
                                        </p:tgtEl>
                                      </p:cBhvr>
                                    </p:animEffect>
                                    <p:set>
                                      <p:cBhvr>
                                        <p:cTn id="45"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41" grpId="0" animBg="1"/>
      <p:bldP spid="41" grpId="1" animBg="1"/>
      <p:bldP spid="42" grpId="0" animBg="1"/>
      <p:bldP spid="42" grpId="1" animBg="1"/>
      <p:bldP spid="31" grpId="0" animBg="1"/>
      <p:bldP spid="31" grpId="1" animBg="1"/>
      <p:bldP spid="32" grpId="0" animBg="1"/>
      <p:bldP spid="32" grpId="1" animBg="1"/>
      <p:bldP spid="35" grpId="0" animBg="1"/>
      <p:bldP spid="35" grpId="1" animBg="1"/>
      <p:bldP spid="4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CF52E15A-E527-054E-A636-D32DDB413E23}"/>
              </a:ext>
            </a:extLst>
          </p:cNvPr>
          <p:cNvSpPr>
            <a:spLocks noGrp="1" noChangeArrowheads="1"/>
          </p:cNvSpPr>
          <p:nvPr>
            <p:ph type="title"/>
          </p:nvPr>
        </p:nvSpPr>
        <p:spPr/>
        <p:txBody>
          <a:bodyPr/>
          <a:lstStyle/>
          <a:p>
            <a:pPr>
              <a:defRPr/>
            </a:pPr>
            <a:r>
              <a:rPr lang="en-US" dirty="0">
                <a:cs typeface="+mj-cs"/>
              </a:rPr>
              <a:t>Multicast MAC address</a:t>
            </a:r>
          </a:p>
        </p:txBody>
      </p:sp>
      <p:sp>
        <p:nvSpPr>
          <p:cNvPr id="168963" name="Rectangle 3">
            <a:extLst>
              <a:ext uri="{FF2B5EF4-FFF2-40B4-BE49-F238E27FC236}">
                <a16:creationId xmlns:a16="http://schemas.microsoft.com/office/drawing/2014/main" id="{C8E2A4DE-9F63-C24B-9468-EC27686956F5}"/>
              </a:ext>
            </a:extLst>
          </p:cNvPr>
          <p:cNvSpPr>
            <a:spLocks noGrp="1" noChangeArrowheads="1"/>
          </p:cNvSpPr>
          <p:nvPr>
            <p:ph type="body" idx="1"/>
          </p:nvPr>
        </p:nvSpPr>
        <p:spPr>
          <a:xfrm>
            <a:off x="742949" y="1643073"/>
            <a:ext cx="10615613" cy="4972040"/>
          </a:xfrm>
        </p:spPr>
        <p:txBody>
          <a:bodyPr>
            <a:normAutofit/>
          </a:bodyPr>
          <a:lstStyle/>
          <a:p>
            <a:r>
              <a:rPr lang="en-US" altLang="en-US" dirty="0"/>
              <a:t>A multicast MAC address is identified by setting the 8</a:t>
            </a:r>
            <a:r>
              <a:rPr lang="en-US" altLang="en-US" baseline="30000" dirty="0"/>
              <a:t>th</a:t>
            </a:r>
            <a:r>
              <a:rPr lang="en-US" altLang="en-US" dirty="0"/>
              <a:t> bit of the first byte to “1”</a:t>
            </a:r>
          </a:p>
          <a:p>
            <a:endParaRPr lang="en-US" altLang="en-US" dirty="0"/>
          </a:p>
          <a:p>
            <a:endParaRPr lang="en-US" altLang="en-US" dirty="0"/>
          </a:p>
          <a:p>
            <a:r>
              <a:rPr lang="en-US" altLang="en-US" dirty="0"/>
              <a:t>A priori, a multicast Ethernet message at an Ethernet switch is sent out on all ports of the switch</a:t>
            </a:r>
          </a:p>
          <a:p>
            <a:pPr lvl="2"/>
            <a:r>
              <a:rPr lang="en-US" altLang="en-US" dirty="0"/>
              <a:t>This is similar to broadcast </a:t>
            </a:r>
          </a:p>
          <a:p>
            <a:pPr lvl="2"/>
            <a:r>
              <a:rPr lang="en-US" altLang="en-US" dirty="0"/>
              <a:t>Ethernet switches can mitigate the broadcast</a:t>
            </a:r>
          </a:p>
          <a:p>
            <a:r>
              <a:rPr lang="en-US" altLang="en-US" dirty="0"/>
              <a:t>Interfaces drop a multicast message if the receiving node is not interested in the message</a:t>
            </a:r>
          </a:p>
          <a:p>
            <a:pPr lvl="2"/>
            <a:r>
              <a:rPr lang="en-US" altLang="en-US" dirty="0"/>
              <a:t>Dropping occurs at the NIC (in hardware)</a:t>
            </a:r>
          </a:p>
        </p:txBody>
      </p:sp>
      <p:graphicFrame>
        <p:nvGraphicFramePr>
          <p:cNvPr id="39940" name="Object 4">
            <a:extLst>
              <a:ext uri="{FF2B5EF4-FFF2-40B4-BE49-F238E27FC236}">
                <a16:creationId xmlns:a16="http://schemas.microsoft.com/office/drawing/2014/main" id="{E09B2546-E99F-C745-AB1A-95C0EF524D34}"/>
              </a:ext>
            </a:extLst>
          </p:cNvPr>
          <p:cNvGraphicFramePr>
            <a:graphicFrameLocks noChangeAspect="1"/>
          </p:cNvGraphicFramePr>
          <p:nvPr>
            <p:extLst>
              <p:ext uri="{D42A27DB-BD31-4B8C-83A1-F6EECF244321}">
                <p14:modId xmlns:p14="http://schemas.microsoft.com/office/powerpoint/2010/main" val="2587090023"/>
              </p:ext>
            </p:extLst>
          </p:nvPr>
        </p:nvGraphicFramePr>
        <p:xfrm>
          <a:off x="1752600" y="2405073"/>
          <a:ext cx="8915400" cy="1065213"/>
        </p:xfrm>
        <a:graphic>
          <a:graphicData uri="http://schemas.openxmlformats.org/presentationml/2006/ole">
            <mc:AlternateContent xmlns:mc="http://schemas.openxmlformats.org/markup-compatibility/2006">
              <mc:Choice xmlns:v="urn:schemas-microsoft-com:vml" Requires="v">
                <p:oleObj spid="_x0000_s12289" name="VISIO" r:id="rId4" imgW="26276300" imgH="3136900" progId="Visio.Drawing.4">
                  <p:embed/>
                </p:oleObj>
              </mc:Choice>
              <mc:Fallback>
                <p:oleObj name="VISIO" r:id="rId4" imgW="26276300" imgH="3136900" progId="Visio.Drawing.4">
                  <p:embed/>
                  <p:pic>
                    <p:nvPicPr>
                      <p:cNvPr id="39940" name="Object 4">
                        <a:extLst>
                          <a:ext uri="{FF2B5EF4-FFF2-40B4-BE49-F238E27FC236}">
                            <a16:creationId xmlns:a16="http://schemas.microsoft.com/office/drawing/2014/main" id="{E09B2546-E99F-C745-AB1A-95C0EF524D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405073"/>
                        <a:ext cx="8915400" cy="106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B7A55CE7-7888-DD4E-A9B7-D719CCBF5F79}"/>
              </a:ext>
            </a:extLst>
          </p:cNvPr>
          <p:cNvSpPr>
            <a:spLocks noGrp="1"/>
          </p:cNvSpPr>
          <p:nvPr>
            <p:ph type="sldNum" sz="quarter" idx="12"/>
          </p:nvPr>
        </p:nvSpPr>
        <p:spPr/>
        <p:txBody>
          <a:bodyPr/>
          <a:lstStyle/>
          <a:p>
            <a:fld id="{6DDFBD2C-A080-5A4B-B075-F8D248F9258F}" type="slidenum">
              <a:rPr lang="en-US" smtClean="0"/>
              <a:t>34</a:t>
            </a:fld>
            <a:endParaRPr lang="en-US"/>
          </a:p>
        </p:txBody>
      </p:sp>
    </p:spTree>
    <p:extLst>
      <p:ext uri="{BB962C8B-B14F-4D97-AF65-F5344CB8AC3E}">
        <p14:creationId xmlns:p14="http://schemas.microsoft.com/office/powerpoint/2010/main" val="1076594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340A371D-C675-7B41-BA9D-017672BB948D}"/>
              </a:ext>
            </a:extLst>
          </p:cNvPr>
          <p:cNvSpPr>
            <a:spLocks noGrp="1" noChangeArrowheads="1"/>
          </p:cNvSpPr>
          <p:nvPr>
            <p:ph type="title"/>
          </p:nvPr>
        </p:nvSpPr>
        <p:spPr/>
        <p:txBody>
          <a:bodyPr/>
          <a:lstStyle/>
          <a:p>
            <a:pPr>
              <a:defRPr/>
            </a:pPr>
            <a:r>
              <a:rPr lang="en-US" dirty="0">
                <a:cs typeface="+mj-cs"/>
              </a:rPr>
              <a:t>Multicast address mapping (IPv4)</a:t>
            </a:r>
          </a:p>
        </p:txBody>
      </p:sp>
      <p:graphicFrame>
        <p:nvGraphicFramePr>
          <p:cNvPr id="41987" name="Object 3">
            <a:extLst>
              <a:ext uri="{FF2B5EF4-FFF2-40B4-BE49-F238E27FC236}">
                <a16:creationId xmlns:a16="http://schemas.microsoft.com/office/drawing/2014/main" id="{5BB35897-557C-E145-9F03-BF8B7EC73D89}"/>
              </a:ext>
            </a:extLst>
          </p:cNvPr>
          <p:cNvGraphicFramePr>
            <a:graphicFrameLocks noChangeAspect="1"/>
          </p:cNvGraphicFramePr>
          <p:nvPr>
            <p:extLst>
              <p:ext uri="{D42A27DB-BD31-4B8C-83A1-F6EECF244321}">
                <p14:modId xmlns:p14="http://schemas.microsoft.com/office/powerpoint/2010/main" val="1866465436"/>
              </p:ext>
            </p:extLst>
          </p:nvPr>
        </p:nvGraphicFramePr>
        <p:xfrm>
          <a:off x="2097437" y="2673343"/>
          <a:ext cx="7495354" cy="3897937"/>
        </p:xfrm>
        <a:graphic>
          <a:graphicData uri="http://schemas.openxmlformats.org/presentationml/2006/ole">
            <mc:AlternateContent xmlns:mc="http://schemas.openxmlformats.org/markup-compatibility/2006">
              <mc:Choice xmlns:v="urn:schemas-microsoft-com:vml" Requires="v">
                <p:oleObj spid="_x0000_s13313" name="Visio" r:id="rId4" imgW="8758805" imgH="4618080" progId="Visio.Drawing.11">
                  <p:embed/>
                </p:oleObj>
              </mc:Choice>
              <mc:Fallback>
                <p:oleObj name="Visio" r:id="rId4" imgW="8758805" imgH="4618080" progId="Visio.Drawing.11">
                  <p:embed/>
                  <p:pic>
                    <p:nvPicPr>
                      <p:cNvPr id="41987" name="Object 3">
                        <a:extLst>
                          <a:ext uri="{FF2B5EF4-FFF2-40B4-BE49-F238E27FC236}">
                            <a16:creationId xmlns:a16="http://schemas.microsoft.com/office/drawing/2014/main" id="{5BB35897-557C-E145-9F03-BF8B7EC73D89}"/>
                          </a:ext>
                        </a:extLst>
                      </p:cNvPr>
                      <p:cNvPicPr>
                        <a:picLocks noChangeAspect="1" noChangeArrowheads="1"/>
                      </p:cNvPicPr>
                      <p:nvPr/>
                    </p:nvPicPr>
                    <p:blipFill>
                      <a:blip r:embed="rId5"/>
                      <a:srcRect/>
                      <a:stretch>
                        <a:fillRect/>
                      </a:stretch>
                    </p:blipFill>
                    <p:spPr bwMode="auto">
                      <a:xfrm>
                        <a:off x="2097437" y="2673343"/>
                        <a:ext cx="7495354" cy="3897937"/>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97E59228-4974-E143-BF1D-E961CF1EC6AF}"/>
              </a:ext>
            </a:extLst>
          </p:cNvPr>
          <p:cNvSpPr>
            <a:spLocks noGrp="1"/>
          </p:cNvSpPr>
          <p:nvPr>
            <p:ph type="sldNum" sz="quarter" idx="12"/>
          </p:nvPr>
        </p:nvSpPr>
        <p:spPr/>
        <p:txBody>
          <a:bodyPr/>
          <a:lstStyle/>
          <a:p>
            <a:fld id="{6DDFBD2C-A080-5A4B-B075-F8D248F9258F}" type="slidenum">
              <a:rPr lang="en-US" smtClean="0"/>
              <a:t>35</a:t>
            </a:fld>
            <a:endParaRPr lang="en-US"/>
          </a:p>
        </p:txBody>
      </p:sp>
      <p:sp>
        <p:nvSpPr>
          <p:cNvPr id="6" name="Rectangle 3">
            <a:extLst>
              <a:ext uri="{FF2B5EF4-FFF2-40B4-BE49-F238E27FC236}">
                <a16:creationId xmlns:a16="http://schemas.microsoft.com/office/drawing/2014/main" id="{E1EDFC07-BF27-9C42-B628-677E29C9F373}"/>
              </a:ext>
            </a:extLst>
          </p:cNvPr>
          <p:cNvSpPr txBox="1">
            <a:spLocks noChangeArrowheads="1"/>
          </p:cNvSpPr>
          <p:nvPr/>
        </p:nvSpPr>
        <p:spPr>
          <a:xfrm>
            <a:off x="742949" y="1643073"/>
            <a:ext cx="10615613" cy="49720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IPv4 multicast address is statically mapped to a multicast MAC address</a:t>
            </a:r>
          </a:p>
          <a:p>
            <a:r>
              <a:rPr lang="en-US" altLang="en-US" sz="2400" dirty="0"/>
              <a:t>Last 23 bit of IP address are copied to the MAC address with fixed initial 25 bits</a:t>
            </a:r>
          </a:p>
        </p:txBody>
      </p:sp>
    </p:spTree>
    <p:extLst>
      <p:ext uri="{BB962C8B-B14F-4D97-AF65-F5344CB8AC3E}">
        <p14:creationId xmlns:p14="http://schemas.microsoft.com/office/powerpoint/2010/main" val="4223521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340A371D-C675-7B41-BA9D-017672BB948D}"/>
              </a:ext>
            </a:extLst>
          </p:cNvPr>
          <p:cNvSpPr>
            <a:spLocks noGrp="1" noChangeArrowheads="1"/>
          </p:cNvSpPr>
          <p:nvPr>
            <p:ph type="title"/>
          </p:nvPr>
        </p:nvSpPr>
        <p:spPr/>
        <p:txBody>
          <a:bodyPr/>
          <a:lstStyle/>
          <a:p>
            <a:pPr>
              <a:defRPr/>
            </a:pPr>
            <a:r>
              <a:rPr lang="en-US" dirty="0">
                <a:cs typeface="+mj-cs"/>
              </a:rPr>
              <a:t>Multicast address mapping (IPv6) </a:t>
            </a:r>
          </a:p>
        </p:txBody>
      </p:sp>
      <p:graphicFrame>
        <p:nvGraphicFramePr>
          <p:cNvPr id="41987" name="Object 3">
            <a:extLst>
              <a:ext uri="{FF2B5EF4-FFF2-40B4-BE49-F238E27FC236}">
                <a16:creationId xmlns:a16="http://schemas.microsoft.com/office/drawing/2014/main" id="{5BB35897-557C-E145-9F03-BF8B7EC73D89}"/>
              </a:ext>
            </a:extLst>
          </p:cNvPr>
          <p:cNvGraphicFramePr>
            <a:graphicFrameLocks noChangeAspect="1"/>
          </p:cNvGraphicFramePr>
          <p:nvPr>
            <p:extLst>
              <p:ext uri="{D42A27DB-BD31-4B8C-83A1-F6EECF244321}">
                <p14:modId xmlns:p14="http://schemas.microsoft.com/office/powerpoint/2010/main" val="2187978692"/>
              </p:ext>
            </p:extLst>
          </p:nvPr>
        </p:nvGraphicFramePr>
        <p:xfrm>
          <a:off x="1642847" y="2638424"/>
          <a:ext cx="9024938" cy="3900488"/>
        </p:xfrm>
        <a:graphic>
          <a:graphicData uri="http://schemas.openxmlformats.org/presentationml/2006/ole">
            <mc:AlternateContent xmlns:mc="http://schemas.openxmlformats.org/markup-compatibility/2006">
              <mc:Choice xmlns:v="urn:schemas-microsoft-com:vml" Requires="v">
                <p:oleObj spid="_x0000_s14337" name="Visio" r:id="rId4" imgW="10873195" imgH="4618080" progId="Visio.Drawing.11">
                  <p:embed/>
                </p:oleObj>
              </mc:Choice>
              <mc:Fallback>
                <p:oleObj name="Visio" r:id="rId4" imgW="10873195" imgH="4618080" progId="Visio.Drawing.11">
                  <p:embed/>
                  <p:pic>
                    <p:nvPicPr>
                      <p:cNvPr id="41987" name="Object 3">
                        <a:extLst>
                          <a:ext uri="{FF2B5EF4-FFF2-40B4-BE49-F238E27FC236}">
                            <a16:creationId xmlns:a16="http://schemas.microsoft.com/office/drawing/2014/main" id="{5BB35897-557C-E145-9F03-BF8B7EC73D89}"/>
                          </a:ext>
                        </a:extLst>
                      </p:cNvPr>
                      <p:cNvPicPr>
                        <a:picLocks noChangeAspect="1" noChangeArrowheads="1"/>
                      </p:cNvPicPr>
                      <p:nvPr/>
                    </p:nvPicPr>
                    <p:blipFill>
                      <a:blip r:embed="rId5"/>
                      <a:srcRect/>
                      <a:stretch>
                        <a:fillRect/>
                      </a:stretch>
                    </p:blipFill>
                    <p:spPr bwMode="auto">
                      <a:xfrm>
                        <a:off x="1642847" y="2638424"/>
                        <a:ext cx="9024938" cy="3900488"/>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97E59228-4974-E143-BF1D-E961CF1EC6AF}"/>
              </a:ext>
            </a:extLst>
          </p:cNvPr>
          <p:cNvSpPr>
            <a:spLocks noGrp="1"/>
          </p:cNvSpPr>
          <p:nvPr>
            <p:ph type="sldNum" sz="quarter" idx="12"/>
          </p:nvPr>
        </p:nvSpPr>
        <p:spPr/>
        <p:txBody>
          <a:bodyPr/>
          <a:lstStyle/>
          <a:p>
            <a:fld id="{6DDFBD2C-A080-5A4B-B075-F8D248F9258F}" type="slidenum">
              <a:rPr lang="en-US" smtClean="0"/>
              <a:t>36</a:t>
            </a:fld>
            <a:endParaRPr lang="en-US"/>
          </a:p>
        </p:txBody>
      </p:sp>
      <p:sp>
        <p:nvSpPr>
          <p:cNvPr id="6" name="Rectangle 3">
            <a:extLst>
              <a:ext uri="{FF2B5EF4-FFF2-40B4-BE49-F238E27FC236}">
                <a16:creationId xmlns:a16="http://schemas.microsoft.com/office/drawing/2014/main" id="{E1EDFC07-BF27-9C42-B628-677E29C9F373}"/>
              </a:ext>
            </a:extLst>
          </p:cNvPr>
          <p:cNvSpPr txBox="1">
            <a:spLocks noChangeArrowheads="1"/>
          </p:cNvSpPr>
          <p:nvPr/>
        </p:nvSpPr>
        <p:spPr>
          <a:xfrm>
            <a:off x="742949" y="1643073"/>
            <a:ext cx="10615613" cy="49720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Also a static mapping</a:t>
            </a:r>
          </a:p>
          <a:p>
            <a:r>
              <a:rPr lang="en-US" altLang="en-US" sz="2400" dirty="0"/>
              <a:t>Initial 2 bytes of the MAC address are 0x3333. Remaining four bytes are copied from last four bytes of IPv6 address</a:t>
            </a:r>
          </a:p>
        </p:txBody>
      </p:sp>
    </p:spTree>
    <p:extLst>
      <p:ext uri="{BB962C8B-B14F-4D97-AF65-F5344CB8AC3E}">
        <p14:creationId xmlns:p14="http://schemas.microsoft.com/office/powerpoint/2010/main" val="3765253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2817ED7-2B36-E44D-A013-7C7D06D5827A}"/>
              </a:ext>
            </a:extLst>
          </p:cNvPr>
          <p:cNvSpPr>
            <a:spLocks noGrp="1" noChangeArrowheads="1"/>
          </p:cNvSpPr>
          <p:nvPr>
            <p:ph type="title"/>
          </p:nvPr>
        </p:nvSpPr>
        <p:spPr/>
        <p:txBody>
          <a:bodyPr/>
          <a:lstStyle/>
          <a:p>
            <a:r>
              <a:rPr lang="en-US" altLang="en-US" dirty="0">
                <a:ea typeface="ＭＳ Ｐゴシック" panose="020B0600070205080204" pitchFamily="34" charset="-128"/>
              </a:rPr>
              <a:t>Need for address translation</a:t>
            </a:r>
          </a:p>
        </p:txBody>
      </p:sp>
      <p:sp>
        <p:nvSpPr>
          <p:cNvPr id="17411" name="Rectangle 3">
            <a:extLst>
              <a:ext uri="{FF2B5EF4-FFF2-40B4-BE49-F238E27FC236}">
                <a16:creationId xmlns:a16="http://schemas.microsoft.com/office/drawing/2014/main" id="{6E155478-D41A-7947-A250-99572206EEC4}"/>
              </a:ext>
            </a:extLst>
          </p:cNvPr>
          <p:cNvSpPr>
            <a:spLocks noGrp="1" noChangeArrowheads="1"/>
          </p:cNvSpPr>
          <p:nvPr>
            <p:ph type="body" idx="1"/>
          </p:nvPr>
        </p:nvSpPr>
        <p:spPr/>
        <p:txBody>
          <a:bodyPr/>
          <a:lstStyle/>
          <a:p>
            <a:r>
              <a:rPr lang="en-US" altLang="en-US" dirty="0">
                <a:ea typeface="ＭＳ Ｐゴシック" panose="020B0600070205080204" pitchFamily="34" charset="-128"/>
              </a:rPr>
              <a:t>Note: </a:t>
            </a:r>
          </a:p>
          <a:p>
            <a:pPr lvl="1"/>
            <a:r>
              <a:rPr lang="en-US" altLang="en-US" dirty="0">
                <a:ea typeface="ＭＳ Ｐゴシック" panose="020B0600070205080204" pitchFamily="34" charset="-128"/>
              </a:rPr>
              <a:t>The Internet protocols are based on IP addresses </a:t>
            </a:r>
          </a:p>
          <a:p>
            <a:pPr lvl="1"/>
            <a:r>
              <a:rPr lang="en-US" altLang="en-US" dirty="0">
                <a:ea typeface="ＭＳ Ｐゴシック" panose="020B0600070205080204" pitchFamily="34" charset="-128"/>
              </a:rPr>
              <a:t>Many link-layer networks use MAC addresses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A translation is required between IP and MAC layer addresses</a:t>
            </a:r>
          </a:p>
          <a:p>
            <a:pPr marL="457200" lvl="1" indent="0">
              <a:buNone/>
            </a:pPr>
            <a:r>
              <a:rPr lang="en-US" altLang="en-US" dirty="0">
                <a:solidFill>
                  <a:schemeClr val="accent5">
                    <a:lumMod val="75000"/>
                  </a:schemeClr>
                </a:solidFill>
                <a:ea typeface="ＭＳ Ｐゴシック" panose="020B0600070205080204" pitchFamily="34" charset="-128"/>
              </a:rPr>
              <a:t>→ “Given an IP address, what is the MAC address?”</a:t>
            </a:r>
          </a:p>
          <a:p>
            <a:pPr lvl="1"/>
            <a:endParaRPr lang="en-US" altLang="en-US" dirty="0">
              <a:ea typeface="ＭＳ Ｐゴシック" panose="020B0600070205080204" pitchFamily="34" charset="-128"/>
            </a:endParaRPr>
          </a:p>
          <a:p>
            <a:r>
              <a:rPr lang="en-US" altLang="en-US" dirty="0">
                <a:ea typeface="ＭＳ Ｐゴシック" panose="020B0600070205080204" pitchFamily="34" charset="-128"/>
              </a:rPr>
              <a:t>IPv4 and IPv6 use different protocols for the translation: </a:t>
            </a:r>
          </a:p>
          <a:p>
            <a:pPr lvl="1"/>
            <a:r>
              <a:rPr lang="en-US" altLang="en-US" dirty="0">
                <a:ea typeface="ＭＳ Ｐゴシック" panose="020B0600070205080204" pitchFamily="34" charset="-128"/>
              </a:rPr>
              <a:t>IPv4: Address Resolution Protocol (ARP) </a:t>
            </a:r>
          </a:p>
          <a:p>
            <a:pPr lvl="1"/>
            <a:r>
              <a:rPr lang="en-US" altLang="en-US" dirty="0">
                <a:ea typeface="ＭＳ Ｐゴシック" panose="020B0600070205080204" pitchFamily="34" charset="-128"/>
              </a:rPr>
              <a:t>IPv6: Neighbor Discovery Protocol (NDP)</a:t>
            </a:r>
          </a:p>
          <a:p>
            <a:endParaRPr lang="en-US" altLang="en-US" dirty="0">
              <a:ea typeface="ＭＳ Ｐゴシック" panose="020B0600070205080204" pitchFamily="34" charset="-128"/>
            </a:endParaRPr>
          </a:p>
        </p:txBody>
      </p:sp>
      <p:sp>
        <p:nvSpPr>
          <p:cNvPr id="17412" name="Rectangle 4">
            <a:extLst>
              <a:ext uri="{FF2B5EF4-FFF2-40B4-BE49-F238E27FC236}">
                <a16:creationId xmlns:a16="http://schemas.microsoft.com/office/drawing/2014/main" id="{C31C7FC6-DD2C-4040-8F7F-E08EA461BC94}"/>
              </a:ext>
            </a:extLst>
          </p:cNvPr>
          <p:cNvSpPr>
            <a:spLocks noChangeArrowheads="1"/>
          </p:cNvSpPr>
          <p:nvPr/>
        </p:nvSpPr>
        <p:spPr bwMode="auto">
          <a:xfrm>
            <a:off x="2438400" y="4953000"/>
            <a:ext cx="167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sp>
        <p:nvSpPr>
          <p:cNvPr id="17413" name="Rectangle 5">
            <a:extLst>
              <a:ext uri="{FF2B5EF4-FFF2-40B4-BE49-F238E27FC236}">
                <a16:creationId xmlns:a16="http://schemas.microsoft.com/office/drawing/2014/main" id="{61BA59E9-50DC-1246-A57E-520E0A3AEA04}"/>
              </a:ext>
            </a:extLst>
          </p:cNvPr>
          <p:cNvSpPr>
            <a:spLocks noChangeArrowheads="1"/>
          </p:cNvSpPr>
          <p:nvPr/>
        </p:nvSpPr>
        <p:spPr bwMode="auto">
          <a:xfrm>
            <a:off x="3124200" y="5334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sp>
        <p:nvSpPr>
          <p:cNvPr id="3" name="Slide Number Placeholder 2">
            <a:extLst>
              <a:ext uri="{FF2B5EF4-FFF2-40B4-BE49-F238E27FC236}">
                <a16:creationId xmlns:a16="http://schemas.microsoft.com/office/drawing/2014/main" id="{915EE6B4-92FD-D74E-90C2-AE8AF30BB11F}"/>
              </a:ext>
            </a:extLst>
          </p:cNvPr>
          <p:cNvSpPr>
            <a:spLocks noGrp="1"/>
          </p:cNvSpPr>
          <p:nvPr>
            <p:ph type="sldNum" sz="quarter" idx="12"/>
          </p:nvPr>
        </p:nvSpPr>
        <p:spPr/>
        <p:txBody>
          <a:bodyPr/>
          <a:lstStyle/>
          <a:p>
            <a:fld id="{6DDFBD2C-A080-5A4B-B075-F8D248F9258F}" type="slidenum">
              <a:rPr lang="en-US" smtClean="0"/>
              <a:t>4</a:t>
            </a:fld>
            <a:endParaRPr lang="en-US"/>
          </a:p>
        </p:txBody>
      </p:sp>
    </p:spTree>
    <p:extLst>
      <p:ext uri="{BB962C8B-B14F-4D97-AF65-F5344CB8AC3E}">
        <p14:creationId xmlns:p14="http://schemas.microsoft.com/office/powerpoint/2010/main" val="3300133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lstStyle/>
          <a:p>
            <a:r>
              <a:rPr lang="en-US" dirty="0"/>
              <a:t>Address Resolution Protocol</a:t>
            </a:r>
            <a:br>
              <a:rPr lang="en-US" dirty="0"/>
            </a:br>
            <a:r>
              <a:rPr lang="en-US" dirty="0"/>
              <a:t>(ARP)</a:t>
            </a:r>
            <a:endParaRPr lang="en-US" b="1"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7">
            <a:extLst>
              <a:ext uri="{FF2B5EF4-FFF2-40B4-BE49-F238E27FC236}">
                <a16:creationId xmlns:a16="http://schemas.microsoft.com/office/drawing/2014/main" id="{3A6BFA4A-B0A8-C447-B104-938B98B75702}"/>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85279824-E804-A849-8136-CD5BDF6BA715}"/>
              </a:ext>
            </a:extLst>
          </p:cNvPr>
          <p:cNvSpPr>
            <a:spLocks noGrp="1"/>
          </p:cNvSpPr>
          <p:nvPr>
            <p:ph type="sldNum" sz="quarter" idx="12"/>
          </p:nvPr>
        </p:nvSpPr>
        <p:spPr/>
        <p:txBody>
          <a:bodyPr/>
          <a:lstStyle/>
          <a:p>
            <a:fld id="{6DDFBD2C-A080-5A4B-B075-F8D248F9258F}" type="slidenum">
              <a:rPr lang="en-US" smtClean="0"/>
              <a:t>5</a:t>
            </a:fld>
            <a:endParaRPr lang="en-US"/>
          </a:p>
        </p:txBody>
      </p:sp>
    </p:spTree>
    <p:extLst>
      <p:ext uri="{BB962C8B-B14F-4D97-AF65-F5344CB8AC3E}">
        <p14:creationId xmlns:p14="http://schemas.microsoft.com/office/powerpoint/2010/main" val="1722475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DE3BD7D-7B72-CD43-B025-4E775D3F7D58}"/>
              </a:ext>
            </a:extLst>
          </p:cNvPr>
          <p:cNvSpPr>
            <a:spLocks noGrp="1" noChangeArrowheads="1"/>
          </p:cNvSpPr>
          <p:nvPr>
            <p:ph type="body" idx="1"/>
          </p:nvPr>
        </p:nvSpPr>
        <p:spPr/>
        <p:txBody>
          <a:bodyPr/>
          <a:lstStyle/>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pPr>
              <a:buFontTx/>
              <a:buNone/>
            </a:pPr>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graphicFrame>
        <p:nvGraphicFramePr>
          <p:cNvPr id="16387" name="Object 3">
            <a:extLst>
              <a:ext uri="{FF2B5EF4-FFF2-40B4-BE49-F238E27FC236}">
                <a16:creationId xmlns:a16="http://schemas.microsoft.com/office/drawing/2014/main" id="{D48B6DCC-DD1D-884C-8C85-2D134B03B1D0}"/>
              </a:ext>
            </a:extLst>
          </p:cNvPr>
          <p:cNvGraphicFramePr>
            <a:graphicFrameLocks noChangeAspect="1"/>
          </p:cNvGraphicFramePr>
          <p:nvPr>
            <p:extLst>
              <p:ext uri="{D42A27DB-BD31-4B8C-83A1-F6EECF244321}">
                <p14:modId xmlns:p14="http://schemas.microsoft.com/office/powerpoint/2010/main" val="3045653057"/>
              </p:ext>
            </p:extLst>
          </p:nvPr>
        </p:nvGraphicFramePr>
        <p:xfrm>
          <a:off x="1536240" y="1571486"/>
          <a:ext cx="8639175" cy="4860925"/>
        </p:xfrm>
        <a:graphic>
          <a:graphicData uri="http://schemas.openxmlformats.org/presentationml/2006/ole">
            <mc:AlternateContent xmlns:mc="http://schemas.openxmlformats.org/markup-compatibility/2006">
              <mc:Choice xmlns:v="urn:schemas-microsoft-com:vml" Requires="v">
                <p:oleObj spid="_x0000_s1025" name="Visio" r:id="rId4" imgW="8534400" imgH="4775200" progId="Visio.Drawing.11">
                  <p:embed/>
                </p:oleObj>
              </mc:Choice>
              <mc:Fallback>
                <p:oleObj name="Visio" r:id="rId4" imgW="8534400" imgH="4775200" progId="Visio.Drawing.11">
                  <p:embed/>
                  <p:pic>
                    <p:nvPicPr>
                      <p:cNvPr id="16387" name="Object 3">
                        <a:extLst>
                          <a:ext uri="{FF2B5EF4-FFF2-40B4-BE49-F238E27FC236}">
                            <a16:creationId xmlns:a16="http://schemas.microsoft.com/office/drawing/2014/main" id="{D48B6DCC-DD1D-884C-8C85-2D134B03B1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240" y="1571486"/>
                        <a:ext cx="8639175" cy="486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388" name="Rectangle 4">
            <a:extLst>
              <a:ext uri="{FF2B5EF4-FFF2-40B4-BE49-F238E27FC236}">
                <a16:creationId xmlns:a16="http://schemas.microsoft.com/office/drawing/2014/main" id="{CD3283EA-BE85-6946-925D-13AFD5F74800}"/>
              </a:ext>
            </a:extLst>
          </p:cNvPr>
          <p:cNvSpPr>
            <a:spLocks noGrp="1" noChangeArrowheads="1"/>
          </p:cNvSpPr>
          <p:nvPr>
            <p:ph type="title"/>
          </p:nvPr>
        </p:nvSpPr>
        <p:spPr/>
        <p:txBody>
          <a:bodyPr/>
          <a:lstStyle/>
          <a:p>
            <a:r>
              <a:rPr lang="en-US" altLang="en-US">
                <a:ea typeface="ＭＳ Ｐゴシック" panose="020B0600070205080204" pitchFamily="34" charset="-128"/>
              </a:rPr>
              <a:t>Overview</a:t>
            </a:r>
          </a:p>
        </p:txBody>
      </p:sp>
      <p:sp>
        <p:nvSpPr>
          <p:cNvPr id="3" name="Slide Number Placeholder 2">
            <a:extLst>
              <a:ext uri="{FF2B5EF4-FFF2-40B4-BE49-F238E27FC236}">
                <a16:creationId xmlns:a16="http://schemas.microsoft.com/office/drawing/2014/main" id="{7258EFFF-DA98-D742-BE1D-DB0F027DC3B4}"/>
              </a:ext>
            </a:extLst>
          </p:cNvPr>
          <p:cNvSpPr>
            <a:spLocks noGrp="1"/>
          </p:cNvSpPr>
          <p:nvPr>
            <p:ph type="sldNum" sz="quarter" idx="12"/>
          </p:nvPr>
        </p:nvSpPr>
        <p:spPr/>
        <p:txBody>
          <a:bodyPr/>
          <a:lstStyle/>
          <a:p>
            <a:fld id="{6DDFBD2C-A080-5A4B-B075-F8D248F9258F}" type="slidenum">
              <a:rPr lang="en-US" smtClean="0"/>
              <a:t>6</a:t>
            </a:fld>
            <a:endParaRPr lang="en-US"/>
          </a:p>
        </p:txBody>
      </p:sp>
    </p:spTree>
    <p:extLst>
      <p:ext uri="{BB962C8B-B14F-4D97-AF65-F5344CB8AC3E}">
        <p14:creationId xmlns:p14="http://schemas.microsoft.com/office/powerpoint/2010/main" val="1628438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7709638-48D5-C24C-9E94-F68B3A509400}"/>
              </a:ext>
            </a:extLst>
          </p:cNvPr>
          <p:cNvSpPr>
            <a:spLocks noGrp="1" noChangeArrowheads="1"/>
          </p:cNvSpPr>
          <p:nvPr>
            <p:ph type="title"/>
          </p:nvPr>
        </p:nvSpPr>
        <p:spPr/>
        <p:txBody>
          <a:bodyPr>
            <a:normAutofit fontScale="90000"/>
          </a:bodyPr>
          <a:lstStyle/>
          <a:p>
            <a:r>
              <a:rPr lang="en-US" altLang="en-US" dirty="0">
                <a:ea typeface="ＭＳ Ｐゴシック" panose="020B0600070205080204" pitchFamily="34" charset="-128"/>
              </a:rPr>
              <a:t>Processing of IP packets  by network device drivers</a:t>
            </a:r>
          </a:p>
        </p:txBody>
      </p:sp>
      <p:graphicFrame>
        <p:nvGraphicFramePr>
          <p:cNvPr id="18435" name="Object 3">
            <a:extLst>
              <a:ext uri="{FF2B5EF4-FFF2-40B4-BE49-F238E27FC236}">
                <a16:creationId xmlns:a16="http://schemas.microsoft.com/office/drawing/2014/main" id="{13B699F4-4589-6140-A25C-1F3DE18C9569}"/>
              </a:ext>
            </a:extLst>
          </p:cNvPr>
          <p:cNvGraphicFramePr>
            <a:graphicFrameLocks noChangeAspect="1"/>
          </p:cNvGraphicFramePr>
          <p:nvPr/>
        </p:nvGraphicFramePr>
        <p:xfrm>
          <a:off x="1825626" y="1587501"/>
          <a:ext cx="8556625" cy="4683125"/>
        </p:xfrm>
        <a:graphic>
          <a:graphicData uri="http://schemas.openxmlformats.org/presentationml/2006/ole">
            <mc:AlternateContent xmlns:mc="http://schemas.openxmlformats.org/markup-compatibility/2006">
              <mc:Choice xmlns:v="urn:schemas-microsoft-com:vml" Requires="v">
                <p:oleObj spid="_x0000_s2049" name="Visio" r:id="rId4" imgW="8445500" imgH="4495800" progId="Visio.Drawing.6">
                  <p:embed/>
                </p:oleObj>
              </mc:Choice>
              <mc:Fallback>
                <p:oleObj name="Visio" r:id="rId4" imgW="8445500" imgH="4495800" progId="Visio.Drawing.6">
                  <p:embed/>
                  <p:pic>
                    <p:nvPicPr>
                      <p:cNvPr id="18435" name="Object 3">
                        <a:extLst>
                          <a:ext uri="{FF2B5EF4-FFF2-40B4-BE49-F238E27FC236}">
                            <a16:creationId xmlns:a16="http://schemas.microsoft.com/office/drawing/2014/main" id="{13B699F4-4589-6140-A25C-1F3DE18C95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5626" y="1587501"/>
                        <a:ext cx="8556625"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DBB8AD5E-F6C7-9345-8BA7-EBADA07B7728}"/>
              </a:ext>
            </a:extLst>
          </p:cNvPr>
          <p:cNvSpPr>
            <a:spLocks noGrp="1"/>
          </p:cNvSpPr>
          <p:nvPr>
            <p:ph type="sldNum" sz="quarter" idx="12"/>
          </p:nvPr>
        </p:nvSpPr>
        <p:spPr/>
        <p:txBody>
          <a:bodyPr/>
          <a:lstStyle/>
          <a:p>
            <a:fld id="{6DDFBD2C-A080-5A4B-B075-F8D248F9258F}" type="slidenum">
              <a:rPr lang="en-US" smtClean="0"/>
              <a:t>7</a:t>
            </a:fld>
            <a:endParaRPr lang="en-US"/>
          </a:p>
        </p:txBody>
      </p:sp>
      <p:sp>
        <p:nvSpPr>
          <p:cNvPr id="2" name="TextBox 1">
            <a:extLst>
              <a:ext uri="{FF2B5EF4-FFF2-40B4-BE49-F238E27FC236}">
                <a16:creationId xmlns:a16="http://schemas.microsoft.com/office/drawing/2014/main" id="{DCA00F19-7356-5142-9304-A5E4EDB02139}"/>
              </a:ext>
            </a:extLst>
          </p:cNvPr>
          <p:cNvSpPr txBox="1"/>
          <p:nvPr/>
        </p:nvSpPr>
        <p:spPr>
          <a:xfrm>
            <a:off x="5568461" y="4747846"/>
            <a:ext cx="389850" cy="276999"/>
          </a:xfrm>
          <a:prstGeom prst="rect">
            <a:avLst/>
          </a:prstGeom>
          <a:solidFill>
            <a:schemeClr val="bg1"/>
          </a:solidFill>
        </p:spPr>
        <p:txBody>
          <a:bodyPr wrap="none" rtlCol="0">
            <a:spAutoFit/>
          </a:bodyPr>
          <a:lstStyle/>
          <a:p>
            <a:r>
              <a:rPr lang="en-US" sz="1200" b="1" dirty="0">
                <a:latin typeface="Arial" panose="020B0604020202020204" pitchFamily="34" charset="0"/>
                <a:cs typeface="Arial" panose="020B0604020202020204" pitchFamily="34" charset="0"/>
              </a:rPr>
              <a:t>No</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70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E9A0D1C-EC66-2E41-BC47-6638E94A45C7}"/>
              </a:ext>
            </a:extLst>
          </p:cNvPr>
          <p:cNvSpPr>
            <a:spLocks noGrp="1" noChangeArrowheads="1"/>
          </p:cNvSpPr>
          <p:nvPr>
            <p:ph type="title"/>
          </p:nvPr>
        </p:nvSpPr>
        <p:spPr/>
        <p:txBody>
          <a:bodyPr/>
          <a:lstStyle/>
          <a:p>
            <a:r>
              <a:rPr lang="en-US" altLang="en-US" dirty="0">
                <a:ea typeface="ＭＳ Ｐゴシック" panose="020B0600070205080204" pitchFamily="34" charset="-128"/>
              </a:rPr>
              <a:t>Address translation with ARP</a:t>
            </a:r>
          </a:p>
        </p:txBody>
      </p:sp>
      <p:sp>
        <p:nvSpPr>
          <p:cNvPr id="19459" name="Rectangle 3">
            <a:extLst>
              <a:ext uri="{FF2B5EF4-FFF2-40B4-BE49-F238E27FC236}">
                <a16:creationId xmlns:a16="http://schemas.microsoft.com/office/drawing/2014/main" id="{4FF112B7-4440-F244-8A99-DE524E1D9616}"/>
              </a:ext>
            </a:extLst>
          </p:cNvPr>
          <p:cNvSpPr>
            <a:spLocks noGrp="1" noChangeArrowheads="1"/>
          </p:cNvSpPr>
          <p:nvPr>
            <p:ph type="body" idx="1"/>
          </p:nvPr>
        </p:nvSpPr>
        <p:spPr/>
        <p:txBody>
          <a:bodyPr/>
          <a:lstStyle/>
          <a:p>
            <a:pPr>
              <a:buFontTx/>
              <a:buNone/>
            </a:pPr>
            <a:r>
              <a:rPr lang="en-US" altLang="en-US" b="1" dirty="0">
                <a:ea typeface="ＭＳ Ｐゴシック" panose="020B0600070205080204" pitchFamily="34" charset="-128"/>
              </a:rPr>
              <a:t>ARP Request</a:t>
            </a:r>
            <a:r>
              <a:rPr lang="en-US" altLang="en-US" dirty="0">
                <a:ea typeface="ＭＳ Ｐゴシック" panose="020B0600070205080204" pitchFamily="34" charset="-128"/>
              </a:rPr>
              <a:t>: Argon broadcasts an ARP request to all stations on the network: </a:t>
            </a:r>
            <a:r>
              <a:rPr lang="ja-JP" altLang="en-US" dirty="0">
                <a:solidFill>
                  <a:schemeClr val="accent5">
                    <a:lumMod val="75000"/>
                  </a:schemeClr>
                </a:solidFill>
                <a:ea typeface="ＭＳ Ｐゴシック" panose="020B0600070205080204" pitchFamily="34" charset="-128"/>
              </a:rPr>
              <a:t>“</a:t>
            </a:r>
            <a:r>
              <a:rPr lang="en-US" altLang="ja-JP" dirty="0">
                <a:solidFill>
                  <a:schemeClr val="accent5">
                    <a:lumMod val="75000"/>
                  </a:schemeClr>
                </a:solidFill>
                <a:ea typeface="ＭＳ Ｐゴシック" panose="020B0600070205080204" pitchFamily="34" charset="-128"/>
              </a:rPr>
              <a:t>What is the MAC address of 128.143.137.1?</a:t>
            </a:r>
            <a:r>
              <a:rPr lang="ja-JP" altLang="en-US" dirty="0">
                <a:solidFill>
                  <a:schemeClr val="accent5">
                    <a:lumMod val="75000"/>
                  </a:schemeClr>
                </a:solidFill>
                <a:ea typeface="ＭＳ Ｐゴシック" panose="020B0600070205080204" pitchFamily="34" charset="-128"/>
              </a:rPr>
              <a:t>”</a:t>
            </a:r>
            <a:endParaRPr lang="en-US" altLang="ja-JP" dirty="0">
              <a:solidFill>
                <a:schemeClr val="accent5">
                  <a:lumMod val="75000"/>
                </a:schemeClr>
              </a:solidFill>
              <a:ea typeface="ＭＳ Ｐゴシック" panose="020B0600070205080204" pitchFamily="34" charset="-128"/>
            </a:endParaRPr>
          </a:p>
          <a:p>
            <a:pPr>
              <a:buFontTx/>
              <a:buNone/>
            </a:pPr>
            <a:endParaRPr lang="en-US" altLang="en-US" dirty="0">
              <a:ea typeface="ＭＳ Ｐゴシック" panose="020B0600070205080204" pitchFamily="34" charset="-128"/>
            </a:endParaRPr>
          </a:p>
        </p:txBody>
      </p:sp>
      <p:sp>
        <p:nvSpPr>
          <p:cNvPr id="19460" name="Rectangle 4">
            <a:extLst>
              <a:ext uri="{FF2B5EF4-FFF2-40B4-BE49-F238E27FC236}">
                <a16:creationId xmlns:a16="http://schemas.microsoft.com/office/drawing/2014/main" id="{D02001FB-B12F-6145-B274-A64E4B461538}"/>
              </a:ext>
            </a:extLst>
          </p:cNvPr>
          <p:cNvSpPr>
            <a:spLocks noChangeArrowheads="1"/>
          </p:cNvSpPr>
          <p:nvPr/>
        </p:nvSpPr>
        <p:spPr bwMode="auto">
          <a:xfrm>
            <a:off x="1524000" y="-230829"/>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19461" name="Object 5">
            <a:extLst>
              <a:ext uri="{FF2B5EF4-FFF2-40B4-BE49-F238E27FC236}">
                <a16:creationId xmlns:a16="http://schemas.microsoft.com/office/drawing/2014/main" id="{D96DED14-F2CD-A94E-AF15-FA4C7300AA82}"/>
              </a:ext>
            </a:extLst>
          </p:cNvPr>
          <p:cNvGraphicFramePr>
            <a:graphicFrameLocks noChangeAspect="1"/>
          </p:cNvGraphicFramePr>
          <p:nvPr/>
        </p:nvGraphicFramePr>
        <p:xfrm>
          <a:off x="1828800" y="3048000"/>
          <a:ext cx="8318500" cy="3765550"/>
        </p:xfrm>
        <a:graphic>
          <a:graphicData uri="http://schemas.openxmlformats.org/presentationml/2006/ole">
            <mc:AlternateContent xmlns:mc="http://schemas.openxmlformats.org/markup-compatibility/2006">
              <mc:Choice xmlns:v="urn:schemas-microsoft-com:vml" Requires="v">
                <p:oleObj spid="_x0000_s3073" name="Visio" r:id="rId4" imgW="8839200" imgH="3784600" progId="Visio.Drawing.11">
                  <p:embed/>
                </p:oleObj>
              </mc:Choice>
              <mc:Fallback>
                <p:oleObj name="Visio" r:id="rId4" imgW="8839200" imgH="3784600" progId="Visio.Drawing.11">
                  <p:embed/>
                  <p:pic>
                    <p:nvPicPr>
                      <p:cNvPr id="19461" name="Object 5">
                        <a:extLst>
                          <a:ext uri="{FF2B5EF4-FFF2-40B4-BE49-F238E27FC236}">
                            <a16:creationId xmlns:a16="http://schemas.microsoft.com/office/drawing/2014/main" id="{D96DED14-F2CD-A94E-AF15-FA4C7300AA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048000"/>
                        <a:ext cx="831850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a:extLst>
              <a:ext uri="{FF2B5EF4-FFF2-40B4-BE49-F238E27FC236}">
                <a16:creationId xmlns:a16="http://schemas.microsoft.com/office/drawing/2014/main" id="{B320439B-2E68-264C-8C66-182A3EF6B352}"/>
              </a:ext>
            </a:extLst>
          </p:cNvPr>
          <p:cNvSpPr>
            <a:spLocks noGrp="1"/>
          </p:cNvSpPr>
          <p:nvPr>
            <p:ph type="sldNum" sz="quarter" idx="12"/>
          </p:nvPr>
        </p:nvSpPr>
        <p:spPr/>
        <p:txBody>
          <a:bodyPr/>
          <a:lstStyle/>
          <a:p>
            <a:fld id="{6DDFBD2C-A080-5A4B-B075-F8D248F9258F}" type="slidenum">
              <a:rPr lang="en-US" smtClean="0"/>
              <a:t>8</a:t>
            </a:fld>
            <a:endParaRPr lang="en-US"/>
          </a:p>
        </p:txBody>
      </p:sp>
    </p:spTree>
    <p:extLst>
      <p:ext uri="{BB962C8B-B14F-4D97-AF65-F5344CB8AC3E}">
        <p14:creationId xmlns:p14="http://schemas.microsoft.com/office/powerpoint/2010/main" val="1370542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9E5809E-3BD7-904D-8CEC-B27975D6D67C}"/>
              </a:ext>
            </a:extLst>
          </p:cNvPr>
          <p:cNvSpPr>
            <a:spLocks noGrp="1" noChangeArrowheads="1"/>
          </p:cNvSpPr>
          <p:nvPr>
            <p:ph type="title"/>
          </p:nvPr>
        </p:nvSpPr>
        <p:spPr/>
        <p:txBody>
          <a:bodyPr/>
          <a:lstStyle/>
          <a:p>
            <a:r>
              <a:rPr lang="en-US" altLang="en-US" dirty="0">
                <a:ea typeface="ＭＳ Ｐゴシック" panose="020B0600070205080204" pitchFamily="34" charset="-128"/>
              </a:rPr>
              <a:t>Address translation with ARP</a:t>
            </a:r>
          </a:p>
        </p:txBody>
      </p:sp>
      <p:sp>
        <p:nvSpPr>
          <p:cNvPr id="20483" name="Rectangle 3">
            <a:extLst>
              <a:ext uri="{FF2B5EF4-FFF2-40B4-BE49-F238E27FC236}">
                <a16:creationId xmlns:a16="http://schemas.microsoft.com/office/drawing/2014/main" id="{F4A49059-B22F-DC40-A95C-C4D549FC3939}"/>
              </a:ext>
            </a:extLst>
          </p:cNvPr>
          <p:cNvSpPr>
            <a:spLocks noGrp="1" noChangeArrowheads="1"/>
          </p:cNvSpPr>
          <p:nvPr>
            <p:ph type="body" idx="1"/>
          </p:nvPr>
        </p:nvSpPr>
        <p:spPr/>
        <p:txBody>
          <a:bodyPr/>
          <a:lstStyle/>
          <a:p>
            <a:pPr>
              <a:buFontTx/>
              <a:buNone/>
            </a:pPr>
            <a:r>
              <a:rPr lang="en-US" altLang="en-US" b="1" dirty="0">
                <a:ea typeface="ＭＳ Ｐゴシック" panose="020B0600070205080204" pitchFamily="34" charset="-128"/>
              </a:rPr>
              <a:t>ARP Reply</a:t>
            </a:r>
            <a:r>
              <a:rPr lang="en-US" altLang="en-US" dirty="0">
                <a:ea typeface="ＭＳ Ｐゴシック" panose="020B0600070205080204" pitchFamily="34" charset="-128"/>
              </a:rPr>
              <a:t>: Router 137 responds with an ARP Reply which contains the MAC address</a:t>
            </a:r>
          </a:p>
          <a:p>
            <a:r>
              <a:rPr lang="en-US" altLang="en-US" dirty="0">
                <a:ea typeface="ＭＳ Ｐゴシック" panose="020B0600070205080204" pitchFamily="34" charset="-128"/>
              </a:rPr>
              <a:t>An ARP Reply is sent as a unicast Ethernet message</a:t>
            </a:r>
          </a:p>
          <a:p>
            <a:pPr>
              <a:buFontTx/>
              <a:buNone/>
            </a:pPr>
            <a:endParaRPr lang="en-US" altLang="en-US" dirty="0">
              <a:ea typeface="ＭＳ Ｐゴシック" panose="020B0600070205080204" pitchFamily="34" charset="-128"/>
            </a:endParaRPr>
          </a:p>
        </p:txBody>
      </p:sp>
      <p:sp>
        <p:nvSpPr>
          <p:cNvPr id="20484" name="Rectangle 4">
            <a:extLst>
              <a:ext uri="{FF2B5EF4-FFF2-40B4-BE49-F238E27FC236}">
                <a16:creationId xmlns:a16="http://schemas.microsoft.com/office/drawing/2014/main" id="{9BCB5CE2-596A-774D-97F8-143B212F0389}"/>
              </a:ext>
            </a:extLst>
          </p:cNvPr>
          <p:cNvSpPr>
            <a:spLocks noChangeArrowheads="1"/>
          </p:cNvSpPr>
          <p:nvPr/>
        </p:nvSpPr>
        <p:spPr bwMode="auto">
          <a:xfrm>
            <a:off x="1524000" y="-230829"/>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0485" name="Object 5">
            <a:extLst>
              <a:ext uri="{FF2B5EF4-FFF2-40B4-BE49-F238E27FC236}">
                <a16:creationId xmlns:a16="http://schemas.microsoft.com/office/drawing/2014/main" id="{63998ECD-082E-1F42-8440-F42D29C150CD}"/>
              </a:ext>
            </a:extLst>
          </p:cNvPr>
          <p:cNvGraphicFramePr>
            <a:graphicFrameLocks noChangeAspect="1"/>
          </p:cNvGraphicFramePr>
          <p:nvPr>
            <p:extLst>
              <p:ext uri="{D42A27DB-BD31-4B8C-83A1-F6EECF244321}">
                <p14:modId xmlns:p14="http://schemas.microsoft.com/office/powerpoint/2010/main" val="256953334"/>
              </p:ext>
            </p:extLst>
          </p:nvPr>
        </p:nvGraphicFramePr>
        <p:xfrm>
          <a:off x="1752600" y="3013076"/>
          <a:ext cx="8324850" cy="3768725"/>
        </p:xfrm>
        <a:graphic>
          <a:graphicData uri="http://schemas.openxmlformats.org/presentationml/2006/ole">
            <mc:AlternateContent xmlns:mc="http://schemas.openxmlformats.org/markup-compatibility/2006">
              <mc:Choice xmlns:v="urn:schemas-microsoft-com:vml" Requires="v">
                <p:oleObj spid="_x0000_s4097" name="Visio" r:id="rId4" imgW="8829527" imgH="3770820" progId="Visio.Drawing.11">
                  <p:embed/>
                </p:oleObj>
              </mc:Choice>
              <mc:Fallback>
                <p:oleObj name="Visio" r:id="rId4" imgW="8829527" imgH="3770820" progId="Visio.Drawing.11">
                  <p:embed/>
                  <p:pic>
                    <p:nvPicPr>
                      <p:cNvPr id="20485" name="Object 5">
                        <a:extLst>
                          <a:ext uri="{FF2B5EF4-FFF2-40B4-BE49-F238E27FC236}">
                            <a16:creationId xmlns:a16="http://schemas.microsoft.com/office/drawing/2014/main" id="{63998ECD-082E-1F42-8440-F42D29C150CD}"/>
                          </a:ext>
                        </a:extLst>
                      </p:cNvPr>
                      <p:cNvPicPr>
                        <a:picLocks noChangeAspect="1" noChangeArrowheads="1"/>
                      </p:cNvPicPr>
                      <p:nvPr/>
                    </p:nvPicPr>
                    <p:blipFill>
                      <a:blip r:embed="rId5"/>
                      <a:srcRect/>
                      <a:stretch>
                        <a:fillRect/>
                      </a:stretch>
                    </p:blipFill>
                    <p:spPr bwMode="auto">
                      <a:xfrm>
                        <a:off x="1752600" y="3013076"/>
                        <a:ext cx="832485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a:extLst>
              <a:ext uri="{FF2B5EF4-FFF2-40B4-BE49-F238E27FC236}">
                <a16:creationId xmlns:a16="http://schemas.microsoft.com/office/drawing/2014/main" id="{8F50891E-59A7-0847-A1F6-A124A8BB8292}"/>
              </a:ext>
            </a:extLst>
          </p:cNvPr>
          <p:cNvSpPr>
            <a:spLocks noGrp="1"/>
          </p:cNvSpPr>
          <p:nvPr>
            <p:ph type="sldNum" sz="quarter" idx="12"/>
          </p:nvPr>
        </p:nvSpPr>
        <p:spPr/>
        <p:txBody>
          <a:bodyPr/>
          <a:lstStyle/>
          <a:p>
            <a:fld id="{6DDFBD2C-A080-5A4B-B075-F8D248F9258F}" type="slidenum">
              <a:rPr lang="en-US" smtClean="0"/>
              <a:t>9</a:t>
            </a:fld>
            <a:endParaRPr lang="en-US"/>
          </a:p>
        </p:txBody>
      </p:sp>
    </p:spTree>
    <p:extLst>
      <p:ext uri="{BB962C8B-B14F-4D97-AF65-F5344CB8AC3E}">
        <p14:creationId xmlns:p14="http://schemas.microsoft.com/office/powerpoint/2010/main" val="2469781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6363</TotalTime>
  <Words>1553</Words>
  <Application>Microsoft Macintosh PowerPoint</Application>
  <PresentationFormat>Widescreen</PresentationFormat>
  <Paragraphs>397</Paragraphs>
  <Slides>36</Slides>
  <Notes>36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7" baseType="lpstr">
      <vt:lpstr>ＭＳ Ｐゴシック</vt:lpstr>
      <vt:lpstr>Arial</vt:lpstr>
      <vt:lpstr>Calibri</vt:lpstr>
      <vt:lpstr>Calibri Light</vt:lpstr>
      <vt:lpstr>Consolas</vt:lpstr>
      <vt:lpstr>Times</vt:lpstr>
      <vt:lpstr>Times New Roman</vt:lpstr>
      <vt:lpstr>Wingdings</vt:lpstr>
      <vt:lpstr>Office Theme</vt:lpstr>
      <vt:lpstr>Visio</vt:lpstr>
      <vt:lpstr>VISIO</vt:lpstr>
      <vt:lpstr>Neighbor Discovery Part 1</vt:lpstr>
      <vt:lpstr>Takeaways</vt:lpstr>
      <vt:lpstr>Neighbor discovery</vt:lpstr>
      <vt:lpstr>Need for address translation</vt:lpstr>
      <vt:lpstr>Address Resolution Protocol (ARP)</vt:lpstr>
      <vt:lpstr>Overview</vt:lpstr>
      <vt:lpstr>Processing of IP packets  by network device drivers</vt:lpstr>
      <vt:lpstr>Address translation with ARP</vt:lpstr>
      <vt:lpstr>Address translation with ARP</vt:lpstr>
      <vt:lpstr>ARP packet format</vt:lpstr>
      <vt:lpstr>Example</vt:lpstr>
      <vt:lpstr>ARP cache / neighbor cache</vt:lpstr>
      <vt:lpstr>Proxy ARP</vt:lpstr>
      <vt:lpstr>Things to know about ARP</vt:lpstr>
      <vt:lpstr>Vulnerabilities of ARP</vt:lpstr>
      <vt:lpstr>Neighbor Discovery Part 2</vt:lpstr>
      <vt:lpstr>Neighbor Discovery Protocol (NDP)</vt:lpstr>
      <vt:lpstr>Neighbor Discovery Protocol</vt:lpstr>
      <vt:lpstr>Neighbor Discovery Protocol (NDP)</vt:lpstr>
      <vt:lpstr>Node Solicitation packet format</vt:lpstr>
      <vt:lpstr>Node Advertisement packet format</vt:lpstr>
      <vt:lpstr>ICMP Neighbor Solicitation ICMP Neighbor Advertisement</vt:lpstr>
      <vt:lpstr>Solicited node multicast address</vt:lpstr>
      <vt:lpstr>Solicited node multicast address</vt:lpstr>
      <vt:lpstr>Solicited node multicast address</vt:lpstr>
      <vt:lpstr>NDP example</vt:lpstr>
      <vt:lpstr>NDP Example</vt:lpstr>
      <vt:lpstr>Duplicate Address Detection (DAD)</vt:lpstr>
      <vt:lpstr>Address Resolution for Multicast</vt:lpstr>
      <vt:lpstr>Address Translation</vt:lpstr>
      <vt:lpstr>IP Multicast</vt:lpstr>
      <vt:lpstr>Approach 1: Address resolution by ARP</vt:lpstr>
      <vt:lpstr>Approach 2: Use MAC broadcast</vt:lpstr>
      <vt:lpstr>Multicast MAC address</vt:lpstr>
      <vt:lpstr>Multicast address mapping (IPv4)</vt:lpstr>
      <vt:lpstr>Multicast address mapping (IPv6)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 Addresses</dc:title>
  <dc:creator>Jorg Liebeherr</dc:creator>
  <cp:lastModifiedBy>Jorg Liebeherr</cp:lastModifiedBy>
  <cp:revision>108</cp:revision>
  <dcterms:created xsi:type="dcterms:W3CDTF">2020-08-14T14:05:07Z</dcterms:created>
  <dcterms:modified xsi:type="dcterms:W3CDTF">2020-09-23T21:00:14Z</dcterms:modified>
</cp:coreProperties>
</file>