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535" r:id="rId2"/>
    <p:sldId id="534" r:id="rId3"/>
    <p:sldId id="324" r:id="rId4"/>
    <p:sldId id="302" r:id="rId5"/>
    <p:sldId id="303" r:id="rId6"/>
    <p:sldId id="304" r:id="rId7"/>
    <p:sldId id="326" r:id="rId8"/>
    <p:sldId id="327" r:id="rId9"/>
    <p:sldId id="328"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5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8"/>
    <p:restoredTop sz="90316"/>
  </p:normalViewPr>
  <p:slideViewPr>
    <p:cSldViewPr snapToGrid="0" snapToObjects="1" showGuides="1">
      <p:cViewPr varScale="1">
        <p:scale>
          <a:sx n="109" d="100"/>
          <a:sy n="109" d="100"/>
        </p:scale>
        <p:origin x="560" y="192"/>
      </p:cViewPr>
      <p:guideLst>
        <p:guide orient="horz" pos="1248"/>
        <p:guide pos="55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 Liebeherr" userId="4e70e616cda3882f" providerId="LiveId" clId="{B2452963-4F2A-9E45-9099-8D5DB5441B84}"/>
    <pc:docChg chg="delSld">
      <pc:chgData name="Jorg Liebeherr" userId="4e70e616cda3882f" providerId="LiveId" clId="{B2452963-4F2A-9E45-9099-8D5DB5441B84}" dt="2020-09-24T22:54:41.998" v="28" actId="2696"/>
      <pc:docMkLst>
        <pc:docMk/>
      </pc:docMkLst>
      <pc:sldChg chg="del">
        <pc:chgData name="Jorg Liebeherr" userId="4e70e616cda3882f" providerId="LiveId" clId="{B2452963-4F2A-9E45-9099-8D5DB5441B84}" dt="2020-09-24T22:54:31.733" v="0" actId="2696"/>
        <pc:sldMkLst>
          <pc:docMk/>
          <pc:sldMk cId="932342642" sldId="256"/>
        </pc:sldMkLst>
      </pc:sldChg>
      <pc:sldChg chg="del">
        <pc:chgData name="Jorg Liebeherr" userId="4e70e616cda3882f" providerId="LiveId" clId="{B2452963-4F2A-9E45-9099-8D5DB5441B84}" dt="2020-09-24T22:54:31.743" v="1" actId="2696"/>
        <pc:sldMkLst>
          <pc:docMk/>
          <pc:sldMk cId="767987974" sldId="258"/>
        </pc:sldMkLst>
      </pc:sldChg>
      <pc:sldChg chg="del">
        <pc:chgData name="Jorg Liebeherr" userId="4e70e616cda3882f" providerId="LiveId" clId="{B2452963-4F2A-9E45-9099-8D5DB5441B84}" dt="2020-09-24T22:54:31.759" v="2" actId="2696"/>
        <pc:sldMkLst>
          <pc:docMk/>
          <pc:sldMk cId="867772728" sldId="262"/>
        </pc:sldMkLst>
      </pc:sldChg>
      <pc:sldChg chg="del">
        <pc:chgData name="Jorg Liebeherr" userId="4e70e616cda3882f" providerId="LiveId" clId="{B2452963-4F2A-9E45-9099-8D5DB5441B84}" dt="2020-09-24T22:54:31.772" v="3" actId="2696"/>
        <pc:sldMkLst>
          <pc:docMk/>
          <pc:sldMk cId="1370554939" sldId="263"/>
        </pc:sldMkLst>
      </pc:sldChg>
      <pc:sldChg chg="del">
        <pc:chgData name="Jorg Liebeherr" userId="4e70e616cda3882f" providerId="LiveId" clId="{B2452963-4F2A-9E45-9099-8D5DB5441B84}" dt="2020-09-24T22:54:31.800" v="5" actId="2696"/>
        <pc:sldMkLst>
          <pc:docMk/>
          <pc:sldMk cId="3451861326" sldId="264"/>
        </pc:sldMkLst>
      </pc:sldChg>
      <pc:sldChg chg="del">
        <pc:chgData name="Jorg Liebeherr" userId="4e70e616cda3882f" providerId="LiveId" clId="{B2452963-4F2A-9E45-9099-8D5DB5441B84}" dt="2020-09-24T22:54:31.853" v="8" actId="2696"/>
        <pc:sldMkLst>
          <pc:docMk/>
          <pc:sldMk cId="2143476400" sldId="271"/>
        </pc:sldMkLst>
      </pc:sldChg>
      <pc:sldChg chg="del">
        <pc:chgData name="Jorg Liebeherr" userId="4e70e616cda3882f" providerId="LiveId" clId="{B2452963-4F2A-9E45-9099-8D5DB5441B84}" dt="2020-09-24T22:54:31.821" v="6" actId="2696"/>
        <pc:sldMkLst>
          <pc:docMk/>
          <pc:sldMk cId="3210588159" sldId="287"/>
        </pc:sldMkLst>
      </pc:sldChg>
      <pc:sldChg chg="del">
        <pc:chgData name="Jorg Liebeherr" userId="4e70e616cda3882f" providerId="LiveId" clId="{B2452963-4F2A-9E45-9099-8D5DB5441B84}" dt="2020-09-24T22:54:31.791" v="4" actId="2696"/>
        <pc:sldMkLst>
          <pc:docMk/>
          <pc:sldMk cId="2128708472" sldId="322"/>
        </pc:sldMkLst>
      </pc:sldChg>
      <pc:sldChg chg="del">
        <pc:chgData name="Jorg Liebeherr" userId="4e70e616cda3882f" providerId="LiveId" clId="{B2452963-4F2A-9E45-9099-8D5DB5441B84}" dt="2020-09-24T22:54:41.924" v="23" actId="2696"/>
        <pc:sldMkLst>
          <pc:docMk/>
          <pc:sldMk cId="274300226" sldId="330"/>
        </pc:sldMkLst>
      </pc:sldChg>
      <pc:sldChg chg="del">
        <pc:chgData name="Jorg Liebeherr" userId="4e70e616cda3882f" providerId="LiveId" clId="{B2452963-4F2A-9E45-9099-8D5DB5441B84}" dt="2020-09-24T22:54:41.899" v="21" actId="2696"/>
        <pc:sldMkLst>
          <pc:docMk/>
          <pc:sldMk cId="357540961" sldId="331"/>
        </pc:sldMkLst>
      </pc:sldChg>
      <pc:sldChg chg="del">
        <pc:chgData name="Jorg Liebeherr" userId="4e70e616cda3882f" providerId="LiveId" clId="{B2452963-4F2A-9E45-9099-8D5DB5441B84}" dt="2020-09-24T22:54:31.838" v="7" actId="2696"/>
        <pc:sldMkLst>
          <pc:docMk/>
          <pc:sldMk cId="2516862906" sldId="501"/>
        </pc:sldMkLst>
      </pc:sldChg>
      <pc:sldChg chg="del">
        <pc:chgData name="Jorg Liebeherr" userId="4e70e616cda3882f" providerId="LiveId" clId="{B2452963-4F2A-9E45-9099-8D5DB5441B84}" dt="2020-09-24T22:54:41.911" v="22" actId="2696"/>
        <pc:sldMkLst>
          <pc:docMk/>
          <pc:sldMk cId="1491211065" sldId="517"/>
        </pc:sldMkLst>
      </pc:sldChg>
      <pc:sldChg chg="del">
        <pc:chgData name="Jorg Liebeherr" userId="4e70e616cda3882f" providerId="LiveId" clId="{B2452963-4F2A-9E45-9099-8D5DB5441B84}" dt="2020-09-24T22:54:31.895" v="11" actId="2696"/>
        <pc:sldMkLst>
          <pc:docMk/>
          <pc:sldMk cId="3067502070" sldId="518"/>
        </pc:sldMkLst>
      </pc:sldChg>
      <pc:sldChg chg="del">
        <pc:chgData name="Jorg Liebeherr" userId="4e70e616cda3882f" providerId="LiveId" clId="{B2452963-4F2A-9E45-9099-8D5DB5441B84}" dt="2020-09-24T22:54:31.866" v="9" actId="2696"/>
        <pc:sldMkLst>
          <pc:docMk/>
          <pc:sldMk cId="4273161494" sldId="519"/>
        </pc:sldMkLst>
      </pc:sldChg>
      <pc:sldChg chg="del">
        <pc:chgData name="Jorg Liebeherr" userId="4e70e616cda3882f" providerId="LiveId" clId="{B2452963-4F2A-9E45-9099-8D5DB5441B84}" dt="2020-09-24T22:54:31.886" v="10" actId="2696"/>
        <pc:sldMkLst>
          <pc:docMk/>
          <pc:sldMk cId="4034631578" sldId="520"/>
        </pc:sldMkLst>
      </pc:sldChg>
      <pc:sldChg chg="del">
        <pc:chgData name="Jorg Liebeherr" userId="4e70e616cda3882f" providerId="LiveId" clId="{B2452963-4F2A-9E45-9099-8D5DB5441B84}" dt="2020-09-24T22:54:31.910" v="12" actId="2696"/>
        <pc:sldMkLst>
          <pc:docMk/>
          <pc:sldMk cId="3106444567" sldId="521"/>
        </pc:sldMkLst>
      </pc:sldChg>
      <pc:sldChg chg="del">
        <pc:chgData name="Jorg Liebeherr" userId="4e70e616cda3882f" providerId="LiveId" clId="{B2452963-4F2A-9E45-9099-8D5DB5441B84}" dt="2020-09-24T22:54:31.927" v="13" actId="2696"/>
        <pc:sldMkLst>
          <pc:docMk/>
          <pc:sldMk cId="3503464565" sldId="522"/>
        </pc:sldMkLst>
      </pc:sldChg>
      <pc:sldChg chg="del">
        <pc:chgData name="Jorg Liebeherr" userId="4e70e616cda3882f" providerId="LiveId" clId="{B2452963-4F2A-9E45-9099-8D5DB5441B84}" dt="2020-09-24T22:54:31.941" v="14" actId="2696"/>
        <pc:sldMkLst>
          <pc:docMk/>
          <pc:sldMk cId="3641309255" sldId="523"/>
        </pc:sldMkLst>
      </pc:sldChg>
      <pc:sldChg chg="del">
        <pc:chgData name="Jorg Liebeherr" userId="4e70e616cda3882f" providerId="LiveId" clId="{B2452963-4F2A-9E45-9099-8D5DB5441B84}" dt="2020-09-24T22:54:31.955" v="15" actId="2696"/>
        <pc:sldMkLst>
          <pc:docMk/>
          <pc:sldMk cId="3148774967" sldId="524"/>
        </pc:sldMkLst>
      </pc:sldChg>
      <pc:sldChg chg="del">
        <pc:chgData name="Jorg Liebeherr" userId="4e70e616cda3882f" providerId="LiveId" clId="{B2452963-4F2A-9E45-9099-8D5DB5441B84}" dt="2020-09-24T22:54:31.973" v="16" actId="2696"/>
        <pc:sldMkLst>
          <pc:docMk/>
          <pc:sldMk cId="703347219" sldId="525"/>
        </pc:sldMkLst>
      </pc:sldChg>
      <pc:sldChg chg="del">
        <pc:chgData name="Jorg Liebeherr" userId="4e70e616cda3882f" providerId="LiveId" clId="{B2452963-4F2A-9E45-9099-8D5DB5441B84}" dt="2020-09-24T22:54:31.986" v="17" actId="2696"/>
        <pc:sldMkLst>
          <pc:docMk/>
          <pc:sldMk cId="679371393" sldId="526"/>
        </pc:sldMkLst>
      </pc:sldChg>
      <pc:sldChg chg="del">
        <pc:chgData name="Jorg Liebeherr" userId="4e70e616cda3882f" providerId="LiveId" clId="{B2452963-4F2A-9E45-9099-8D5DB5441B84}" dt="2020-09-24T22:54:41.940" v="24" actId="2696"/>
        <pc:sldMkLst>
          <pc:docMk/>
          <pc:sldMk cId="3995755087" sldId="527"/>
        </pc:sldMkLst>
      </pc:sldChg>
      <pc:sldChg chg="del">
        <pc:chgData name="Jorg Liebeherr" userId="4e70e616cda3882f" providerId="LiveId" clId="{B2452963-4F2A-9E45-9099-8D5DB5441B84}" dt="2020-09-24T22:54:41.958" v="25" actId="2696"/>
        <pc:sldMkLst>
          <pc:docMk/>
          <pc:sldMk cId="204460850" sldId="528"/>
        </pc:sldMkLst>
      </pc:sldChg>
      <pc:sldChg chg="del">
        <pc:chgData name="Jorg Liebeherr" userId="4e70e616cda3882f" providerId="LiveId" clId="{B2452963-4F2A-9E45-9099-8D5DB5441B84}" dt="2020-09-24T22:54:41.969" v="26" actId="2696"/>
        <pc:sldMkLst>
          <pc:docMk/>
          <pc:sldMk cId="1673879648" sldId="529"/>
        </pc:sldMkLst>
      </pc:sldChg>
      <pc:sldChg chg="del">
        <pc:chgData name="Jorg Liebeherr" userId="4e70e616cda3882f" providerId="LiveId" clId="{B2452963-4F2A-9E45-9099-8D5DB5441B84}" dt="2020-09-24T22:54:41.985" v="27" actId="2696"/>
        <pc:sldMkLst>
          <pc:docMk/>
          <pc:sldMk cId="4045528587" sldId="530"/>
        </pc:sldMkLst>
      </pc:sldChg>
      <pc:sldChg chg="del">
        <pc:chgData name="Jorg Liebeherr" userId="4e70e616cda3882f" providerId="LiveId" clId="{B2452963-4F2A-9E45-9099-8D5DB5441B84}" dt="2020-09-24T22:54:41.998" v="28" actId="2696"/>
        <pc:sldMkLst>
          <pc:docMk/>
          <pc:sldMk cId="2665404770" sldId="531"/>
        </pc:sldMkLst>
      </pc:sldChg>
      <pc:sldChg chg="del">
        <pc:chgData name="Jorg Liebeherr" userId="4e70e616cda3882f" providerId="LiveId" clId="{B2452963-4F2A-9E45-9099-8D5DB5441B84}" dt="2020-09-24T22:54:41.860" v="18" actId="2696"/>
        <pc:sldMkLst>
          <pc:docMk/>
          <pc:sldMk cId="487105302" sldId="536"/>
        </pc:sldMkLst>
      </pc:sldChg>
      <pc:sldChg chg="del">
        <pc:chgData name="Jorg Liebeherr" userId="4e70e616cda3882f" providerId="LiveId" clId="{B2452963-4F2A-9E45-9099-8D5DB5441B84}" dt="2020-09-24T22:54:41.867" v="19" actId="2696"/>
        <pc:sldMkLst>
          <pc:docMk/>
          <pc:sldMk cId="2861722459" sldId="537"/>
        </pc:sldMkLst>
      </pc:sldChg>
      <pc:sldChg chg="del">
        <pc:chgData name="Jorg Liebeherr" userId="4e70e616cda3882f" providerId="LiveId" clId="{B2452963-4F2A-9E45-9099-8D5DB5441B84}" dt="2020-09-24T22:54:41.887" v="20" actId="2696"/>
        <pc:sldMkLst>
          <pc:docMk/>
          <pc:sldMk cId="1887245151" sldId="53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AEFC4-DADE-064A-839A-1339C77449E3}" type="datetimeFigureOut">
              <a:rPr lang="en-US" smtClean="0"/>
              <a:t>9/24/20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AF52A-EAC7-A445-8D8A-6DF2F34DF40A}" type="slidenum">
              <a:rPr lang="en-US" smtClean="0"/>
              <a:t>‹#›</a:t>
            </a:fld>
            <a:endParaRPr lang="en-US"/>
          </a:p>
        </p:txBody>
      </p:sp>
    </p:spTree>
    <p:extLst>
      <p:ext uri="{BB962C8B-B14F-4D97-AF65-F5344CB8AC3E}">
        <p14:creationId xmlns:p14="http://schemas.microsoft.com/office/powerpoint/2010/main" val="21855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a:t>
            </a:fld>
            <a:endParaRPr lang="en-US"/>
          </a:p>
        </p:txBody>
      </p:sp>
    </p:spTree>
    <p:extLst>
      <p:ext uri="{BB962C8B-B14F-4D97-AF65-F5344CB8AC3E}">
        <p14:creationId xmlns:p14="http://schemas.microsoft.com/office/powerpoint/2010/main" val="209354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10</a:t>
            </a:fld>
            <a:endParaRPr lang="en-US"/>
          </a:p>
        </p:txBody>
      </p:sp>
    </p:spTree>
    <p:extLst>
      <p:ext uri="{BB962C8B-B14F-4D97-AF65-F5344CB8AC3E}">
        <p14:creationId xmlns:p14="http://schemas.microsoft.com/office/powerpoint/2010/main" val="420232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a:t>
            </a:fld>
            <a:endParaRPr lang="en-US"/>
          </a:p>
        </p:txBody>
      </p:sp>
    </p:spTree>
    <p:extLst>
      <p:ext uri="{BB962C8B-B14F-4D97-AF65-F5344CB8AC3E}">
        <p14:creationId xmlns:p14="http://schemas.microsoft.com/office/powerpoint/2010/main" val="76649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a:t>
            </a:fld>
            <a:endParaRPr lang="en-US"/>
          </a:p>
        </p:txBody>
      </p:sp>
    </p:spTree>
    <p:extLst>
      <p:ext uri="{BB962C8B-B14F-4D97-AF65-F5344CB8AC3E}">
        <p14:creationId xmlns:p14="http://schemas.microsoft.com/office/powerpoint/2010/main" val="374475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a:t>
            </a:fld>
            <a:endParaRPr lang="en-US"/>
          </a:p>
        </p:txBody>
      </p:sp>
    </p:spTree>
    <p:extLst>
      <p:ext uri="{BB962C8B-B14F-4D97-AF65-F5344CB8AC3E}">
        <p14:creationId xmlns:p14="http://schemas.microsoft.com/office/powerpoint/2010/main" val="114095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a:t>
            </a:fld>
            <a:endParaRPr lang="en-US"/>
          </a:p>
        </p:txBody>
      </p:sp>
    </p:spTree>
    <p:extLst>
      <p:ext uri="{BB962C8B-B14F-4D97-AF65-F5344CB8AC3E}">
        <p14:creationId xmlns:p14="http://schemas.microsoft.com/office/powerpoint/2010/main" val="6094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6</a:t>
            </a:fld>
            <a:endParaRPr lang="en-US"/>
          </a:p>
        </p:txBody>
      </p:sp>
    </p:spTree>
    <p:extLst>
      <p:ext uri="{BB962C8B-B14F-4D97-AF65-F5344CB8AC3E}">
        <p14:creationId xmlns:p14="http://schemas.microsoft.com/office/powerpoint/2010/main" val="230349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a:t>
            </a:fld>
            <a:endParaRPr lang="en-US"/>
          </a:p>
        </p:txBody>
      </p:sp>
    </p:spTree>
    <p:extLst>
      <p:ext uri="{BB962C8B-B14F-4D97-AF65-F5344CB8AC3E}">
        <p14:creationId xmlns:p14="http://schemas.microsoft.com/office/powerpoint/2010/main" val="384435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8</a:t>
            </a:fld>
            <a:endParaRPr lang="en-US"/>
          </a:p>
        </p:txBody>
      </p:sp>
    </p:spTree>
    <p:extLst>
      <p:ext uri="{BB962C8B-B14F-4D97-AF65-F5344CB8AC3E}">
        <p14:creationId xmlns:p14="http://schemas.microsoft.com/office/powerpoint/2010/main" val="203124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9</a:t>
            </a:fld>
            <a:endParaRPr lang="en-US"/>
          </a:p>
        </p:txBody>
      </p:sp>
    </p:spTree>
    <p:extLst>
      <p:ext uri="{BB962C8B-B14F-4D97-AF65-F5344CB8AC3E}">
        <p14:creationId xmlns:p14="http://schemas.microsoft.com/office/powerpoint/2010/main" val="346450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3BAA-B12A-2940-98F0-F169C6F7F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2802D-B026-CB47-A906-42708615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98AC37B3-1136-2044-BC6F-C20AAFBB2F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9B7E08D-604D-0A4A-8931-C62D00EDE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D76D0-09BA-0D45-90FA-FEE79847904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318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C2-D52C-A149-9FF7-802DE5877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C1B2-71A5-3E4C-995B-4E273CAFC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A9D6-3BCB-064C-9D9E-79BE1179EE4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F8EB8FE-2523-7D42-9436-7D511E2B5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E67A3-F468-0F4C-878F-126C9BEF2C0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2592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56679-5624-5045-9CBC-F733BBF1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C7D6A-2A2A-6449-9DEF-466C5A506F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0C68F-0CB4-1D4D-A2CA-EBF2D0D3CAC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0FD7FB-68BD-9042-9B8C-7AC76A6D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90F0-C8A0-6543-9D9C-62CDF042A9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630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85318082-A04B-1940-A0CC-9B4665CA18B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B8E3B5-D11D-054C-875A-8C2FD7FD7E39}"/>
              </a:ext>
            </a:extLst>
          </p:cNvPr>
          <p:cNvSpPr>
            <a:spLocks noGrp="1" noChangeArrowheads="1"/>
          </p:cNvSpPr>
          <p:nvPr>
            <p:ph type="sldNum" sz="quarter" idx="11"/>
          </p:nvPr>
        </p:nvSpPr>
        <p:spPr>
          <a:ln/>
        </p:spPr>
        <p:txBody>
          <a:bodyPr/>
          <a:lstStyle>
            <a:lvl1pPr>
              <a:defRPr/>
            </a:lvl1pPr>
          </a:lstStyle>
          <a:p>
            <a:fld id="{43CC3691-00A1-394A-AC45-7098B05FCAC8}" type="slidenum">
              <a:rPr lang="en-US" altLang="en-US"/>
              <a:pPr/>
              <a:t>‹#›</a:t>
            </a:fld>
            <a:endParaRPr lang="en-US" altLang="en-US"/>
          </a:p>
        </p:txBody>
      </p:sp>
    </p:spTree>
    <p:extLst>
      <p:ext uri="{BB962C8B-B14F-4D97-AF65-F5344CB8AC3E}">
        <p14:creationId xmlns:p14="http://schemas.microsoft.com/office/powerpoint/2010/main" val="97250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371600"/>
            <a:ext cx="5842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3886200"/>
            <a:ext cx="5842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BB1C7C4-65B6-7A4F-A2CE-6CC66750E3D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09D258-B584-3840-9557-4B01CA6D0CBD}"/>
              </a:ext>
            </a:extLst>
          </p:cNvPr>
          <p:cNvSpPr>
            <a:spLocks noGrp="1" noChangeArrowheads="1"/>
          </p:cNvSpPr>
          <p:nvPr>
            <p:ph type="sldNum" sz="quarter" idx="11"/>
          </p:nvPr>
        </p:nvSpPr>
        <p:spPr>
          <a:ln/>
        </p:spPr>
        <p:txBody>
          <a:bodyPr/>
          <a:lstStyle>
            <a:lvl1pPr>
              <a:defRPr/>
            </a:lvl1pPr>
          </a:lstStyle>
          <a:p>
            <a:fld id="{A4FD9614-220D-BD49-8368-D0660022164B}" type="slidenum">
              <a:rPr lang="en-US" altLang="en-US"/>
              <a:pPr/>
              <a:t>‹#›</a:t>
            </a:fld>
            <a:endParaRPr lang="en-US" altLang="en-US"/>
          </a:p>
        </p:txBody>
      </p:sp>
    </p:spTree>
    <p:extLst>
      <p:ext uri="{BB962C8B-B14F-4D97-AF65-F5344CB8AC3E}">
        <p14:creationId xmlns:p14="http://schemas.microsoft.com/office/powerpoint/2010/main" val="126381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44-DC07-8E4B-8043-BCAB0A28568B}"/>
              </a:ext>
            </a:extLst>
          </p:cNvPr>
          <p:cNvSpPr>
            <a:spLocks noGrp="1"/>
          </p:cNvSpPr>
          <p:nvPr>
            <p:ph type="title"/>
          </p:nvPr>
        </p:nvSpPr>
        <p:spPr>
          <a:xfrm>
            <a:off x="838200" y="365125"/>
            <a:ext cx="10515600" cy="88455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5D735-4254-604C-8D1C-84DF0BBA04CA}"/>
              </a:ext>
            </a:extLst>
          </p:cNvPr>
          <p:cNvSpPr>
            <a:spLocks noGrp="1"/>
          </p:cNvSpPr>
          <p:nvPr>
            <p:ph idx="1"/>
          </p:nvPr>
        </p:nvSpPr>
        <p:spPr>
          <a:xfrm>
            <a:off x="838200" y="1635760"/>
            <a:ext cx="10515600" cy="45412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0C19-60E2-FB4A-BD89-E7AE9C49BA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2E7D50E-5A6F-3F47-B799-7DC08CF0C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6A42-F338-5545-B2E1-340D8C5688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3362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DDD-031C-AB44-9184-A62C898EF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EE16-C59E-0C4D-BB38-8C6CBD8F9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A7EC7-19CB-3C48-983D-D03BCF6215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F7E332-4CEB-0749-866A-384B17C5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B826-C851-3840-A2EA-3B6BC861ECD5}"/>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4149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585E-8B11-F34A-A322-B304F7F2E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08311-216A-D34B-B9FE-852A08C82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C63BC-C496-6E4E-850B-BAD4BD0713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AD934-B377-144E-87E6-A851D293FE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7845169-CAFF-5248-8503-B0196735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3205-9832-9544-9B61-132993C492E9}"/>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0120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029-4B6C-5240-B854-98E99475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3CD33-5F3B-8647-9B3D-5E3C08C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05DD8-B9B0-534D-9391-2F14622B0D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0E24-7D7B-014C-AE50-313D08973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794E6D-A9F5-694C-AD38-6F5A85C98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3260D-70BD-DF41-A8F8-E20B6863AD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01447A3-E22F-3B41-8C67-FF9AF1CB5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4370-E28A-ED4E-B01A-BA3093F7ACA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2649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C1D2-2E65-504E-B7F4-C04BD8CE1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8A24C-71BF-9543-8A99-3D1491A4CF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9B0E6E7-A82D-9E49-A531-6CFEE7AA9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99F-7774-B242-B32C-E92DED2949D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428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35FC2-F867-6F48-A6CA-D25762A32E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AFCAF6-4869-F448-A5A3-A7409B926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9723C-AFBB-C442-89FB-07D5FCC09B5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657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10B8-6845-834D-884B-90F78C9A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5D08C-B37F-E04C-88EC-D3005A2DA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1D53F-1A86-F646-B79D-F11E9933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8059-3AA8-3C4E-9A4E-56D5E88A36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5D7961F-B934-6E4C-9C78-FD1C4FFA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C691-DA0E-A544-8DB3-E66CF2738E7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4090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1E4E-5671-ED42-8278-9BAF72FC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B8E75-562F-7A49-AF6C-8A51B7D13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0D03-0FA7-7B42-80FC-028732CA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168BE-FBF5-5041-9BFC-7EA01FFF7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0A0C40B-9CE4-5A4D-A495-31B7BEA16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0F53-7716-334F-9AA4-05079449748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09457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6FCF-1DFF-0347-B4B2-BBE875D25EA0}"/>
              </a:ext>
            </a:extLst>
          </p:cNvPr>
          <p:cNvSpPr>
            <a:spLocks noGrp="1"/>
          </p:cNvSpPr>
          <p:nvPr>
            <p:ph type="title"/>
          </p:nvPr>
        </p:nvSpPr>
        <p:spPr>
          <a:xfrm>
            <a:off x="838200" y="365126"/>
            <a:ext cx="10515600" cy="953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8D2970-83F7-FA44-848D-C4E8E2828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BFFC41-5B9F-EE48-AC4E-C424AC9CA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E5E07-0CE9-FC4B-94B8-0C2965DFC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BD2C-A080-5A4B-B075-F8D248F9258F}" type="slidenum">
              <a:rPr lang="en-US" smtClean="0"/>
              <a:t>‹#›</a:t>
            </a:fld>
            <a:endParaRPr lang="en-US" dirty="0"/>
          </a:p>
        </p:txBody>
      </p:sp>
      <p:sp>
        <p:nvSpPr>
          <p:cNvPr id="7" name="Rectangle 11">
            <a:extLst>
              <a:ext uri="{FF2B5EF4-FFF2-40B4-BE49-F238E27FC236}">
                <a16:creationId xmlns:a16="http://schemas.microsoft.com/office/drawing/2014/main" id="{6897AEAD-EC10-2A4A-AEC9-4696C303D5B4}"/>
              </a:ext>
            </a:extLst>
          </p:cNvPr>
          <p:cNvSpPr>
            <a:spLocks noChangeArrowheads="1"/>
          </p:cNvSpPr>
          <p:nvPr userDrawn="1"/>
        </p:nvSpPr>
        <p:spPr bwMode="auto">
          <a:xfrm>
            <a:off x="0" y="1407160"/>
            <a:ext cx="12192000" cy="86360"/>
          </a:xfrm>
          <a:prstGeom prst="rect">
            <a:avLst/>
          </a:prstGeom>
          <a:gradFill rotWithShape="0">
            <a:gsLst>
              <a:gs pos="0">
                <a:schemeClr val="accent1">
                  <a:lumMod val="50000"/>
                </a:schemeClr>
              </a:gs>
              <a:gs pos="50000">
                <a:schemeClr val="accent1">
                  <a:lumMod val="60000"/>
                  <a:lumOff val="40000"/>
                </a:schemeClr>
              </a:gs>
              <a:gs pos="100000">
                <a:schemeClr val="accent1">
                  <a:lumMod val="20000"/>
                  <a:lumOff val="80000"/>
                </a:schemeClr>
              </a:gs>
            </a:gsLst>
            <a:lin ang="0" scaled="1"/>
          </a:gradFill>
          <a:ln w="9525">
            <a:noFill/>
            <a:miter lim="800000"/>
            <a:headEnd/>
            <a:tailEnd/>
          </a:ln>
          <a:effectLst/>
        </p:spPr>
        <p:txBody>
          <a:bodyPr wrap="none" anchor="ctr"/>
          <a:lstStyle/>
          <a:p>
            <a:pPr eaLnBrk="0" hangingPunct="0">
              <a:defRPr/>
            </a:pPr>
            <a:endParaRPr lang="en-US">
              <a:latin typeface="Times New Roman" pitchFamily="-110" charset="0"/>
              <a:ea typeface="+mn-ea"/>
            </a:endParaRPr>
          </a:p>
        </p:txBody>
      </p:sp>
    </p:spTree>
    <p:extLst>
      <p:ext uri="{BB962C8B-B14F-4D97-AF65-F5344CB8AC3E}">
        <p14:creationId xmlns:p14="http://schemas.microsoft.com/office/powerpoint/2010/main" val="86225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3" Type="http://schemas.openxmlformats.org/officeDocument/2006/relationships/notesSlide" Target="../notesSlides/notesSlide8.xml"/><Relationship Id="rId7" Type="http://schemas.openxmlformats.org/officeDocument/2006/relationships/image" Target="../media/image6.emf"/><Relationship Id="rId12"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IPv4 Fragmentation</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7AE2B823-A808-8E4D-AF27-1B4559F29633}"/>
              </a:ext>
            </a:extLst>
          </p:cNvPr>
          <p:cNvSpPr>
            <a:spLocks noGrp="1"/>
          </p:cNvSpPr>
          <p:nvPr>
            <p:ph type="sldNum" sz="quarter" idx="12"/>
          </p:nvPr>
        </p:nvSpPr>
        <p:spPr/>
        <p:txBody>
          <a:bodyPr/>
          <a:lstStyle/>
          <a:p>
            <a:fld id="{6DDFBD2C-A080-5A4B-B075-F8D248F9258F}" type="slidenum">
              <a:rPr lang="en-US" smtClean="0"/>
              <a:t>1</a:t>
            </a:fld>
            <a:endParaRPr lang="en-US"/>
          </a:p>
        </p:txBody>
      </p:sp>
    </p:spTree>
    <p:extLst>
      <p:ext uri="{BB962C8B-B14F-4D97-AF65-F5344CB8AC3E}">
        <p14:creationId xmlns:p14="http://schemas.microsoft.com/office/powerpoint/2010/main" val="35088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E57BCB-1819-8E4D-8341-3EE5BE9F3214}"/>
              </a:ext>
            </a:extLst>
          </p:cNvPr>
          <p:cNvSpPr>
            <a:spLocks noGrp="1" noChangeArrowheads="1"/>
          </p:cNvSpPr>
          <p:nvPr>
            <p:ph type="title"/>
          </p:nvPr>
        </p:nvSpPr>
        <p:spPr/>
        <p:txBody>
          <a:bodyPr/>
          <a:lstStyle/>
          <a:p>
            <a:r>
              <a:rPr lang="en-US" altLang="en-US" dirty="0">
                <a:ea typeface="ＭＳ Ｐゴシック" panose="020B0600070205080204" pitchFamily="34" charset="-128"/>
              </a:rPr>
              <a:t>Drawback of IP Fragmentation</a:t>
            </a:r>
          </a:p>
        </p:txBody>
      </p:sp>
      <p:sp>
        <p:nvSpPr>
          <p:cNvPr id="34819" name="Rectangle 3">
            <a:extLst>
              <a:ext uri="{FF2B5EF4-FFF2-40B4-BE49-F238E27FC236}">
                <a16:creationId xmlns:a16="http://schemas.microsoft.com/office/drawing/2014/main" id="{B6846E9E-5A76-B843-9EFB-3E5E93B92302}"/>
              </a:ext>
            </a:extLst>
          </p:cNvPr>
          <p:cNvSpPr>
            <a:spLocks noGrp="1" noChangeArrowheads="1"/>
          </p:cNvSpPr>
          <p:nvPr>
            <p:ph type="body" sz="half" idx="1"/>
          </p:nvPr>
        </p:nvSpPr>
        <p:spPr>
          <a:xfrm>
            <a:off x="738554" y="1723292"/>
            <a:ext cx="9472246" cy="4935416"/>
          </a:xfrm>
        </p:spPr>
        <p:txBody>
          <a:bodyPr>
            <a:normAutofit/>
          </a:bodyPr>
          <a:lstStyle/>
          <a:p>
            <a:r>
              <a:rPr lang="en-US" altLang="en-US" sz="2400" dirty="0">
                <a:ea typeface="ＭＳ Ｐゴシック" panose="020B0600070205080204" pitchFamily="34" charset="-128"/>
              </a:rPr>
              <a:t>Fragmentation incurs processing overhead at intermediate routers</a:t>
            </a:r>
          </a:p>
          <a:p>
            <a:pPr lvl="1"/>
            <a:r>
              <a:rPr lang="en-US" altLang="en-US" sz="2000" dirty="0">
                <a:ea typeface="ＭＳ Ｐゴシック" panose="020B0600070205080204" pitchFamily="34" charset="-128"/>
              </a:rPr>
              <a:t>Performance penalty can be a factor of 10-1000</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Some devices (e.g., firewalls) inspect headers of the transport protocol (e.g., port numbers)</a:t>
            </a:r>
          </a:p>
          <a:p>
            <a:pPr lvl="1"/>
            <a:r>
              <a:rPr lang="en-US" altLang="en-US" sz="2000" dirty="0">
                <a:ea typeface="ＭＳ Ｐゴシック" panose="020B0600070205080204" pitchFamily="34" charset="-128"/>
              </a:rPr>
              <a:t>With fragmentation, only the first fragment of the original datagram has this header</a:t>
            </a:r>
          </a:p>
          <a:p>
            <a:pPr lvl="1"/>
            <a:endParaRPr lang="en-US" altLang="en-US" sz="2000" dirty="0">
              <a:ea typeface="ＭＳ Ｐゴシック" panose="020B0600070205080204" pitchFamily="34" charset="-128"/>
            </a:endParaRPr>
          </a:p>
          <a:p>
            <a:r>
              <a:rPr lang="en-US" altLang="en-US" sz="2400" dirty="0">
                <a:ea typeface="ＭＳ Ｐゴシック" panose="020B0600070205080204" pitchFamily="34" charset="-128"/>
              </a:rPr>
              <a:t>Receiver has to reassemble the packets</a:t>
            </a:r>
          </a:p>
          <a:p>
            <a:pPr lvl="1"/>
            <a:r>
              <a:rPr lang="en-US" altLang="en-US" sz="2000" dirty="0">
                <a:ea typeface="ＭＳ Ｐゴシック" panose="020B0600070205080204" pitchFamily="34" charset="-128"/>
              </a:rPr>
              <a:t>IP module at receiver must store fragments until original datagram is reconstructed</a:t>
            </a:r>
          </a:p>
          <a:p>
            <a:pPr lvl="1"/>
            <a:r>
              <a:rPr lang="en-US" altLang="en-US" sz="2000" dirty="0">
                <a:ea typeface="ＭＳ Ｐゴシック" panose="020B0600070205080204" pitchFamily="34" charset="-128"/>
              </a:rPr>
              <a:t>This incurs processing overhead</a:t>
            </a:r>
          </a:p>
          <a:p>
            <a:pPr lvl="1"/>
            <a:r>
              <a:rPr lang="en-US" altLang="en-US" sz="2000" dirty="0">
                <a:ea typeface="ＭＳ Ｐゴシック" panose="020B0600070205080204" pitchFamily="34" charset="-128"/>
              </a:rPr>
              <a:t>If some fragments are dropped in the network, receiver cannot reconstruct the original datagram </a:t>
            </a:r>
            <a:endParaRPr lang="en-US" altLang="en-US" sz="1600" dirty="0">
              <a:ea typeface="ＭＳ Ｐゴシック" panose="020B0600070205080204" pitchFamily="34" charset="-128"/>
            </a:endParaRPr>
          </a:p>
        </p:txBody>
      </p:sp>
      <p:sp>
        <p:nvSpPr>
          <p:cNvPr id="7" name="Slide Number Placeholder 6">
            <a:extLst>
              <a:ext uri="{FF2B5EF4-FFF2-40B4-BE49-F238E27FC236}">
                <a16:creationId xmlns:a16="http://schemas.microsoft.com/office/drawing/2014/main" id="{19F0B1C9-87C7-0E45-B105-72EA096316B1}"/>
              </a:ext>
            </a:extLst>
          </p:cNvPr>
          <p:cNvSpPr>
            <a:spLocks noGrp="1"/>
          </p:cNvSpPr>
          <p:nvPr>
            <p:ph type="sldNum" sz="quarter" idx="11"/>
          </p:nvPr>
        </p:nvSpPr>
        <p:spPr/>
        <p:txBody>
          <a:bodyPr/>
          <a:lstStyle/>
          <a:p>
            <a:fld id="{A4FD9614-220D-BD49-8368-D0660022164B}" type="slidenum">
              <a:rPr lang="en-US" altLang="en-US" smtClean="0"/>
              <a:pPr/>
              <a:t>10</a:t>
            </a:fld>
            <a:endParaRPr lang="en-US" altLang="en-US"/>
          </a:p>
        </p:txBody>
      </p:sp>
    </p:spTree>
    <p:extLst>
      <p:ext uri="{BB962C8B-B14F-4D97-AF65-F5344CB8AC3E}">
        <p14:creationId xmlns:p14="http://schemas.microsoft.com/office/powerpoint/2010/main" val="179792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a:xfrm>
            <a:off x="838199" y="1635760"/>
            <a:ext cx="11013831" cy="4541203"/>
          </a:xfrm>
        </p:spPr>
        <p:txBody>
          <a:bodyPr/>
          <a:lstStyle/>
          <a:p>
            <a:pPr marL="0" indent="0">
              <a:buNone/>
            </a:pPr>
            <a:endParaRPr lang="en-US" dirty="0"/>
          </a:p>
          <a:p>
            <a:r>
              <a:rPr lang="en-US" dirty="0"/>
              <a:t>Understand the steps of </a:t>
            </a:r>
            <a:r>
              <a:rPr lang="en-US" dirty="0">
                <a:solidFill>
                  <a:schemeClr val="accent1"/>
                </a:solidFill>
              </a:rPr>
              <a:t>fragmentation </a:t>
            </a:r>
            <a:r>
              <a:rPr lang="en-US" dirty="0"/>
              <a:t>in IPv4</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6ADE540-507E-E94C-AA89-9ED42C0C0AF0}"/>
              </a:ext>
            </a:extLst>
          </p:cNvPr>
          <p:cNvSpPr>
            <a:spLocks noGrp="1"/>
          </p:cNvSpPr>
          <p:nvPr>
            <p:ph type="sldNum" sz="quarter" idx="12"/>
          </p:nvPr>
        </p:nvSpPr>
        <p:spPr/>
        <p:txBody>
          <a:bodyPr/>
          <a:lstStyle/>
          <a:p>
            <a:fld id="{6DDFBD2C-A080-5A4B-B075-F8D248F9258F}" type="slidenum">
              <a:rPr lang="en-US" smtClean="0"/>
              <a:t>2</a:t>
            </a:fld>
            <a:endParaRPr lang="en-US"/>
          </a:p>
        </p:txBody>
      </p:sp>
    </p:spTree>
    <p:extLst>
      <p:ext uri="{BB962C8B-B14F-4D97-AF65-F5344CB8AC3E}">
        <p14:creationId xmlns:p14="http://schemas.microsoft.com/office/powerpoint/2010/main" val="126656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E5B0494-9395-C249-B46A-469C1A511AFC}"/>
              </a:ext>
            </a:extLst>
          </p:cNvPr>
          <p:cNvSpPr>
            <a:spLocks noGrp="1" noChangeArrowheads="1"/>
          </p:cNvSpPr>
          <p:nvPr>
            <p:ph type="title"/>
          </p:nvPr>
        </p:nvSpPr>
        <p:spPr/>
        <p:txBody>
          <a:bodyPr/>
          <a:lstStyle/>
          <a:p>
            <a:r>
              <a:rPr lang="en-US" altLang="en-US" dirty="0">
                <a:ea typeface="ＭＳ Ｐゴシック" panose="020B0600070205080204" pitchFamily="34" charset="-128"/>
              </a:rPr>
              <a:t>Maximum transmission unit (MTU)</a:t>
            </a:r>
          </a:p>
        </p:txBody>
      </p:sp>
      <p:sp>
        <p:nvSpPr>
          <p:cNvPr id="29699" name="Rectangle 3">
            <a:extLst>
              <a:ext uri="{FF2B5EF4-FFF2-40B4-BE49-F238E27FC236}">
                <a16:creationId xmlns:a16="http://schemas.microsoft.com/office/drawing/2014/main" id="{8DBE5E40-637D-1142-8CC2-97D9E0870DA0}"/>
              </a:ext>
            </a:extLst>
          </p:cNvPr>
          <p:cNvSpPr>
            <a:spLocks noGrp="1" noChangeArrowheads="1"/>
          </p:cNvSpPr>
          <p:nvPr>
            <p:ph idx="1"/>
          </p:nvPr>
        </p:nvSpPr>
        <p:spPr>
          <a:xfrm>
            <a:off x="838200" y="1635760"/>
            <a:ext cx="10943492" cy="4940886"/>
          </a:xfrm>
        </p:spPr>
        <p:txBody>
          <a:bodyPr>
            <a:normAutofit/>
          </a:bodyPr>
          <a:lstStyle/>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Maximum size of IP datagram is 65535, but the data link layer protocol generally imposes a limit that is much smaller</a:t>
            </a:r>
          </a:p>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Example: </a:t>
            </a:r>
          </a:p>
          <a:p>
            <a:pPr lvl="1">
              <a:tabLst>
                <a:tab pos="2222500" algn="l"/>
                <a:tab pos="4921250" algn="l"/>
                <a:tab pos="650875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rPr>
              <a:t>Ethernet frames have a maximum payload of 1500 bytes</a:t>
            </a:r>
          </a:p>
          <a:p>
            <a:pPr lvl="1">
              <a:buNone/>
              <a:tabLst>
                <a:tab pos="2222500" algn="l"/>
                <a:tab pos="4921250" algn="l"/>
                <a:tab pos="6508750" algn="l"/>
              </a:tabLst>
            </a:pPr>
            <a:r>
              <a:rPr lang="en-US" altLang="en-US"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IP datagrams encapsulated in Ethernet frame cannot be longer than 1500 byte</a:t>
            </a:r>
          </a:p>
          <a:p>
            <a:pPr lvl="1">
              <a:buNone/>
              <a:tabLst>
                <a:tab pos="2222500" algn="l"/>
                <a:tab pos="4921250" algn="l"/>
                <a:tab pos="6508750" algn="l"/>
              </a:tabLst>
            </a:pPr>
            <a:endParaRPr lang="en-US" altLang="en-US" dirty="0">
              <a:latin typeface="Calibri" panose="020F0502020204030204" pitchFamily="34" charset="0"/>
              <a:ea typeface="ＭＳ Ｐゴシック" panose="020B0600070205080204" pitchFamily="34" charset="-128"/>
              <a:cs typeface="Calibri" panose="020F0502020204030204" pitchFamily="34" charset="0"/>
            </a:endParaRPr>
          </a:p>
          <a:p>
            <a:pPr>
              <a:tabLst>
                <a:tab pos="2222500" algn="l"/>
                <a:tab pos="4921250" algn="l"/>
                <a:tab pos="6508750" algn="l"/>
              </a:tabLst>
            </a:pP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The limit on the maximum IP datagram size, imposed by the data link protocol is called </a:t>
            </a:r>
            <a:r>
              <a:rPr lang="en-US" altLang="en-US" sz="24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rPr>
              <a:t>maximum transmission unit  (MTU)</a:t>
            </a:r>
          </a:p>
          <a:p>
            <a:pPr>
              <a:tabLst>
                <a:tab pos="2222500" algn="l"/>
                <a:tab pos="4921250" algn="l"/>
                <a:tab pos="6508750" algn="l"/>
              </a:tabLst>
            </a:pPr>
            <a:endParaRPr lang="en-US" altLang="en-U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a:spcBef>
                <a:spcPct val="20000"/>
              </a:spcBef>
              <a:buFontTx/>
              <a:buChar char="•"/>
            </a:pPr>
            <a:r>
              <a:rPr lang="en-US" altLang="en-US" sz="2400" dirty="0">
                <a:latin typeface="Calibri" panose="020F0502020204030204" pitchFamily="34" charset="0"/>
                <a:cs typeface="Calibri" panose="020F0502020204030204" pitchFamily="34" charset="0"/>
              </a:rPr>
              <a:t>MTUs for various </a:t>
            </a:r>
            <a:br>
              <a:rPr lang="en-US" altLang="en-US" sz="24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data link protocols (in bytes):</a:t>
            </a:r>
            <a:r>
              <a:rPr lang="en-US" altLang="en-US" sz="2400" dirty="0">
                <a:solidFill>
                  <a:srgbClr val="FF0000"/>
                </a:solidFill>
                <a:latin typeface="Calibri" panose="020F0502020204030204" pitchFamily="34" charset="0"/>
                <a:cs typeface="Calibri" panose="020F0502020204030204" pitchFamily="34" charset="0"/>
              </a:rPr>
              <a:t> </a:t>
            </a:r>
            <a:r>
              <a:rPr lang="en-US" altLang="en-US" sz="2000" dirty="0">
                <a:solidFill>
                  <a:srgbClr val="FF0000"/>
                </a:solidFill>
                <a:latin typeface="Calibri" panose="020F0502020204030204" pitchFamily="34" charset="0"/>
                <a:cs typeface="Calibri" panose="020F0502020204030204" pitchFamily="34" charset="0"/>
              </a:rPr>
              <a:t>	</a:t>
            </a:r>
          </a:p>
          <a:p>
            <a:pPr lvl="1">
              <a:lnSpc>
                <a:spcPct val="70000"/>
              </a:lnSpc>
              <a:spcBef>
                <a:spcPct val="20000"/>
              </a:spcBef>
            </a:pPr>
            <a:endParaRPr lang="en-US" altLang="en-US" dirty="0">
              <a:solidFill>
                <a:schemeClr val="accent5">
                  <a:lumMod val="75000"/>
                </a:schemeClr>
              </a:solidFill>
              <a:latin typeface="Calibri" panose="020F0502020204030204" pitchFamily="34" charset="0"/>
              <a:cs typeface="Calibri" panose="020F0502020204030204" pitchFamily="34" charset="0"/>
            </a:endParaRPr>
          </a:p>
        </p:txBody>
      </p:sp>
      <p:sp>
        <p:nvSpPr>
          <p:cNvPr id="29700" name="Rectangle 5">
            <a:extLst>
              <a:ext uri="{FF2B5EF4-FFF2-40B4-BE49-F238E27FC236}">
                <a16:creationId xmlns:a16="http://schemas.microsoft.com/office/drawing/2014/main" id="{71C823A8-2184-C04C-B284-F9959D00978E}"/>
              </a:ext>
            </a:extLst>
          </p:cNvPr>
          <p:cNvSpPr>
            <a:spLocks noChangeArrowheads="1"/>
          </p:cNvSpPr>
          <p:nvPr/>
        </p:nvSpPr>
        <p:spPr bwMode="auto">
          <a:xfrm>
            <a:off x="1324708" y="4953000"/>
            <a:ext cx="969498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342900" indent="-3429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FontTx/>
              <a:buChar char="•"/>
            </a:pPr>
            <a:endParaRPr lang="en-US" altLang="en-US" dirty="0">
              <a:latin typeface="Arial" panose="020B0604020202020204" pitchFamily="34" charset="0"/>
            </a:endParaRPr>
          </a:p>
        </p:txBody>
      </p:sp>
      <p:graphicFrame>
        <p:nvGraphicFramePr>
          <p:cNvPr id="3" name="Table 2">
            <a:extLst>
              <a:ext uri="{FF2B5EF4-FFF2-40B4-BE49-F238E27FC236}">
                <a16:creationId xmlns:a16="http://schemas.microsoft.com/office/drawing/2014/main" id="{F17B6A70-8CD1-DF41-98D7-428839114380}"/>
              </a:ext>
            </a:extLst>
          </p:cNvPr>
          <p:cNvGraphicFramePr>
            <a:graphicFrameLocks noGrp="1"/>
          </p:cNvGraphicFramePr>
          <p:nvPr>
            <p:extLst>
              <p:ext uri="{D42A27DB-BD31-4B8C-83A1-F6EECF244321}">
                <p14:modId xmlns:p14="http://schemas.microsoft.com/office/powerpoint/2010/main" val="2483260247"/>
              </p:ext>
            </p:extLst>
          </p:nvPr>
        </p:nvGraphicFramePr>
        <p:xfrm>
          <a:off x="5369169" y="5033757"/>
          <a:ext cx="5334000" cy="1463040"/>
        </p:xfrm>
        <a:graphic>
          <a:graphicData uri="http://schemas.openxmlformats.org/drawingml/2006/table">
            <a:tbl>
              <a:tblPr bandRow="1">
                <a:tableStyleId>{5C22544A-7EE6-4342-B048-85BDC9FD1C3A}</a:tableStyleId>
              </a:tblPr>
              <a:tblGrid>
                <a:gridCol w="2556711">
                  <a:extLst>
                    <a:ext uri="{9D8B030D-6E8A-4147-A177-3AD203B41FA5}">
                      <a16:colId xmlns:a16="http://schemas.microsoft.com/office/drawing/2014/main" val="169082575"/>
                    </a:ext>
                  </a:extLst>
                </a:gridCol>
                <a:gridCol w="2777289">
                  <a:extLst>
                    <a:ext uri="{9D8B030D-6E8A-4147-A177-3AD203B41FA5}">
                      <a16:colId xmlns:a16="http://schemas.microsoft.com/office/drawing/2014/main" val="3830827471"/>
                    </a:ext>
                  </a:extLst>
                </a:gridCol>
              </a:tblGrid>
              <a:tr h="315384">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Ethernet</a:t>
                      </a:r>
                      <a:endParaRPr lang="en-US" dirty="0">
                        <a:solidFill>
                          <a:schemeClr val="accent5">
                            <a:lumMod val="75000"/>
                          </a:schemeClr>
                        </a:solidFill>
                      </a:endParaRPr>
                    </a:p>
                  </a:txBody>
                  <a:tcPr/>
                </a:tc>
                <a:tc>
                  <a:txBody>
                    <a:bodyPr/>
                    <a:lstStyle/>
                    <a:p>
                      <a:r>
                        <a:rPr lang="en-US" dirty="0">
                          <a:solidFill>
                            <a:schemeClr val="accent5">
                              <a:lumMod val="75000"/>
                            </a:schemeClr>
                          </a:solidFill>
                        </a:rPr>
                        <a:t>1500</a:t>
                      </a:r>
                    </a:p>
                  </a:txBody>
                  <a:tcPr/>
                </a:tc>
                <a:extLst>
                  <a:ext uri="{0D108BD9-81ED-4DB2-BD59-A6C34878D82A}">
                    <a16:rowId xmlns:a16="http://schemas.microsoft.com/office/drawing/2014/main" val="140795898"/>
                  </a:ext>
                </a:extLst>
              </a:tr>
              <a:tr h="315384">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802.3</a:t>
                      </a:r>
                      <a:endParaRPr lang="en-US" dirty="0">
                        <a:solidFill>
                          <a:schemeClr val="accent5">
                            <a:lumMod val="75000"/>
                          </a:schemeClr>
                        </a:solidFill>
                      </a:endParaRPr>
                    </a:p>
                  </a:txBody>
                  <a:tcPr/>
                </a:tc>
                <a:tc>
                  <a:txBody>
                    <a:bodyPr/>
                    <a:lstStyle/>
                    <a:p>
                      <a:r>
                        <a:rPr lang="en-US" dirty="0">
                          <a:solidFill>
                            <a:schemeClr val="accent5">
                              <a:lumMod val="75000"/>
                            </a:schemeClr>
                          </a:solidFill>
                        </a:rPr>
                        <a:t>1492</a:t>
                      </a:r>
                    </a:p>
                  </a:txBody>
                  <a:tcPr/>
                </a:tc>
                <a:extLst>
                  <a:ext uri="{0D108BD9-81ED-4DB2-BD59-A6C34878D82A}">
                    <a16:rowId xmlns:a16="http://schemas.microsoft.com/office/drawing/2014/main" val="2098987571"/>
                  </a:ext>
                </a:extLst>
              </a:tr>
              <a:tr h="315384">
                <a:tc>
                  <a:txBody>
                    <a:bodyPr/>
                    <a:lstStyle/>
                    <a:p>
                      <a:r>
                        <a:rPr lang="en-US" altLang="en-US" dirty="0" err="1">
                          <a:solidFill>
                            <a:schemeClr val="accent5">
                              <a:lumMod val="75000"/>
                            </a:schemeClr>
                          </a:solidFill>
                          <a:latin typeface="Calibri" panose="020F0502020204030204" pitchFamily="34" charset="0"/>
                          <a:cs typeface="Calibri" panose="020F0502020204030204" pitchFamily="34" charset="0"/>
                        </a:rPr>
                        <a:t>WiFi</a:t>
                      </a:r>
                      <a:endParaRPr lang="en-US" dirty="0">
                        <a:solidFill>
                          <a:schemeClr val="accent5">
                            <a:lumMod val="75000"/>
                          </a:schemeClr>
                        </a:solidFill>
                      </a:endParaRPr>
                    </a:p>
                  </a:txBody>
                  <a:tcPr/>
                </a:tc>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2304 (mostly set to: 1500)</a:t>
                      </a:r>
                      <a:endParaRPr lang="en-US" dirty="0">
                        <a:solidFill>
                          <a:schemeClr val="accent5">
                            <a:lumMod val="75000"/>
                          </a:schemeClr>
                        </a:solidFill>
                      </a:endParaRPr>
                    </a:p>
                  </a:txBody>
                  <a:tcPr/>
                </a:tc>
                <a:extLst>
                  <a:ext uri="{0D108BD9-81ED-4DB2-BD59-A6C34878D82A}">
                    <a16:rowId xmlns:a16="http://schemas.microsoft.com/office/drawing/2014/main" val="293040065"/>
                  </a:ext>
                </a:extLst>
              </a:tr>
              <a:tr h="315384">
                <a:tc>
                  <a:txBody>
                    <a:bodyPr/>
                    <a:lstStyle/>
                    <a:p>
                      <a:r>
                        <a:rPr lang="en-US" dirty="0">
                          <a:solidFill>
                            <a:schemeClr val="accent5">
                              <a:lumMod val="75000"/>
                            </a:schemeClr>
                          </a:solidFill>
                          <a:latin typeface="Calibri" panose="020F0502020204030204" pitchFamily="34" charset="0"/>
                          <a:cs typeface="Calibri" panose="020F0502020204030204" pitchFamily="34" charset="0"/>
                        </a:rPr>
                        <a:t>Minimum required</a:t>
                      </a:r>
                      <a:endParaRPr lang="en-US" dirty="0">
                        <a:solidFill>
                          <a:schemeClr val="accent5">
                            <a:lumMod val="75000"/>
                          </a:schemeClr>
                        </a:solidFill>
                      </a:endParaRPr>
                    </a:p>
                  </a:txBody>
                  <a:tcPr/>
                </a:tc>
                <a:tc>
                  <a:txBody>
                    <a:bodyPr/>
                    <a:lstStyle/>
                    <a:p>
                      <a:r>
                        <a:rPr lang="en-US" altLang="en-US" dirty="0">
                          <a:solidFill>
                            <a:schemeClr val="accent5">
                              <a:lumMod val="75000"/>
                            </a:schemeClr>
                          </a:solidFill>
                          <a:latin typeface="Calibri" panose="020F0502020204030204" pitchFamily="34" charset="0"/>
                          <a:cs typeface="Calibri" panose="020F0502020204030204" pitchFamily="34" charset="0"/>
                        </a:rPr>
                        <a:t>572</a:t>
                      </a:r>
                      <a:endParaRPr lang="en-US" dirty="0">
                        <a:solidFill>
                          <a:schemeClr val="accent5">
                            <a:lumMod val="75000"/>
                          </a:schemeClr>
                        </a:solidFill>
                      </a:endParaRPr>
                    </a:p>
                  </a:txBody>
                  <a:tcPr/>
                </a:tc>
                <a:extLst>
                  <a:ext uri="{0D108BD9-81ED-4DB2-BD59-A6C34878D82A}">
                    <a16:rowId xmlns:a16="http://schemas.microsoft.com/office/drawing/2014/main" val="3262328724"/>
                  </a:ext>
                </a:extLst>
              </a:tr>
            </a:tbl>
          </a:graphicData>
        </a:graphic>
      </p:graphicFrame>
      <p:sp>
        <p:nvSpPr>
          <p:cNvPr id="4" name="Slide Number Placeholder 3">
            <a:extLst>
              <a:ext uri="{FF2B5EF4-FFF2-40B4-BE49-F238E27FC236}">
                <a16:creationId xmlns:a16="http://schemas.microsoft.com/office/drawing/2014/main" id="{30B79882-3D64-8C4A-A281-515604915467}"/>
              </a:ext>
            </a:extLst>
          </p:cNvPr>
          <p:cNvSpPr>
            <a:spLocks noGrp="1"/>
          </p:cNvSpPr>
          <p:nvPr>
            <p:ph type="sldNum" sz="quarter" idx="12"/>
          </p:nvPr>
        </p:nvSpPr>
        <p:spPr/>
        <p:txBody>
          <a:bodyPr/>
          <a:lstStyle/>
          <a:p>
            <a:fld id="{6DDFBD2C-A080-5A4B-B075-F8D248F9258F}" type="slidenum">
              <a:rPr lang="en-US" smtClean="0"/>
              <a:t>3</a:t>
            </a:fld>
            <a:endParaRPr lang="en-US"/>
          </a:p>
        </p:txBody>
      </p:sp>
    </p:spTree>
    <p:extLst>
      <p:ext uri="{BB962C8B-B14F-4D97-AF65-F5344CB8AC3E}">
        <p14:creationId xmlns:p14="http://schemas.microsoft.com/office/powerpoint/2010/main" val="25757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6">
            <a:extLst>
              <a:ext uri="{FF2B5EF4-FFF2-40B4-BE49-F238E27FC236}">
                <a16:creationId xmlns:a16="http://schemas.microsoft.com/office/drawing/2014/main" id="{6BDD8BCC-BCBA-3A43-AE32-2347547971A6}"/>
              </a:ext>
            </a:extLst>
          </p:cNvPr>
          <p:cNvSpPr>
            <a:spLocks noChangeArrowheads="1"/>
          </p:cNvSpPr>
          <p:nvPr/>
        </p:nvSpPr>
        <p:spPr bwMode="auto">
          <a:xfrm>
            <a:off x="890954" y="1641230"/>
            <a:ext cx="9548446" cy="539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marL="342900" indent="-3429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2222500" algn="l"/>
                <a:tab pos="4921250" algn="l"/>
                <a:tab pos="6508750" algn="l"/>
              </a:tabLst>
              <a:defRPr sz="24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FontTx/>
              <a:buChar char="•"/>
            </a:pPr>
            <a:r>
              <a:rPr lang="en-US" altLang="en-US" dirty="0">
                <a:solidFill>
                  <a:schemeClr val="accent5">
                    <a:lumMod val="75000"/>
                  </a:schemeClr>
                </a:solidFill>
                <a:latin typeface="Calibri" panose="020F0502020204030204" pitchFamily="34" charset="0"/>
                <a:cs typeface="Calibri" panose="020F0502020204030204" pitchFamily="34" charset="0"/>
              </a:rPr>
              <a:t>What if the size of  an IP datagram exceeds the MTU?</a:t>
            </a:r>
          </a:p>
          <a:p>
            <a:pPr>
              <a:lnSpc>
                <a:spcPct val="70000"/>
              </a:lnSpc>
              <a:spcBef>
                <a:spcPct val="20000"/>
              </a:spcBef>
            </a:pPr>
            <a:r>
              <a:rPr lang="en-US" altLang="en-US" dirty="0">
                <a:latin typeface="Calibri" panose="020F0502020204030204" pitchFamily="34" charset="0"/>
                <a:cs typeface="Calibri" panose="020F0502020204030204" pitchFamily="34" charset="0"/>
              </a:rPr>
              <a:t>	IP datagram is fragmented into smaller units</a:t>
            </a: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r>
              <a:rPr lang="en-US" altLang="en-US" dirty="0">
                <a:solidFill>
                  <a:schemeClr val="accent5">
                    <a:lumMod val="75000"/>
                  </a:schemeClr>
                </a:solidFill>
                <a:latin typeface="Calibri" panose="020F0502020204030204" pitchFamily="34" charset="0"/>
                <a:cs typeface="Calibri" panose="020F0502020204030204" pitchFamily="34" charset="0"/>
              </a:rPr>
              <a:t>What if the route contains networks with different MTUs?</a:t>
            </a:r>
            <a:br>
              <a:rPr lang="en-US" altLang="en-US" dirty="0">
                <a:solidFill>
                  <a:schemeClr val="accent5">
                    <a:lumMod val="75000"/>
                  </a:schemeClr>
                </a:solidFill>
                <a:latin typeface="Calibri" panose="020F0502020204030204" pitchFamily="34" charset="0"/>
                <a:cs typeface="Calibri" panose="020F0502020204030204" pitchFamily="34" charset="0"/>
              </a:rPr>
            </a:br>
            <a:r>
              <a:rPr lang="en-US" altLang="en-US" dirty="0">
                <a:latin typeface="Calibri" panose="020F0502020204030204" pitchFamily="34" charset="0"/>
                <a:cs typeface="Calibri" panose="020F0502020204030204" pitchFamily="34" charset="0"/>
              </a:rPr>
              <a:t>Fragments of an IP datagram may get fragmented again</a:t>
            </a:r>
          </a:p>
          <a:p>
            <a:pPr marL="0" indent="0">
              <a:lnSpc>
                <a:spcPct val="70000"/>
              </a:lnSpc>
              <a:spcBef>
                <a:spcPct val="20000"/>
              </a:spcBef>
            </a:pPr>
            <a:endParaRPr lang="en-US" altLang="en-US" dirty="0">
              <a:solidFill>
                <a:schemeClr val="accent5">
                  <a:lumMod val="75000"/>
                </a:schemeClr>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solidFill>
                <a:srgbClr val="FF00FF"/>
              </a:solidFill>
              <a:latin typeface="Calibri" panose="020F0502020204030204" pitchFamily="34" charset="0"/>
              <a:cs typeface="Calibri" panose="020F0502020204030204" pitchFamily="34" charset="0"/>
            </a:endParaRPr>
          </a:p>
          <a:p>
            <a:pPr marL="0" indent="0">
              <a:lnSpc>
                <a:spcPct val="70000"/>
              </a:lnSpc>
              <a:spcBef>
                <a:spcPct val="20000"/>
              </a:spcBef>
            </a:pPr>
            <a:endParaRPr lang="en-US" altLang="en-US" dirty="0">
              <a:solidFill>
                <a:srgbClr val="FF00FF"/>
              </a:solidFill>
              <a:latin typeface="Calibri" panose="020F0502020204030204" pitchFamily="34" charset="0"/>
              <a:cs typeface="Calibri" panose="020F0502020204030204" pitchFamily="34" charset="0"/>
            </a:endParaRPr>
          </a:p>
          <a:p>
            <a:pPr>
              <a:buFontTx/>
              <a:buChar char="•"/>
            </a:pPr>
            <a:r>
              <a:rPr lang="en-US" altLang="en-US" dirty="0">
                <a:latin typeface="Calibri" panose="020F0502020204030204" pitchFamily="34" charset="0"/>
                <a:cs typeface="Calibri" panose="020F0502020204030204" pitchFamily="34" charset="0"/>
              </a:rPr>
              <a:t> </a:t>
            </a:r>
            <a:r>
              <a:rPr lang="en-US" altLang="en-US" b="1" dirty="0">
                <a:solidFill>
                  <a:srgbClr val="C00000"/>
                </a:solidFill>
                <a:latin typeface="Calibri" panose="020F0502020204030204" pitchFamily="34" charset="0"/>
                <a:cs typeface="Calibri" panose="020F0502020204030204" pitchFamily="34" charset="0"/>
              </a:rPr>
              <a:t>Fragmentation</a:t>
            </a:r>
            <a:r>
              <a:rPr lang="en-US" altLang="en-US" dirty="0">
                <a:latin typeface="Calibri" panose="020F0502020204030204" pitchFamily="34" charset="0"/>
                <a:cs typeface="Calibri" panose="020F0502020204030204" pitchFamily="34" charset="0"/>
              </a:rPr>
              <a:t>: </a:t>
            </a:r>
          </a:p>
          <a:p>
            <a:pPr lvl="1">
              <a:buFontTx/>
              <a:buChar char="•"/>
            </a:pPr>
            <a:r>
              <a:rPr lang="en-US" altLang="en-US" dirty="0">
                <a:latin typeface="Calibri" panose="020F0502020204030204" pitchFamily="34" charset="0"/>
                <a:cs typeface="Calibri" panose="020F0502020204030204" pitchFamily="34" charset="0"/>
              </a:rPr>
              <a:t> IP router splits the datagram into several datagram</a:t>
            </a:r>
          </a:p>
          <a:p>
            <a:pPr lvl="1">
              <a:buFontTx/>
              <a:buChar char="•"/>
            </a:pPr>
            <a:r>
              <a:rPr lang="en-US" altLang="en-US" dirty="0">
                <a:latin typeface="Calibri" panose="020F0502020204030204" pitchFamily="34" charset="0"/>
                <a:cs typeface="Calibri" panose="020F0502020204030204" pitchFamily="34" charset="0"/>
              </a:rPr>
              <a:t> Fragments are reassembled at receiver</a:t>
            </a:r>
            <a:endParaRPr lang="en-US" altLang="en-US" dirty="0">
              <a:solidFill>
                <a:srgbClr val="0000FF"/>
              </a:solidFill>
              <a:latin typeface="Calibri" panose="020F0502020204030204" pitchFamily="34" charset="0"/>
              <a:cs typeface="Calibri" panose="020F0502020204030204" pitchFamily="34" charset="0"/>
            </a:endParaRPr>
          </a:p>
          <a:p>
            <a:pPr>
              <a:lnSpc>
                <a:spcPct val="70000"/>
              </a:lnSpc>
              <a:spcBef>
                <a:spcPct val="20000"/>
              </a:spcBef>
              <a:buFontTx/>
              <a:buChar char="•"/>
            </a:pPr>
            <a:endParaRPr lang="en-US" altLang="en-US" dirty="0">
              <a:latin typeface="Arial" panose="020B0604020202020204" pitchFamily="34" charset="0"/>
            </a:endParaRPr>
          </a:p>
        </p:txBody>
      </p:sp>
      <p:sp>
        <p:nvSpPr>
          <p:cNvPr id="30722" name="Rectangle 2">
            <a:extLst>
              <a:ext uri="{FF2B5EF4-FFF2-40B4-BE49-F238E27FC236}">
                <a16:creationId xmlns:a16="http://schemas.microsoft.com/office/drawing/2014/main" id="{8BCACB24-DAE2-0842-B661-F9FCE024497F}"/>
              </a:ext>
            </a:extLst>
          </p:cNvPr>
          <p:cNvSpPr>
            <a:spLocks noGrp="1" noChangeArrowheads="1"/>
          </p:cNvSpPr>
          <p:nvPr>
            <p:ph type="title"/>
          </p:nvPr>
        </p:nvSpPr>
        <p:spPr/>
        <p:txBody>
          <a:bodyPr/>
          <a:lstStyle/>
          <a:p>
            <a:r>
              <a:rPr lang="en-US" altLang="en-US" dirty="0">
                <a:ea typeface="ＭＳ Ｐゴシック" panose="020B0600070205080204" pitchFamily="34" charset="-128"/>
              </a:rPr>
              <a:t>IP fragmentation</a:t>
            </a:r>
          </a:p>
        </p:txBody>
      </p:sp>
      <p:graphicFrame>
        <p:nvGraphicFramePr>
          <p:cNvPr id="30723" name="Object 3">
            <a:extLst>
              <a:ext uri="{FF2B5EF4-FFF2-40B4-BE49-F238E27FC236}">
                <a16:creationId xmlns:a16="http://schemas.microsoft.com/office/drawing/2014/main" id="{45073D9B-6955-6E47-8894-C382A5DA1720}"/>
              </a:ext>
            </a:extLst>
          </p:cNvPr>
          <p:cNvGraphicFramePr>
            <a:graphicFrameLocks noGrp="1" noChangeAspect="1"/>
          </p:cNvGraphicFramePr>
          <p:nvPr>
            <p:ph idx="1"/>
            <p:extLst>
              <p:ext uri="{D42A27DB-BD31-4B8C-83A1-F6EECF244321}">
                <p14:modId xmlns:p14="http://schemas.microsoft.com/office/powerpoint/2010/main" val="1467591019"/>
              </p:ext>
            </p:extLst>
          </p:nvPr>
        </p:nvGraphicFramePr>
        <p:xfrm>
          <a:off x="585788" y="3041650"/>
          <a:ext cx="10387012" cy="2584450"/>
        </p:xfrm>
        <a:graphic>
          <a:graphicData uri="http://schemas.openxmlformats.org/presentationml/2006/ole">
            <mc:AlternateContent xmlns:mc="http://schemas.openxmlformats.org/markup-compatibility/2006">
              <mc:Choice xmlns:v="urn:schemas-microsoft-com:vml" Requires="v">
                <p:oleObj spid="_x0000_s1025" name="Visio" r:id="rId4" imgW="8165491" imgH="2031480" progId="Visio.Drawing.11">
                  <p:embed/>
                </p:oleObj>
              </mc:Choice>
              <mc:Fallback>
                <p:oleObj name="Visio" r:id="rId4" imgW="8165491" imgH="2031480" progId="Visio.Drawing.11">
                  <p:embed/>
                  <p:pic>
                    <p:nvPicPr>
                      <p:cNvPr id="30723" name="Object 3">
                        <a:extLst>
                          <a:ext uri="{FF2B5EF4-FFF2-40B4-BE49-F238E27FC236}">
                            <a16:creationId xmlns:a16="http://schemas.microsoft.com/office/drawing/2014/main" id="{45073D9B-6955-6E47-8894-C382A5DA1720}"/>
                          </a:ext>
                        </a:extLst>
                      </p:cNvPr>
                      <p:cNvPicPr>
                        <a:picLocks noChangeAspect="1" noChangeArrowheads="1"/>
                      </p:cNvPicPr>
                      <p:nvPr/>
                    </p:nvPicPr>
                    <p:blipFill>
                      <a:blip r:embed="rId5"/>
                      <a:srcRect/>
                      <a:stretch>
                        <a:fillRect/>
                      </a:stretch>
                    </p:blipFill>
                    <p:spPr bwMode="auto">
                      <a:xfrm>
                        <a:off x="585788" y="3041650"/>
                        <a:ext cx="10387012"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4BFC4337-9D7E-6749-B490-13E2A974DD53}"/>
              </a:ext>
            </a:extLst>
          </p:cNvPr>
          <p:cNvSpPr>
            <a:spLocks noGrp="1"/>
          </p:cNvSpPr>
          <p:nvPr>
            <p:ph type="sldNum" sz="quarter" idx="12"/>
          </p:nvPr>
        </p:nvSpPr>
        <p:spPr/>
        <p:txBody>
          <a:bodyPr/>
          <a:lstStyle/>
          <a:p>
            <a:fld id="{6DDFBD2C-A080-5A4B-B075-F8D248F9258F}" type="slidenum">
              <a:rPr lang="en-US" smtClean="0"/>
              <a:t>4</a:t>
            </a:fld>
            <a:endParaRPr lang="en-US"/>
          </a:p>
        </p:txBody>
      </p:sp>
    </p:spTree>
    <p:extLst>
      <p:ext uri="{BB962C8B-B14F-4D97-AF65-F5344CB8AC3E}">
        <p14:creationId xmlns:p14="http://schemas.microsoft.com/office/powerpoint/2010/main" val="103886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8170F8D-D520-4941-B4D7-B93C79A4E3F8}"/>
              </a:ext>
            </a:extLst>
          </p:cNvPr>
          <p:cNvSpPr>
            <a:spLocks noGrp="1" noChangeArrowheads="1"/>
          </p:cNvSpPr>
          <p:nvPr>
            <p:ph type="title"/>
          </p:nvPr>
        </p:nvSpPr>
        <p:spPr/>
        <p:txBody>
          <a:bodyPr/>
          <a:lstStyle/>
          <a:p>
            <a:r>
              <a:rPr lang="en-US" altLang="en-US" dirty="0">
                <a:ea typeface="ＭＳ Ｐゴシック" panose="020B0600070205080204" pitchFamily="34" charset="-128"/>
              </a:rPr>
              <a:t>Where is fragmentation done?</a:t>
            </a:r>
          </a:p>
        </p:txBody>
      </p:sp>
      <p:sp>
        <p:nvSpPr>
          <p:cNvPr id="3" name="Content Placeholder 2">
            <a:extLst>
              <a:ext uri="{FF2B5EF4-FFF2-40B4-BE49-F238E27FC236}">
                <a16:creationId xmlns:a16="http://schemas.microsoft.com/office/drawing/2014/main" id="{C99AD6DD-CC39-5B42-B1BE-E73F358DE6FA}"/>
              </a:ext>
            </a:extLst>
          </p:cNvPr>
          <p:cNvSpPr>
            <a:spLocks noGrp="1"/>
          </p:cNvSpPr>
          <p:nvPr>
            <p:ph idx="1"/>
          </p:nvPr>
        </p:nvSpPr>
        <p:spPr/>
        <p:txBody>
          <a:bodyPr>
            <a:normAutofit/>
          </a:bodyPr>
          <a:lstStyle/>
          <a:p>
            <a:r>
              <a:rPr lang="en-US" dirty="0"/>
              <a:t>Fragmentation can be done at the sender or at routers</a:t>
            </a:r>
          </a:p>
          <a:p>
            <a:r>
              <a:rPr lang="en-US" dirty="0"/>
              <a:t>The same datagram can be fragmented several times</a:t>
            </a:r>
          </a:p>
          <a:p>
            <a:r>
              <a:rPr lang="en-US" dirty="0"/>
              <a:t>Reassembly of original datagram is only done at destination hosts !!</a:t>
            </a:r>
          </a:p>
          <a:p>
            <a:endParaRPr lang="en-US" dirty="0"/>
          </a:p>
          <a:p>
            <a:endParaRPr lang="en-US" dirty="0"/>
          </a:p>
        </p:txBody>
      </p:sp>
      <p:graphicFrame>
        <p:nvGraphicFramePr>
          <p:cNvPr id="31748" name="Object 4">
            <a:extLst>
              <a:ext uri="{FF2B5EF4-FFF2-40B4-BE49-F238E27FC236}">
                <a16:creationId xmlns:a16="http://schemas.microsoft.com/office/drawing/2014/main" id="{0095EFE4-26A1-7047-A569-BBD844922785}"/>
              </a:ext>
            </a:extLst>
          </p:cNvPr>
          <p:cNvGraphicFramePr>
            <a:graphicFrameLocks noChangeAspect="1"/>
          </p:cNvGraphicFramePr>
          <p:nvPr>
            <p:extLst>
              <p:ext uri="{D42A27DB-BD31-4B8C-83A1-F6EECF244321}">
                <p14:modId xmlns:p14="http://schemas.microsoft.com/office/powerpoint/2010/main" val="2004985573"/>
              </p:ext>
            </p:extLst>
          </p:nvPr>
        </p:nvGraphicFramePr>
        <p:xfrm>
          <a:off x="1413365" y="3417278"/>
          <a:ext cx="8715375" cy="1819275"/>
        </p:xfrm>
        <a:graphic>
          <a:graphicData uri="http://schemas.openxmlformats.org/presentationml/2006/ole">
            <mc:AlternateContent xmlns:mc="http://schemas.openxmlformats.org/markup-compatibility/2006">
              <mc:Choice xmlns:v="urn:schemas-microsoft-com:vml" Requires="v">
                <p:oleObj spid="_x0000_s2049" name="VISIO" r:id="rId4" imgW="24498300" imgH="5156200" progId="Visio.Drawing.4">
                  <p:embed/>
                </p:oleObj>
              </mc:Choice>
              <mc:Fallback>
                <p:oleObj name="VISIO" r:id="rId4" imgW="24498300" imgH="5156200" progId="Visio.Drawing.4">
                  <p:embed/>
                  <p:pic>
                    <p:nvPicPr>
                      <p:cNvPr id="31748" name="Object 4">
                        <a:extLst>
                          <a:ext uri="{FF2B5EF4-FFF2-40B4-BE49-F238E27FC236}">
                            <a16:creationId xmlns:a16="http://schemas.microsoft.com/office/drawing/2014/main" id="{0095EFE4-26A1-7047-A569-BBD8449227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365" y="3417278"/>
                        <a:ext cx="87153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B7374A37-D7B9-5740-AB6D-A75FA8E2EB8E}"/>
              </a:ext>
            </a:extLst>
          </p:cNvPr>
          <p:cNvSpPr>
            <a:spLocks noGrp="1"/>
          </p:cNvSpPr>
          <p:nvPr>
            <p:ph type="sldNum" sz="quarter" idx="12"/>
          </p:nvPr>
        </p:nvSpPr>
        <p:spPr/>
        <p:txBody>
          <a:bodyPr/>
          <a:lstStyle/>
          <a:p>
            <a:fld id="{6DDFBD2C-A080-5A4B-B075-F8D248F9258F}" type="slidenum">
              <a:rPr lang="en-US" smtClean="0"/>
              <a:t>5</a:t>
            </a:fld>
            <a:endParaRPr lang="en-US"/>
          </a:p>
        </p:txBody>
      </p:sp>
    </p:spTree>
    <p:extLst>
      <p:ext uri="{BB962C8B-B14F-4D97-AF65-F5344CB8AC3E}">
        <p14:creationId xmlns:p14="http://schemas.microsoft.com/office/powerpoint/2010/main" val="69822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4113AB-A278-014F-BCC3-24D0032AFB1F}"/>
              </a:ext>
            </a:extLst>
          </p:cNvPr>
          <p:cNvSpPr>
            <a:spLocks noGrp="1" noChangeArrowheads="1"/>
          </p:cNvSpPr>
          <p:nvPr>
            <p:ph type="title"/>
          </p:nvPr>
        </p:nvSpPr>
        <p:spPr/>
        <p:txBody>
          <a:bodyPr/>
          <a:lstStyle/>
          <a:p>
            <a:r>
              <a:rPr lang="en-US" altLang="en-US" dirty="0">
                <a:ea typeface="ＭＳ Ｐゴシック" panose="020B0600070205080204" pitchFamily="34" charset="-128"/>
              </a:rPr>
              <a:t>What i</a:t>
            </a:r>
            <a:r>
              <a:rPr lang="en-US" altLang="ja-JP" dirty="0">
                <a:ea typeface="ＭＳ Ｐゴシック" panose="020B0600070205080204" pitchFamily="34" charset="-128"/>
              </a:rPr>
              <a:t>s involved in fragmentation?</a:t>
            </a:r>
            <a:endParaRPr lang="en-US" altLang="en-US" dirty="0">
              <a:ea typeface="ＭＳ Ｐゴシック" panose="020B0600070205080204" pitchFamily="34" charset="-128"/>
            </a:endParaRPr>
          </a:p>
        </p:txBody>
      </p:sp>
      <p:sp>
        <p:nvSpPr>
          <p:cNvPr id="142339" name="Rectangle 3">
            <a:extLst>
              <a:ext uri="{FF2B5EF4-FFF2-40B4-BE49-F238E27FC236}">
                <a16:creationId xmlns:a16="http://schemas.microsoft.com/office/drawing/2014/main" id="{2105BA42-EFB1-4E43-B9CA-3C690068273F}"/>
              </a:ext>
            </a:extLst>
          </p:cNvPr>
          <p:cNvSpPr>
            <a:spLocks noGrp="1" noChangeArrowheads="1"/>
          </p:cNvSpPr>
          <p:nvPr>
            <p:ph type="body" sz="half" idx="1"/>
          </p:nvPr>
        </p:nvSpPr>
        <p:spPr>
          <a:xfrm>
            <a:off x="715108" y="1606062"/>
            <a:ext cx="9648092" cy="4642338"/>
          </a:xfrm>
        </p:spPr>
        <p:txBody>
          <a:bodyPr/>
          <a:lstStyle/>
          <a:p>
            <a:pPr>
              <a:defRPr/>
            </a:pPr>
            <a:r>
              <a:rPr lang="en-US" kern="1200" dirty="0">
                <a:ea typeface="+mn-ea"/>
              </a:rPr>
              <a:t>The following fields in the IP header are involved:</a:t>
            </a:r>
          </a:p>
          <a:p>
            <a:pPr>
              <a:defRPr/>
            </a:pPr>
            <a:endParaRPr lang="en-US" sz="2000" dirty="0"/>
          </a:p>
          <a:p>
            <a:pPr>
              <a:defRPr/>
            </a:pPr>
            <a:endParaRPr lang="en-US" sz="2000" dirty="0"/>
          </a:p>
          <a:p>
            <a:pPr>
              <a:defRPr/>
            </a:pPr>
            <a:endParaRPr lang="en-US" sz="2000" dirty="0"/>
          </a:p>
          <a:p>
            <a:pPr>
              <a:defRPr/>
            </a:pPr>
            <a:endParaRPr lang="en-US" sz="2000" dirty="0"/>
          </a:p>
          <a:p>
            <a:pPr>
              <a:lnSpc>
                <a:spcPct val="90000"/>
              </a:lnSpc>
              <a:defRPr/>
            </a:pPr>
            <a:endParaRPr lang="en-US" sz="2000" dirty="0"/>
          </a:p>
        </p:txBody>
      </p:sp>
      <p:sp>
        <p:nvSpPr>
          <p:cNvPr id="32772" name="Text Box 5">
            <a:extLst>
              <a:ext uri="{FF2B5EF4-FFF2-40B4-BE49-F238E27FC236}">
                <a16:creationId xmlns:a16="http://schemas.microsoft.com/office/drawing/2014/main" id="{7320C0F0-CFEB-8F45-AF7B-89BBC2577F72}"/>
              </a:ext>
            </a:extLst>
          </p:cNvPr>
          <p:cNvSpPr txBox="1">
            <a:spLocks noChangeArrowheads="1"/>
          </p:cNvSpPr>
          <p:nvPr/>
        </p:nvSpPr>
        <p:spPr bwMode="auto">
          <a:xfrm>
            <a:off x="668216" y="3774831"/>
            <a:ext cx="10796954" cy="286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solidFill>
                  <a:schemeClr val="accent5">
                    <a:lumMod val="75000"/>
                  </a:schemeClr>
                </a:solidFill>
                <a:latin typeface="Arial" panose="020B0604020202020204" pitchFamily="34" charset="0"/>
              </a:rPr>
              <a:t>Identification</a:t>
            </a:r>
            <a:r>
              <a:rPr lang="en-US" altLang="en-US" sz="2000" dirty="0">
                <a:latin typeface="Arial" panose="020B0604020202020204" pitchFamily="34" charset="0"/>
              </a:rPr>
              <a:t> 	unique identification of a datagram from a host. </a:t>
            </a:r>
          </a:p>
          <a:p>
            <a:pPr marL="1943100" lvl="3" indent="-342900">
              <a:buFont typeface="Arial" panose="020B0604020202020204" pitchFamily="34" charset="0"/>
              <a:buChar char="•"/>
            </a:pPr>
            <a:r>
              <a:rPr lang="en-US" altLang="en-US" sz="2000" dirty="0">
                <a:latin typeface="Arial" panose="020B0604020202020204" pitchFamily="34" charset="0"/>
              </a:rPr>
              <a:t>Incremented whenever a datagram is transmitted. </a:t>
            </a:r>
          </a:p>
          <a:p>
            <a:pPr marL="1943100" lvl="3" indent="-342900">
              <a:buFont typeface="Arial" panose="020B0604020202020204" pitchFamily="34" charset="0"/>
              <a:buChar char="•"/>
            </a:pPr>
            <a:r>
              <a:rPr lang="en-US" altLang="en-US" sz="2000" dirty="0">
                <a:latin typeface="Arial" panose="020B0604020202020204" pitchFamily="34" charset="0"/>
              </a:rPr>
              <a:t>When a datagram is fragmented, the identification is the same in all fragments</a:t>
            </a:r>
          </a:p>
          <a:p>
            <a:r>
              <a:rPr lang="en-US" altLang="en-US" sz="2000" dirty="0">
                <a:solidFill>
                  <a:schemeClr val="accent5">
                    <a:lumMod val="75000"/>
                  </a:schemeClr>
                </a:solidFill>
                <a:latin typeface="Arial" panose="020B0604020202020204" pitchFamily="34" charset="0"/>
              </a:rPr>
              <a:t>Flags </a:t>
            </a:r>
            <a:r>
              <a:rPr lang="en-US" altLang="en-US" sz="2000" dirty="0">
                <a:latin typeface="Arial" panose="020B0604020202020204" pitchFamily="34" charset="0"/>
              </a:rPr>
              <a:t>			</a:t>
            </a:r>
          </a:p>
          <a:p>
            <a:pPr>
              <a:tabLst>
                <a:tab pos="709613" algn="l"/>
                <a:tab pos="2924175" algn="l"/>
                <a:tab pos="3633788" algn="l"/>
              </a:tabLst>
            </a:pPr>
            <a:r>
              <a:rPr lang="en-US" altLang="en-US" sz="2000" dirty="0">
                <a:solidFill>
                  <a:srgbClr val="C00000"/>
                </a:solidFill>
                <a:latin typeface="Arial" panose="020B0604020202020204" pitchFamily="34" charset="0"/>
              </a:rPr>
              <a:t>	DF bit </a:t>
            </a:r>
            <a:r>
              <a:rPr lang="en-US" altLang="en-US" sz="2000" dirty="0">
                <a:latin typeface="Arial" panose="020B0604020202020204" pitchFamily="34" charset="0"/>
              </a:rPr>
              <a:t>(Do not fragment):  If set, datagram cannot be fragmented and must be discarded 			if MTU is too small</a:t>
            </a:r>
          </a:p>
          <a:p>
            <a:pPr>
              <a:tabLst>
                <a:tab pos="709613" algn="l"/>
                <a:tab pos="2924175" algn="l"/>
                <a:tab pos="3633788" algn="l"/>
              </a:tabLst>
            </a:pPr>
            <a:r>
              <a:rPr lang="en-US" altLang="en-US" sz="2000" dirty="0">
                <a:solidFill>
                  <a:srgbClr val="C00000"/>
                </a:solidFill>
                <a:latin typeface="Arial" panose="020B0604020202020204" pitchFamily="34" charset="0"/>
              </a:rPr>
              <a:t>	MF bit</a:t>
            </a:r>
            <a:r>
              <a:rPr lang="en-US" altLang="en-US" sz="2000" dirty="0">
                <a:latin typeface="Arial" panose="020B0604020202020204" pitchFamily="34" charset="0"/>
              </a:rPr>
              <a:t> (More fragments): 	If set, this datagram is a fragment and at least one additional 			fragment follows this one</a:t>
            </a:r>
          </a:p>
        </p:txBody>
      </p:sp>
      <p:graphicFrame>
        <p:nvGraphicFramePr>
          <p:cNvPr id="32773" name="Object 6">
            <a:extLst>
              <a:ext uri="{FF2B5EF4-FFF2-40B4-BE49-F238E27FC236}">
                <a16:creationId xmlns:a16="http://schemas.microsoft.com/office/drawing/2014/main" id="{FED521CD-8CBB-F243-958A-9A9D8E91C8A2}"/>
              </a:ext>
            </a:extLst>
          </p:cNvPr>
          <p:cNvGraphicFramePr>
            <a:graphicFrameLocks noGrp="1" noChangeAspect="1"/>
          </p:cNvGraphicFramePr>
          <p:nvPr>
            <p:ph sz="half" idx="2"/>
            <p:extLst>
              <p:ext uri="{D42A27DB-BD31-4B8C-83A1-F6EECF244321}">
                <p14:modId xmlns:p14="http://schemas.microsoft.com/office/powerpoint/2010/main" val="439005371"/>
              </p:ext>
            </p:extLst>
          </p:nvPr>
        </p:nvGraphicFramePr>
        <p:xfrm>
          <a:off x="1295400" y="1899138"/>
          <a:ext cx="8610600" cy="1830388"/>
        </p:xfrm>
        <a:graphic>
          <a:graphicData uri="http://schemas.openxmlformats.org/presentationml/2006/ole">
            <mc:AlternateContent xmlns:mc="http://schemas.openxmlformats.org/markup-compatibility/2006">
              <mc:Choice xmlns:v="urn:schemas-microsoft-com:vml" Requires="v">
                <p:oleObj spid="_x0000_s3073" name="Visio" r:id="rId4" imgW="6553200" imgH="1397000" progId="Visio.Drawing.6">
                  <p:embed/>
                </p:oleObj>
              </mc:Choice>
              <mc:Fallback>
                <p:oleObj name="Visio" r:id="rId4" imgW="6553200" imgH="1397000" progId="Visio.Drawing.6">
                  <p:embed/>
                  <p:pic>
                    <p:nvPicPr>
                      <p:cNvPr id="32773" name="Object 6">
                        <a:extLst>
                          <a:ext uri="{FF2B5EF4-FFF2-40B4-BE49-F238E27FC236}">
                            <a16:creationId xmlns:a16="http://schemas.microsoft.com/office/drawing/2014/main" id="{FED521CD-8CBB-F243-958A-9A9D8E91C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99138"/>
                        <a:ext cx="8610600" cy="1830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E909A220-3A3D-5B4B-835C-1E1EBA63C932}"/>
              </a:ext>
            </a:extLst>
          </p:cNvPr>
          <p:cNvSpPr>
            <a:spLocks noGrp="1"/>
          </p:cNvSpPr>
          <p:nvPr>
            <p:ph type="sldNum" sz="quarter" idx="11"/>
          </p:nvPr>
        </p:nvSpPr>
        <p:spPr/>
        <p:txBody>
          <a:bodyPr/>
          <a:lstStyle/>
          <a:p>
            <a:fld id="{43CC3691-00A1-394A-AC45-7098B05FCAC8}" type="slidenum">
              <a:rPr lang="en-US" altLang="en-US" smtClean="0"/>
              <a:pPr/>
              <a:t>6</a:t>
            </a:fld>
            <a:endParaRPr lang="en-US" altLang="en-US"/>
          </a:p>
        </p:txBody>
      </p:sp>
    </p:spTree>
    <p:extLst>
      <p:ext uri="{BB962C8B-B14F-4D97-AF65-F5344CB8AC3E}">
        <p14:creationId xmlns:p14="http://schemas.microsoft.com/office/powerpoint/2010/main" val="93284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839F480-8DC7-FE40-82FD-A0317B761941}"/>
              </a:ext>
            </a:extLst>
          </p:cNvPr>
          <p:cNvSpPr txBox="1">
            <a:spLocks noChangeArrowheads="1"/>
          </p:cNvSpPr>
          <p:nvPr/>
        </p:nvSpPr>
        <p:spPr bwMode="auto">
          <a:xfrm>
            <a:off x="668216" y="3774831"/>
            <a:ext cx="11148646" cy="255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3" tIns="45717" rIns="91433" bIns="45717">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tabLst>
                <a:tab pos="2212975" algn="l"/>
              </a:tabLst>
            </a:pPr>
            <a:r>
              <a:rPr lang="en-US" altLang="en-US" sz="2000" dirty="0">
                <a:solidFill>
                  <a:schemeClr val="accent5">
                    <a:lumMod val="75000"/>
                  </a:schemeClr>
                </a:solidFill>
                <a:latin typeface="Arial" panose="020B0604020202020204" pitchFamily="34" charset="0"/>
              </a:rPr>
              <a:t>Fragment offset </a:t>
            </a:r>
            <a:r>
              <a:rPr lang="en-US" altLang="en-US" sz="2000" dirty="0">
                <a:latin typeface="Arial" panose="020B0604020202020204" pitchFamily="34" charset="0"/>
              </a:rPr>
              <a:t>	1/8</a:t>
            </a:r>
            <a:r>
              <a:rPr lang="en-US" altLang="en-US" sz="2000" baseline="30000" dirty="0">
                <a:latin typeface="Arial" panose="020B0604020202020204" pitchFamily="34" charset="0"/>
              </a:rPr>
              <a:t>th</a:t>
            </a:r>
            <a:r>
              <a:rPr lang="en-US" altLang="en-US" sz="2000" dirty="0">
                <a:latin typeface="Arial" panose="020B0604020202020204" pitchFamily="34" charset="0"/>
              </a:rPr>
              <a:t> of the offset of the payload of the current fragment in the original</a:t>
            </a:r>
          </a:p>
          <a:p>
            <a:pPr>
              <a:tabLst>
                <a:tab pos="2212975" algn="l"/>
              </a:tabLst>
            </a:pPr>
            <a:r>
              <a:rPr lang="en-US" altLang="en-US" sz="2000" dirty="0">
                <a:latin typeface="Arial" panose="020B0604020202020204" pitchFamily="34" charset="0"/>
              </a:rPr>
              <a:t> 	datagram</a:t>
            </a:r>
          </a:p>
          <a:p>
            <a:pPr marL="2857500" lvl="5" indent="-342900">
              <a:buFont typeface="Arial" panose="020B0604020202020204" pitchFamily="34" charset="0"/>
              <a:buChar char="•"/>
              <a:tabLst>
                <a:tab pos="2212975" algn="l"/>
              </a:tabLst>
            </a:pPr>
            <a:r>
              <a:rPr lang="en-US" altLang="en-US" sz="2000" dirty="0">
                <a:latin typeface="Arial" panose="020B0604020202020204" pitchFamily="34" charset="0"/>
              </a:rPr>
              <a:t>The fragment offset has only 13 bits </a:t>
            </a:r>
          </a:p>
          <a:p>
            <a:pPr marL="2857500" lvl="5" indent="-342900">
              <a:buFont typeface="Arial" panose="020B0604020202020204" pitchFamily="34" charset="0"/>
              <a:buChar char="•"/>
              <a:tabLst>
                <a:tab pos="2212975" algn="l"/>
              </a:tabLst>
            </a:pPr>
            <a:r>
              <a:rPr lang="en-US" altLang="en-US" sz="2000" dirty="0">
                <a:latin typeface="Arial" panose="020B0604020202020204" pitchFamily="34" charset="0"/>
              </a:rPr>
              <a:t>The total length has 16 bits</a:t>
            </a:r>
          </a:p>
          <a:p>
            <a:pPr marL="0" lvl="6" indent="0">
              <a:tabLst>
                <a:tab pos="2212975" algn="l"/>
              </a:tabLst>
            </a:pPr>
            <a:r>
              <a:rPr lang="en-US" altLang="en-US" sz="2000" dirty="0">
                <a:latin typeface="Arial" panose="020B0604020202020204" pitchFamily="34" charset="0"/>
                <a:sym typeface="Wingdings" pitchFamily="2" charset="2"/>
              </a:rPr>
              <a:t>	 </a:t>
            </a:r>
            <a:r>
              <a:rPr lang="en-US" altLang="en-US" sz="2000" dirty="0">
                <a:latin typeface="Arial" panose="020B0604020202020204" pitchFamily="34" charset="0"/>
              </a:rPr>
              <a:t>The actual offset in bytes is the value of the offset field multiplied by 8</a:t>
            </a:r>
          </a:p>
          <a:p>
            <a:pPr>
              <a:tabLst>
                <a:tab pos="2212975" algn="l"/>
              </a:tabLst>
            </a:pPr>
            <a:endParaRPr lang="en-US" altLang="en-US" sz="2000" dirty="0">
              <a:latin typeface="Arial" panose="020B0604020202020204" pitchFamily="34" charset="0"/>
            </a:endParaRPr>
          </a:p>
          <a:p>
            <a:pPr>
              <a:tabLst>
                <a:tab pos="2212975" algn="l"/>
              </a:tabLst>
            </a:pPr>
            <a:r>
              <a:rPr lang="en-US" altLang="en-US" sz="2000" dirty="0">
                <a:solidFill>
                  <a:schemeClr val="accent5">
                    <a:lumMod val="75000"/>
                  </a:schemeClr>
                </a:solidFill>
                <a:latin typeface="Arial" panose="020B0604020202020204" pitchFamily="34" charset="0"/>
              </a:rPr>
              <a:t>Total length </a:t>
            </a:r>
            <a:r>
              <a:rPr lang="en-US" altLang="en-US" sz="2000" dirty="0">
                <a:latin typeface="Arial" panose="020B0604020202020204" pitchFamily="34" charset="0"/>
              </a:rPr>
              <a:t>	Total length of the current datagram</a:t>
            </a:r>
            <a:endParaRPr lang="en-US" altLang="en-US" sz="2000" dirty="0"/>
          </a:p>
          <a:p>
            <a:pPr marL="1943100" lvl="3" indent="-342900">
              <a:buFont typeface="Arial" panose="020B0604020202020204" pitchFamily="34" charset="0"/>
              <a:buChar char="•"/>
            </a:pPr>
            <a:endParaRPr lang="en-US" altLang="en-US" sz="2000" dirty="0">
              <a:latin typeface="Arial" panose="020B0604020202020204" pitchFamily="34" charset="0"/>
            </a:endParaRPr>
          </a:p>
        </p:txBody>
      </p:sp>
      <p:sp>
        <p:nvSpPr>
          <p:cNvPr id="33794" name="Rectangle 2">
            <a:extLst>
              <a:ext uri="{FF2B5EF4-FFF2-40B4-BE49-F238E27FC236}">
                <a16:creationId xmlns:a16="http://schemas.microsoft.com/office/drawing/2014/main" id="{4287D0A7-1DA8-A849-BFF6-A3D78FD52268}"/>
              </a:ext>
            </a:extLst>
          </p:cNvPr>
          <p:cNvSpPr>
            <a:spLocks noGrp="1" noChangeArrowheads="1"/>
          </p:cNvSpPr>
          <p:nvPr>
            <p:ph type="title"/>
          </p:nvPr>
        </p:nvSpPr>
        <p:spPr/>
        <p:txBody>
          <a:bodyPr/>
          <a:lstStyle/>
          <a:p>
            <a:r>
              <a:rPr lang="en-US" altLang="en-US" dirty="0">
                <a:ea typeface="ＭＳ Ｐゴシック" panose="020B0600070205080204" pitchFamily="34" charset="-128"/>
              </a:rPr>
              <a:t>What i</a:t>
            </a:r>
            <a:r>
              <a:rPr lang="en-US" altLang="ja-JP" dirty="0">
                <a:ea typeface="ＭＳ Ｐゴシック" panose="020B0600070205080204" pitchFamily="34" charset="-128"/>
              </a:rPr>
              <a:t>s involved in fragmentation?</a:t>
            </a:r>
            <a:endParaRPr lang="en-US" altLang="en-US" dirty="0">
              <a:ea typeface="ＭＳ Ｐゴシック" panose="020B0600070205080204" pitchFamily="34" charset="-128"/>
            </a:endParaRPr>
          </a:p>
        </p:txBody>
      </p:sp>
      <p:graphicFrame>
        <p:nvGraphicFramePr>
          <p:cNvPr id="33796" name="Object 5">
            <a:extLst>
              <a:ext uri="{FF2B5EF4-FFF2-40B4-BE49-F238E27FC236}">
                <a16:creationId xmlns:a16="http://schemas.microsoft.com/office/drawing/2014/main" id="{4A93251B-9F02-6948-BF30-23E64A4129FD}"/>
              </a:ext>
            </a:extLst>
          </p:cNvPr>
          <p:cNvGraphicFramePr>
            <a:graphicFrameLocks noGrp="1" noChangeAspect="1"/>
          </p:cNvGraphicFramePr>
          <p:nvPr>
            <p:ph sz="half" idx="2"/>
            <p:extLst>
              <p:ext uri="{D42A27DB-BD31-4B8C-83A1-F6EECF244321}">
                <p14:modId xmlns:p14="http://schemas.microsoft.com/office/powerpoint/2010/main" val="3477818269"/>
              </p:ext>
            </p:extLst>
          </p:nvPr>
        </p:nvGraphicFramePr>
        <p:xfrm>
          <a:off x="1330569" y="1922585"/>
          <a:ext cx="8610600" cy="1830388"/>
        </p:xfrm>
        <a:graphic>
          <a:graphicData uri="http://schemas.openxmlformats.org/presentationml/2006/ole">
            <mc:AlternateContent xmlns:mc="http://schemas.openxmlformats.org/markup-compatibility/2006">
              <mc:Choice xmlns:v="urn:schemas-microsoft-com:vml" Requires="v">
                <p:oleObj spid="_x0000_s4097" name="Visio" r:id="rId4" imgW="6553200" imgH="1397000" progId="Visio.Drawing.6">
                  <p:embed/>
                </p:oleObj>
              </mc:Choice>
              <mc:Fallback>
                <p:oleObj name="Visio" r:id="rId4" imgW="6553200" imgH="1397000" progId="Visio.Drawing.6">
                  <p:embed/>
                  <p:pic>
                    <p:nvPicPr>
                      <p:cNvPr id="33796" name="Object 5">
                        <a:extLst>
                          <a:ext uri="{FF2B5EF4-FFF2-40B4-BE49-F238E27FC236}">
                            <a16:creationId xmlns:a16="http://schemas.microsoft.com/office/drawing/2014/main" id="{4A93251B-9F02-6948-BF30-23E64A412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569" y="1922585"/>
                        <a:ext cx="8610600" cy="1830388"/>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03E02AF0-BD28-894C-836F-D9723A6D83DC}"/>
              </a:ext>
            </a:extLst>
          </p:cNvPr>
          <p:cNvSpPr>
            <a:spLocks noGrp="1"/>
          </p:cNvSpPr>
          <p:nvPr>
            <p:ph type="sldNum" sz="quarter" idx="11"/>
          </p:nvPr>
        </p:nvSpPr>
        <p:spPr/>
        <p:txBody>
          <a:bodyPr/>
          <a:lstStyle/>
          <a:p>
            <a:fld id="{43CC3691-00A1-394A-AC45-7098B05FCAC8}" type="slidenum">
              <a:rPr lang="en-US" altLang="en-US" smtClean="0"/>
              <a:pPr/>
              <a:t>7</a:t>
            </a:fld>
            <a:endParaRPr lang="en-US" altLang="en-US"/>
          </a:p>
        </p:txBody>
      </p:sp>
    </p:spTree>
    <p:extLst>
      <p:ext uri="{BB962C8B-B14F-4D97-AF65-F5344CB8AC3E}">
        <p14:creationId xmlns:p14="http://schemas.microsoft.com/office/powerpoint/2010/main" val="45417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E57BCB-1819-8E4D-8341-3EE5BE9F3214}"/>
              </a:ext>
            </a:extLst>
          </p:cNvPr>
          <p:cNvSpPr>
            <a:spLocks noGrp="1" noChangeArrowheads="1"/>
          </p:cNvSpPr>
          <p:nvPr>
            <p:ph type="title"/>
          </p:nvPr>
        </p:nvSpPr>
        <p:spPr/>
        <p:txBody>
          <a:bodyPr/>
          <a:lstStyle/>
          <a:p>
            <a:r>
              <a:rPr lang="en-US" altLang="en-US" dirty="0">
                <a:ea typeface="ＭＳ Ｐゴシック" panose="020B0600070205080204" pitchFamily="34" charset="-128"/>
              </a:rPr>
              <a:t>Example of fragmentation</a:t>
            </a:r>
          </a:p>
        </p:txBody>
      </p:sp>
      <p:sp>
        <p:nvSpPr>
          <p:cNvPr id="34819" name="Rectangle 3">
            <a:extLst>
              <a:ext uri="{FF2B5EF4-FFF2-40B4-BE49-F238E27FC236}">
                <a16:creationId xmlns:a16="http://schemas.microsoft.com/office/drawing/2014/main" id="{B6846E9E-5A76-B843-9EFB-3E5E93B92302}"/>
              </a:ext>
            </a:extLst>
          </p:cNvPr>
          <p:cNvSpPr>
            <a:spLocks noGrp="1" noChangeArrowheads="1"/>
          </p:cNvSpPr>
          <p:nvPr>
            <p:ph type="body" sz="half" idx="1"/>
          </p:nvPr>
        </p:nvSpPr>
        <p:spPr>
          <a:xfrm>
            <a:off x="738554" y="1723292"/>
            <a:ext cx="9472246" cy="4525108"/>
          </a:xfrm>
        </p:spPr>
        <p:txBody>
          <a:bodyPr>
            <a:normAutofit/>
          </a:bodyPr>
          <a:lstStyle/>
          <a:p>
            <a:r>
              <a:rPr lang="en-US" altLang="en-US" sz="2400" dirty="0">
                <a:ea typeface="ＭＳ Ｐゴシック" panose="020B0600070205080204" pitchFamily="34" charset="-128"/>
              </a:rPr>
              <a:t>A datagram with size 2400 bytes must be fragmented according to an MTU limit of 1000 bytes</a:t>
            </a:r>
          </a:p>
        </p:txBody>
      </p:sp>
      <p:graphicFrame>
        <p:nvGraphicFramePr>
          <p:cNvPr id="34820" name="Object 7">
            <a:extLst>
              <a:ext uri="{FF2B5EF4-FFF2-40B4-BE49-F238E27FC236}">
                <a16:creationId xmlns:a16="http://schemas.microsoft.com/office/drawing/2014/main" id="{4F089C50-3610-B847-AE38-1F9B560FCE85}"/>
              </a:ext>
            </a:extLst>
          </p:cNvPr>
          <p:cNvGraphicFramePr>
            <a:graphicFrameLocks noGrp="1" noChangeAspect="1"/>
          </p:cNvGraphicFramePr>
          <p:nvPr>
            <p:ph sz="quarter" idx="2"/>
          </p:nvPr>
        </p:nvGraphicFramePr>
        <p:xfrm>
          <a:off x="2514600" y="5410201"/>
          <a:ext cx="7404100" cy="1050925"/>
        </p:xfrm>
        <a:graphic>
          <a:graphicData uri="http://schemas.openxmlformats.org/presentationml/2006/ole">
            <mc:AlternateContent xmlns:mc="http://schemas.openxmlformats.org/markup-compatibility/2006">
              <mc:Choice xmlns:v="urn:schemas-microsoft-com:vml" Requires="v">
                <p:oleObj spid="_x0000_s5121" name="Visio" r:id="rId4" imgW="7416800" imgH="1054100" progId="Visio.Drawing.6">
                  <p:embed/>
                </p:oleObj>
              </mc:Choice>
              <mc:Fallback>
                <p:oleObj name="Visio" r:id="rId4" imgW="7416800" imgH="1054100" progId="Visio.Drawing.6">
                  <p:embed/>
                  <p:pic>
                    <p:nvPicPr>
                      <p:cNvPr id="34820" name="Object 7">
                        <a:extLst>
                          <a:ext uri="{FF2B5EF4-FFF2-40B4-BE49-F238E27FC236}">
                            <a16:creationId xmlns:a16="http://schemas.microsoft.com/office/drawing/2014/main" id="{4F089C50-3610-B847-AE38-1F9B560FC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410201"/>
                        <a:ext cx="7404100"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821" name="Object 11">
            <a:extLst>
              <a:ext uri="{FF2B5EF4-FFF2-40B4-BE49-F238E27FC236}">
                <a16:creationId xmlns:a16="http://schemas.microsoft.com/office/drawing/2014/main" id="{1B633FB3-08D6-2D4D-B687-0221605BF999}"/>
              </a:ext>
            </a:extLst>
          </p:cNvPr>
          <p:cNvGraphicFramePr>
            <a:graphicFrameLocks noGrp="1" noChangeAspect="1"/>
          </p:cNvGraphicFramePr>
          <p:nvPr>
            <p:ph sz="quarter" idx="3"/>
          </p:nvPr>
        </p:nvGraphicFramePr>
        <p:xfrm>
          <a:off x="1611314" y="3048000"/>
          <a:ext cx="2122487" cy="2120900"/>
        </p:xfrm>
        <a:graphic>
          <a:graphicData uri="http://schemas.openxmlformats.org/presentationml/2006/ole">
            <mc:AlternateContent xmlns:mc="http://schemas.openxmlformats.org/markup-compatibility/2006">
              <mc:Choice xmlns:v="urn:schemas-microsoft-com:vml" Requires="v">
                <p:oleObj spid="_x0000_s5122" name="Visio" r:id="rId6" imgW="1778000" imgH="1778000" progId="Visio.Drawing.6">
                  <p:embed/>
                </p:oleObj>
              </mc:Choice>
              <mc:Fallback>
                <p:oleObj name="Visio" r:id="rId6" imgW="1778000" imgH="1778000" progId="Visio.Drawing.6">
                  <p:embed/>
                  <p:pic>
                    <p:nvPicPr>
                      <p:cNvPr id="34821" name="Object 11">
                        <a:extLst>
                          <a:ext uri="{FF2B5EF4-FFF2-40B4-BE49-F238E27FC236}">
                            <a16:creationId xmlns:a16="http://schemas.microsoft.com/office/drawing/2014/main" id="{1B633FB3-08D6-2D4D-B687-0221605BF9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314" y="3048000"/>
                        <a:ext cx="2122487"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5" name="Object 13">
            <a:extLst>
              <a:ext uri="{FF2B5EF4-FFF2-40B4-BE49-F238E27FC236}">
                <a16:creationId xmlns:a16="http://schemas.microsoft.com/office/drawing/2014/main" id="{D94C9984-9E7D-EC48-9169-2BD0D6E60E24}"/>
              </a:ext>
            </a:extLst>
          </p:cNvPr>
          <p:cNvGraphicFramePr>
            <a:graphicFrameLocks noChangeAspect="1"/>
          </p:cNvGraphicFramePr>
          <p:nvPr/>
        </p:nvGraphicFramePr>
        <p:xfrm>
          <a:off x="8229600" y="3060700"/>
          <a:ext cx="2122488" cy="2120900"/>
        </p:xfrm>
        <a:graphic>
          <a:graphicData uri="http://schemas.openxmlformats.org/presentationml/2006/ole">
            <mc:AlternateContent xmlns:mc="http://schemas.openxmlformats.org/markup-compatibility/2006">
              <mc:Choice xmlns:v="urn:schemas-microsoft-com:vml" Requires="v">
                <p:oleObj spid="_x0000_s5123" name="Visio" r:id="rId8" imgW="1778000" imgH="1778000" progId="Visio.Drawing.6">
                  <p:embed/>
                </p:oleObj>
              </mc:Choice>
              <mc:Fallback>
                <p:oleObj name="Visio" r:id="rId8" imgW="1778000" imgH="1778000" progId="Visio.Drawing.6">
                  <p:embed/>
                  <p:pic>
                    <p:nvPicPr>
                      <p:cNvPr id="182285" name="Object 13">
                        <a:extLst>
                          <a:ext uri="{FF2B5EF4-FFF2-40B4-BE49-F238E27FC236}">
                            <a16:creationId xmlns:a16="http://schemas.microsoft.com/office/drawing/2014/main" id="{D94C9984-9E7D-EC48-9169-2BD0D6E60E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3060700"/>
                        <a:ext cx="21224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6" name="Object 14">
            <a:extLst>
              <a:ext uri="{FF2B5EF4-FFF2-40B4-BE49-F238E27FC236}">
                <a16:creationId xmlns:a16="http://schemas.microsoft.com/office/drawing/2014/main" id="{9A1DCA73-5289-024F-A710-0B4EF3A33E00}"/>
              </a:ext>
            </a:extLst>
          </p:cNvPr>
          <p:cNvGraphicFramePr>
            <a:graphicFrameLocks noChangeAspect="1"/>
          </p:cNvGraphicFramePr>
          <p:nvPr/>
        </p:nvGraphicFramePr>
        <p:xfrm>
          <a:off x="6096000" y="3048000"/>
          <a:ext cx="2122488" cy="2120900"/>
        </p:xfrm>
        <a:graphic>
          <a:graphicData uri="http://schemas.openxmlformats.org/presentationml/2006/ole">
            <mc:AlternateContent xmlns:mc="http://schemas.openxmlformats.org/markup-compatibility/2006">
              <mc:Choice xmlns:v="urn:schemas-microsoft-com:vml" Requires="v">
                <p:oleObj spid="_x0000_s5124" name="Visio" r:id="rId10" imgW="1778000" imgH="1778000" progId="Visio.Drawing.6">
                  <p:embed/>
                </p:oleObj>
              </mc:Choice>
              <mc:Fallback>
                <p:oleObj name="Visio" r:id="rId10" imgW="1778000" imgH="1778000" progId="Visio.Drawing.6">
                  <p:embed/>
                  <p:pic>
                    <p:nvPicPr>
                      <p:cNvPr id="182286" name="Object 14">
                        <a:extLst>
                          <a:ext uri="{FF2B5EF4-FFF2-40B4-BE49-F238E27FC236}">
                            <a16:creationId xmlns:a16="http://schemas.microsoft.com/office/drawing/2014/main" id="{9A1DCA73-5289-024F-A710-0B4EF3A33E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3048000"/>
                        <a:ext cx="2122488"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82287" name="Object 15">
            <a:extLst>
              <a:ext uri="{FF2B5EF4-FFF2-40B4-BE49-F238E27FC236}">
                <a16:creationId xmlns:a16="http://schemas.microsoft.com/office/drawing/2014/main" id="{EA13FDB7-98C1-8041-8EB3-F44187F27A53}"/>
              </a:ext>
            </a:extLst>
          </p:cNvPr>
          <p:cNvGraphicFramePr>
            <a:graphicFrameLocks noChangeAspect="1"/>
          </p:cNvGraphicFramePr>
          <p:nvPr/>
        </p:nvGraphicFramePr>
        <p:xfrm>
          <a:off x="3886201" y="3048000"/>
          <a:ext cx="2238375" cy="2120900"/>
        </p:xfrm>
        <a:graphic>
          <a:graphicData uri="http://schemas.openxmlformats.org/presentationml/2006/ole">
            <mc:AlternateContent xmlns:mc="http://schemas.openxmlformats.org/markup-compatibility/2006">
              <mc:Choice xmlns:v="urn:schemas-microsoft-com:vml" Requires="v">
                <p:oleObj spid="_x0000_s5125" name="Visio" r:id="rId12" imgW="1879600" imgH="1778000" progId="Visio.Drawing.6">
                  <p:embed/>
                </p:oleObj>
              </mc:Choice>
              <mc:Fallback>
                <p:oleObj name="Visio" r:id="rId12" imgW="1879600" imgH="1778000" progId="Visio.Drawing.6">
                  <p:embed/>
                  <p:pic>
                    <p:nvPicPr>
                      <p:cNvPr id="182287" name="Object 15">
                        <a:extLst>
                          <a:ext uri="{FF2B5EF4-FFF2-40B4-BE49-F238E27FC236}">
                            <a16:creationId xmlns:a16="http://schemas.microsoft.com/office/drawing/2014/main" id="{EA13FDB7-98C1-8041-8EB3-F44187F27A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86201" y="3048000"/>
                        <a:ext cx="2238375"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9C09A7C6-597E-724C-8993-4F3CCD8C7644}"/>
              </a:ext>
            </a:extLst>
          </p:cNvPr>
          <p:cNvSpPr>
            <a:spLocks noGrp="1"/>
          </p:cNvSpPr>
          <p:nvPr>
            <p:ph type="sldNum" sz="quarter" idx="11"/>
          </p:nvPr>
        </p:nvSpPr>
        <p:spPr/>
        <p:txBody>
          <a:bodyPr/>
          <a:lstStyle/>
          <a:p>
            <a:fld id="{A4FD9614-220D-BD49-8368-D0660022164B}" type="slidenum">
              <a:rPr lang="en-US" altLang="en-US" smtClean="0"/>
              <a:pPr/>
              <a:t>8</a:t>
            </a:fld>
            <a:endParaRPr lang="en-US" altLang="en-US"/>
          </a:p>
        </p:txBody>
      </p:sp>
    </p:spTree>
    <p:extLst>
      <p:ext uri="{BB962C8B-B14F-4D97-AF65-F5344CB8AC3E}">
        <p14:creationId xmlns:p14="http://schemas.microsoft.com/office/powerpoint/2010/main" val="1479118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22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2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92FE52-A221-304A-8170-5487491947F5}"/>
              </a:ext>
            </a:extLst>
          </p:cNvPr>
          <p:cNvSpPr>
            <a:spLocks noGrp="1" noChangeArrowheads="1"/>
          </p:cNvSpPr>
          <p:nvPr>
            <p:ph type="title"/>
          </p:nvPr>
        </p:nvSpPr>
        <p:spPr/>
        <p:txBody>
          <a:bodyPr/>
          <a:lstStyle/>
          <a:p>
            <a:r>
              <a:rPr lang="en-US" altLang="en-US">
                <a:ea typeface="ＭＳ Ｐゴシック" panose="020B0600070205080204" pitchFamily="34" charset="-128"/>
              </a:rPr>
              <a:t>Determining the length of fragments</a:t>
            </a:r>
          </a:p>
        </p:txBody>
      </p:sp>
      <p:sp>
        <p:nvSpPr>
          <p:cNvPr id="35843" name="Rectangle 3">
            <a:extLst>
              <a:ext uri="{FF2B5EF4-FFF2-40B4-BE49-F238E27FC236}">
                <a16:creationId xmlns:a16="http://schemas.microsoft.com/office/drawing/2014/main" id="{03DCB349-6771-2D45-9B9E-E912432324B3}"/>
              </a:ext>
            </a:extLst>
          </p:cNvPr>
          <p:cNvSpPr>
            <a:spLocks noGrp="1" noChangeArrowheads="1"/>
          </p:cNvSpPr>
          <p:nvPr>
            <p:ph type="body" idx="1"/>
          </p:nvPr>
        </p:nvSpPr>
        <p:spPr/>
        <p:txBody>
          <a:bodyPr>
            <a:normAutofit lnSpcReduction="10000"/>
          </a:bodyPr>
          <a:lstStyle/>
          <a:p>
            <a:pPr>
              <a:lnSpc>
                <a:spcPct val="90000"/>
              </a:lnSpc>
            </a:pPr>
            <a:r>
              <a:rPr lang="en-US" altLang="en-US" dirty="0">
                <a:ea typeface="ＭＳ Ｐゴシック" panose="020B0600070205080204" pitchFamily="34" charset="-128"/>
              </a:rPr>
              <a:t>Recall that, since there are only 13 bits available for the fragment offset, the offset is given as a multiple of eight bytes. As a result, the first and second fragment have a size of 996 bytes (and not 1000 bytes). This number is chosen since 976 is the largest number smaller than 1000–20= 980 that is divisible by eight. The payload for the first and second fragments is 976 bytes long, with bytes 0 through 975 of the original IP payload in the first fragment, and bytes 976 through 1951 in the second fragment. The payload of the third fragment has the remaining 428 bytes, from byte 1952 through 2379. With these considerations, we can determine the values of the fragment offset, which are 0, 976 / 8 = 122, and 1952 / 8 = 244, respectively, for the first, second and third fragment. </a:t>
            </a:r>
          </a:p>
        </p:txBody>
      </p:sp>
      <p:sp>
        <p:nvSpPr>
          <p:cNvPr id="3" name="Slide Number Placeholder 2">
            <a:extLst>
              <a:ext uri="{FF2B5EF4-FFF2-40B4-BE49-F238E27FC236}">
                <a16:creationId xmlns:a16="http://schemas.microsoft.com/office/drawing/2014/main" id="{62B24125-EC77-6040-9E32-34621944A04B}"/>
              </a:ext>
            </a:extLst>
          </p:cNvPr>
          <p:cNvSpPr>
            <a:spLocks noGrp="1"/>
          </p:cNvSpPr>
          <p:nvPr>
            <p:ph type="sldNum" sz="quarter" idx="12"/>
          </p:nvPr>
        </p:nvSpPr>
        <p:spPr/>
        <p:txBody>
          <a:bodyPr/>
          <a:lstStyle/>
          <a:p>
            <a:fld id="{6DDFBD2C-A080-5A4B-B075-F8D248F9258F}" type="slidenum">
              <a:rPr lang="en-US" smtClean="0"/>
              <a:t>9</a:t>
            </a:fld>
            <a:endParaRPr lang="en-US"/>
          </a:p>
        </p:txBody>
      </p:sp>
    </p:spTree>
    <p:extLst>
      <p:ext uri="{BB962C8B-B14F-4D97-AF65-F5344CB8AC3E}">
        <p14:creationId xmlns:p14="http://schemas.microsoft.com/office/powerpoint/2010/main" val="340190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444</Words>
  <Application>Microsoft Macintosh PowerPoint</Application>
  <PresentationFormat>Widescreen</PresentationFormat>
  <Paragraphs>97</Paragraphs>
  <Slides>10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9" baseType="lpstr">
      <vt:lpstr>ＭＳ Ｐゴシック</vt:lpstr>
      <vt:lpstr>Arial</vt:lpstr>
      <vt:lpstr>Calibri</vt:lpstr>
      <vt:lpstr>Calibri Light</vt:lpstr>
      <vt:lpstr>Times New Roman</vt:lpstr>
      <vt:lpstr>Wingdings</vt:lpstr>
      <vt:lpstr>Office Theme</vt:lpstr>
      <vt:lpstr>Visio</vt:lpstr>
      <vt:lpstr>VISIO</vt:lpstr>
      <vt:lpstr>IPv4 Fragmentation</vt:lpstr>
      <vt:lpstr>Takeaways</vt:lpstr>
      <vt:lpstr>Maximum transmission unit (MTU)</vt:lpstr>
      <vt:lpstr>IP fragmentation</vt:lpstr>
      <vt:lpstr>Where is fragmentation done?</vt:lpstr>
      <vt:lpstr>What is involved in fragmentation?</vt:lpstr>
      <vt:lpstr>What is involved in fragmentation?</vt:lpstr>
      <vt:lpstr>Example of fragmentation</vt:lpstr>
      <vt:lpstr>Determining the length of fragments</vt:lpstr>
      <vt:lpstr>Drawback of IP Fragmentation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dc:title>
  <dc:creator>Jorg Liebeherr</dc:creator>
  <cp:lastModifiedBy>Jorg Liebeherr</cp:lastModifiedBy>
  <cp:revision>128</cp:revision>
  <dcterms:created xsi:type="dcterms:W3CDTF">2020-08-14T14:05:07Z</dcterms:created>
  <dcterms:modified xsi:type="dcterms:W3CDTF">2020-09-24T22:54:46Z</dcterms:modified>
</cp:coreProperties>
</file>