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73" r:id="rId3"/>
    <p:sldId id="424" r:id="rId4"/>
    <p:sldId id="676" r:id="rId5"/>
    <p:sldId id="416" r:id="rId6"/>
    <p:sldId id="361" r:id="rId7"/>
    <p:sldId id="275" r:id="rId8"/>
    <p:sldId id="670" r:id="rId9"/>
    <p:sldId id="672" r:id="rId10"/>
    <p:sldId id="674" r:id="rId11"/>
    <p:sldId id="675" r:id="rId12"/>
    <p:sldId id="443" r:id="rId13"/>
    <p:sldId id="444" r:id="rId14"/>
    <p:sldId id="445" r:id="rId15"/>
    <p:sldId id="442" r:id="rId16"/>
    <p:sldId id="365" r:id="rId17"/>
    <p:sldId id="4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3"/>
    <p:restoredTop sz="94646"/>
  </p:normalViewPr>
  <p:slideViewPr>
    <p:cSldViewPr snapToGrid="0" showGuides="1">
      <p:cViewPr varScale="1">
        <p:scale>
          <a:sx n="177" d="100"/>
          <a:sy n="177" d="100"/>
        </p:scale>
        <p:origin x="192" y="688"/>
      </p:cViewPr>
      <p:guideLst>
        <p:guide orient="horz" pos="624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1499A5FB-801B-5449-90A6-CA772C9E5B42}"/>
    <pc:docChg chg="undo custSel addSld delSld modSld">
      <pc:chgData name="Jorg Liebeherr" userId="4e70e616cda3882f" providerId="LiveId" clId="{1499A5FB-801B-5449-90A6-CA772C9E5B42}" dt="2020-10-02T18:32:43.341" v="562" actId="5793"/>
      <pc:docMkLst>
        <pc:docMk/>
      </pc:docMkLst>
      <pc:sldChg chg="addSp modSp">
        <pc:chgData name="Jorg Liebeherr" userId="4e70e616cda3882f" providerId="LiveId" clId="{1499A5FB-801B-5449-90A6-CA772C9E5B42}" dt="2020-10-02T15:40:39.852" v="551" actId="208"/>
        <pc:sldMkLst>
          <pc:docMk/>
          <pc:sldMk cId="767987974" sldId="258"/>
        </pc:sldMkLst>
        <pc:spChg chg="mod">
          <ac:chgData name="Jorg Liebeherr" userId="4e70e616cda3882f" providerId="LiveId" clId="{1499A5FB-801B-5449-90A6-CA772C9E5B42}" dt="2020-10-02T15:35:59.757" v="233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1499A5FB-801B-5449-90A6-CA772C9E5B42}" dt="2020-10-02T15:40:39.852" v="551" actId="208"/>
          <ac:spMkLst>
            <pc:docMk/>
            <pc:sldMk cId="767987974" sldId="258"/>
            <ac:spMk id="5" creationId="{8A43226E-C351-BC42-AF2A-A9BCFF62FF60}"/>
          </ac:spMkLst>
        </pc:spChg>
      </pc:sldChg>
      <pc:sldChg chg="modSp">
        <pc:chgData name="Jorg Liebeherr" userId="4e70e616cda3882f" providerId="LiveId" clId="{1499A5FB-801B-5449-90A6-CA772C9E5B42}" dt="2020-10-01T22:48:20.452" v="108" actId="20577"/>
        <pc:sldMkLst>
          <pc:docMk/>
          <pc:sldMk cId="2346902059" sldId="368"/>
        </pc:sldMkLst>
        <pc:spChg chg="mod">
          <ac:chgData name="Jorg Liebeherr" userId="4e70e616cda3882f" providerId="LiveId" clId="{1499A5FB-801B-5449-90A6-CA772C9E5B42}" dt="2020-10-01T22:48:20.452" v="108" actId="20577"/>
          <ac:spMkLst>
            <pc:docMk/>
            <pc:sldMk cId="2346902059" sldId="368"/>
            <ac:spMk id="4" creationId="{71263709-BBCA-41B6-BCE6-A81C6A78D375}"/>
          </ac:spMkLst>
        </pc:spChg>
      </pc:sldChg>
      <pc:sldChg chg="del">
        <pc:chgData name="Jorg Liebeherr" userId="4e70e616cda3882f" providerId="LiveId" clId="{1499A5FB-801B-5449-90A6-CA772C9E5B42}" dt="2020-10-01T22:56:27.474" v="118" actId="2696"/>
        <pc:sldMkLst>
          <pc:docMk/>
          <pc:sldMk cId="3063491811" sldId="600"/>
        </pc:sldMkLst>
      </pc:sldChg>
      <pc:sldChg chg="add modTransition">
        <pc:chgData name="Jorg Liebeherr" userId="4e70e616cda3882f" providerId="LiveId" clId="{1499A5FB-801B-5449-90A6-CA772C9E5B42}" dt="2020-10-02T15:43:20.557" v="553"/>
        <pc:sldMkLst>
          <pc:docMk/>
          <pc:sldMk cId="2830521146" sldId="601"/>
        </pc:sldMkLst>
      </pc:sldChg>
      <pc:sldChg chg="modSp">
        <pc:chgData name="Jorg Liebeherr" userId="4e70e616cda3882f" providerId="LiveId" clId="{1499A5FB-801B-5449-90A6-CA772C9E5B42}" dt="2020-10-01T22:50:56.047" v="110" actId="20577"/>
        <pc:sldMkLst>
          <pc:docMk/>
          <pc:sldMk cId="4093816427" sldId="665"/>
        </pc:sldMkLst>
        <pc:spChg chg="mod">
          <ac:chgData name="Jorg Liebeherr" userId="4e70e616cda3882f" providerId="LiveId" clId="{1499A5FB-801B-5449-90A6-CA772C9E5B42}" dt="2020-10-01T22:50:56.047" v="110" actId="20577"/>
          <ac:spMkLst>
            <pc:docMk/>
            <pc:sldMk cId="4093816427" sldId="665"/>
            <ac:spMk id="588811" creationId="{3AE16BCD-0036-4EBF-8BF4-445CC82C1F11}"/>
          </ac:spMkLst>
        </pc:spChg>
      </pc:sldChg>
      <pc:sldChg chg="modSp">
        <pc:chgData name="Jorg Liebeherr" userId="4e70e616cda3882f" providerId="LiveId" clId="{1499A5FB-801B-5449-90A6-CA772C9E5B42}" dt="2020-10-01T22:51:54.964" v="117" actId="255"/>
        <pc:sldMkLst>
          <pc:docMk/>
          <pc:sldMk cId="4124413779" sldId="666"/>
        </pc:sldMkLst>
        <pc:spChg chg="mod">
          <ac:chgData name="Jorg Liebeherr" userId="4e70e616cda3882f" providerId="LiveId" clId="{1499A5FB-801B-5449-90A6-CA772C9E5B42}" dt="2020-10-01T22:51:54.964" v="117" actId="255"/>
          <ac:spMkLst>
            <pc:docMk/>
            <pc:sldMk cId="4124413779" sldId="666"/>
            <ac:spMk id="9" creationId="{1076AEE2-BF8D-45F2-896B-141F1A50E6CB}"/>
          </ac:spMkLst>
        </pc:spChg>
      </pc:sldChg>
      <pc:sldChg chg="modSp">
        <pc:chgData name="Jorg Liebeherr" userId="4e70e616cda3882f" providerId="LiveId" clId="{1499A5FB-801B-5449-90A6-CA772C9E5B42}" dt="2020-10-02T18:32:43.341" v="562" actId="5793"/>
        <pc:sldMkLst>
          <pc:docMk/>
          <pc:sldMk cId="648487592" sldId="668"/>
        </pc:sldMkLst>
        <pc:spChg chg="mod">
          <ac:chgData name="Jorg Liebeherr" userId="4e70e616cda3882f" providerId="LiveId" clId="{1499A5FB-801B-5449-90A6-CA772C9E5B42}" dt="2020-10-02T18:32:43.341" v="562" actId="5793"/>
          <ac:spMkLst>
            <pc:docMk/>
            <pc:sldMk cId="648487592" sldId="668"/>
            <ac:spMk id="588811" creationId="{3AE16BCD-0036-4EBF-8BF4-445CC82C1F11}"/>
          </ac:spMkLst>
        </pc:spChg>
      </pc:sldChg>
      <pc:sldChg chg="addSp delSp modSp add">
        <pc:chgData name="Jorg Liebeherr" userId="4e70e616cda3882f" providerId="LiveId" clId="{1499A5FB-801B-5449-90A6-CA772C9E5B42}" dt="2020-10-02T15:45:24.527" v="559" actId="478"/>
        <pc:sldMkLst>
          <pc:docMk/>
          <pc:sldMk cId="3336672835" sldId="669"/>
        </pc:sldMkLst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2" creationId="{1ED2194B-2810-524D-A9B9-85922F35EE7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3" creationId="{FCA89A6E-B8F6-ED48-BDAF-5ED9B0AE0C5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4" creationId="{6F03C927-39E4-4644-A4E0-03A003DA3B2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5" creationId="{D8097540-5EF7-9B4A-BCAA-58821EAA2F9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3" creationId="{2227D77D-6C62-014D-9D6A-8AABD26A801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4" creationId="{5847A814-9533-4A4C-85FE-083519ACF2E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5" creationId="{D46BAA1D-C147-564E-BA6D-42303BA246C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6" creationId="{3FD3F916-471C-E54D-AFF5-BEDC8258E98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7" creationId="{DEDAF0F9-B722-9E47-A4B7-1E45C7E69E6D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8" creationId="{D74D8F66-5BD7-3948-8ABD-B933F6F06E4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9" creationId="{01EEBA30-301E-8448-986C-6EA6E942BE7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0" creationId="{D0782A1A-76B5-C549-8720-8A88439E5631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1" creationId="{DA76D147-4631-A44E-B6CB-3D67FCB8666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2" creationId="{83E52E8C-DE5E-B34B-9F1A-BBA0D00B115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3" creationId="{A5549117-885A-3348-8069-48D21BE8380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4" creationId="{13EEA18C-94A4-8844-8AF5-11FF9262ABB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5" creationId="{CC7B7E7E-1BA2-2C4E-8910-725E0523E55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6" creationId="{BF60B4E5-12DC-BD47-9060-625FD29B4977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7" creationId="{78BAF4A0-CF71-5F46-8E21-16F13DC956E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8" creationId="{4CD8F039-5F85-EE43-A665-D270556B334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9" creationId="{AF74829E-DF7A-9848-9C03-55C3477D23CF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20" creationId="{E55EEB37-C132-7C42-869B-B4688417049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39" creationId="{A77A5CC1-6591-494B-8014-83AEA74E172F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0" creationId="{B5635196-954D-C24A-9246-93899C29AC0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1" creationId="{C20EACF2-CF37-4040-A307-438D738C3BCF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2" creationId="{02746C22-B88F-B247-9068-1EB1881A5121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3" creationId="{0953CFE3-66CF-E948-85FC-0DD022FBE28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4" creationId="{3B4EF013-8BDC-EB4B-8248-4D89E56B30D2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5" creationId="{C40A08BB-8343-764C-AA23-32EC2CA4EB35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6" creationId="{40DB58C3-9F2F-EF44-B9F5-3445BCFB92A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53" creationId="{77C8209E-D04C-D64B-848F-BA0A68719B27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6" creationId="{650946D7-D680-5448-B3D3-FC9C1ABA6171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7" creationId="{67FB8BFE-7CFC-E641-AA58-EAB789140A0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8" creationId="{E04BBE72-3130-2F49-80AC-1ACBDFF9C56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9" creationId="{36C74198-4B5B-3146-A474-0A10868CEB49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70" creationId="{2FFDA6A3-17C7-C349-A91F-D2098AF14369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71" creationId="{6BF926D6-1431-0B46-A769-1352ABB075B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78" creationId="{B3FA14BD-AA3F-B941-9683-88634F70781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1" creationId="{132B76E5-009E-3644-966D-F413B4BE6F9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2" creationId="{676F976F-BDF1-8648-B890-1C937F348A08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3" creationId="{C4F8D1EC-198B-C444-9EAE-558433C0789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4" creationId="{86C45DFD-B322-034D-949D-C234E593ECC0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5" creationId="{9662F824-C1B8-FC4C-9830-98DE45C83548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6" creationId="{7FE31935-D695-D448-9896-17B2F9E6E1A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03" creationId="{108DE1D9-8248-CE43-B0F2-917B173CBA4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6" creationId="{AC0ACCFD-AE31-C047-9B7A-6236427E3CED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7" creationId="{9C4073A8-25D0-604D-9D61-04E8A9E2C428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8" creationId="{D698A47E-C17E-D247-8259-6BAF14325CB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9" creationId="{35D4E9C5-AC06-A741-9CCD-05F6802A9E55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0" creationId="{BEF9F2FF-CD3B-434D-A9C6-AD87188543B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1" creationId="{46AFA68C-8E19-534B-8E79-627CC79BA1E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2" creationId="{A29BF00B-6237-DC40-8CC8-998CF60B794D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4" creationId="{D0869104-6CC9-8949-AA8B-DED14DCCB24A}"/>
          </ac:spMkLst>
        </pc:s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271" creationId="{56FE6B77-5AE2-1E48-8C56-A56A7D15803D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290" creationId="{D8AA4C66-5F6F-964E-A910-6A895AB9745D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291" creationId="{A024C2AC-D518-AB4E-91BB-8CF198965EDC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292" creationId="{4C359F0E-5C91-0943-A796-BF9457992FFB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301" creationId="{74713EF5-7968-0041-8CBD-8A8FE1591E6F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303" creationId="{E99A9488-4C78-5542-A618-EC1B9048C5F1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304" creationId="{329416E6-EE20-FC4E-8C16-3740DFD57FAC}"/>
          </ac:grpSpMkLst>
        </pc:gr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321" creationId="{F5B8FED5-CE09-B246-A7AC-AE1576946765}"/>
          </ac:grpSpMkLst>
        </pc:gr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323" creationId="{009CFA29-B702-B044-9072-B69C51DC2EAC}"/>
          </ac:grpSpMkLst>
        </pc:gr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324" creationId="{C09960F4-2197-1E46-841F-BA77B5B85BB0}"/>
          </ac:grpSpMkLst>
        </pc:grpChg>
        <pc:picChg chg="add mod">
          <ac:chgData name="Jorg Liebeherr" userId="4e70e616cda3882f" providerId="LiveId" clId="{1499A5FB-801B-5449-90A6-CA772C9E5B42}" dt="2020-10-02T15:43:43.638" v="557" actId="1076"/>
          <ac:picMkLst>
            <pc:docMk/>
            <pc:sldMk cId="3336672835" sldId="669"/>
            <ac:picMk id="4" creationId="{16D5C3AD-9F47-5C4A-941D-D43BC9E75689}"/>
          </ac:picMkLst>
        </pc:picChg>
      </pc:sldChg>
    </pc:docChg>
  </pc:docChgLst>
  <pc:docChgLst>
    <pc:chgData name="Jorg Liebeherr" userId="4e70e616cda3882f" providerId="LiveId" clId="{A0EFFAC5-1006-EF47-80B7-140474536106}"/>
    <pc:docChg chg="undo custSel addSld delSld modSld sldOrd">
      <pc:chgData name="Jorg Liebeherr" userId="4e70e616cda3882f" providerId="LiveId" clId="{A0EFFAC5-1006-EF47-80B7-140474536106}" dt="2020-10-12T21:20:14.112" v="3099"/>
      <pc:docMkLst>
        <pc:docMk/>
      </pc:docMkLst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932342642" sldId="256"/>
        </pc:sldMkLst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932342642" sldId="256"/>
            <ac:spMk id="7" creationId="{21A60986-444D-0343-BDF6-D20379362F8E}"/>
          </ac:spMkLst>
        </pc:spChg>
      </pc:sldChg>
      <pc:sldChg chg="del">
        <pc:chgData name="Jorg Liebeherr" userId="4e70e616cda3882f" providerId="LiveId" clId="{A0EFFAC5-1006-EF47-80B7-140474536106}" dt="2020-10-11T22:25:07.261" v="1059" actId="2696"/>
        <pc:sldMkLst>
          <pc:docMk/>
          <pc:sldMk cId="767987974" sldId="258"/>
        </pc:sldMkLst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91898307" sldId="275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91898307" sldId="275"/>
            <ac:spMk id="2" creationId="{9B20BFF6-8CD8-F849-A2F5-BA0A60A6229E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91898307" sldId="275"/>
            <ac:spMk id="3" creationId="{A8FB712A-8AC9-F242-B444-310B106155A5}"/>
          </ac:spMkLst>
        </pc:spChg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476034905" sldId="361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476034905" sldId="361"/>
            <ac:spMk id="2" creationId="{2B57AD1B-3802-DC4C-B665-7D6022094EAE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476034905" sldId="361"/>
            <ac:spMk id="4" creationId="{95AB5DB7-497B-FE4D-A568-80A1D5CC0D30}"/>
          </ac:spMkLst>
        </pc:spChg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1941871681" sldId="365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1941871681" sldId="365"/>
            <ac:spMk id="2" creationId="{4D925728-EE24-0F43-8801-05053AEF762A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1941871681" sldId="365"/>
            <ac:spMk id="4" creationId="{3FD794F4-E74A-D94D-92C1-A0F75C959651}"/>
          </ac:spMkLst>
        </pc:spChg>
        <pc:spChg chg="mod">
          <ac:chgData name="Jorg Liebeherr" userId="4e70e616cda3882f" providerId="LiveId" clId="{A0EFFAC5-1006-EF47-80B7-140474536106}" dt="2020-10-11T22:15:33.431" v="588" actId="20577"/>
          <ac:spMkLst>
            <pc:docMk/>
            <pc:sldMk cId="1941871681" sldId="365"/>
            <ac:spMk id="223234" creationId="{A21523DE-46F0-634E-848F-C4D4EE55559E}"/>
          </ac:spMkLst>
        </pc:spChg>
      </pc:sldChg>
      <pc:sldChg chg="del">
        <pc:chgData name="Jorg Liebeherr" userId="4e70e616cda3882f" providerId="LiveId" clId="{A0EFFAC5-1006-EF47-80B7-140474536106}" dt="2020-10-11T22:25:07.368" v="1066" actId="2696"/>
        <pc:sldMkLst>
          <pc:docMk/>
          <pc:sldMk cId="2346902059" sldId="368"/>
        </pc:sldMkLst>
      </pc:sldChg>
      <pc:sldChg chg="del">
        <pc:chgData name="Jorg Liebeherr" userId="4e70e616cda3882f" providerId="LiveId" clId="{A0EFFAC5-1006-EF47-80B7-140474536106}" dt="2020-10-11T22:25:06.784" v="1036" actId="2696"/>
        <pc:sldMkLst>
          <pc:docMk/>
          <pc:sldMk cId="1564594489" sldId="376"/>
        </pc:sldMkLst>
      </pc:sldChg>
      <pc:sldChg chg="del">
        <pc:chgData name="Jorg Liebeherr" userId="4e70e616cda3882f" providerId="LiveId" clId="{A0EFFAC5-1006-EF47-80B7-140474536106}" dt="2020-10-11T22:25:07.103" v="1049" actId="2696"/>
        <pc:sldMkLst>
          <pc:docMk/>
          <pc:sldMk cId="2574285544" sldId="396"/>
        </pc:sldMkLst>
      </pc:sldChg>
      <pc:sldChg chg="del">
        <pc:chgData name="Jorg Liebeherr" userId="4e70e616cda3882f" providerId="LiveId" clId="{A0EFFAC5-1006-EF47-80B7-140474536106}" dt="2020-10-11T22:25:07.135" v="1051" actId="2696"/>
        <pc:sldMkLst>
          <pc:docMk/>
          <pc:sldMk cId="1630762888" sldId="397"/>
        </pc:sldMkLst>
      </pc:sldChg>
      <pc:sldChg chg="del">
        <pc:chgData name="Jorg Liebeherr" userId="4e70e616cda3882f" providerId="LiveId" clId="{A0EFFAC5-1006-EF47-80B7-140474536106}" dt="2020-10-11T22:25:07.208" v="1056" actId="2696"/>
        <pc:sldMkLst>
          <pc:docMk/>
          <pc:sldMk cId="2146929509" sldId="398"/>
        </pc:sldMkLst>
      </pc:sldChg>
      <pc:sldChg chg="del">
        <pc:chgData name="Jorg Liebeherr" userId="4e70e616cda3882f" providerId="LiveId" clId="{A0EFFAC5-1006-EF47-80B7-140474536106}" dt="2020-10-11T22:25:06.802" v="1037" actId="2696"/>
        <pc:sldMkLst>
          <pc:docMk/>
          <pc:sldMk cId="2473091420" sldId="407"/>
        </pc:sldMkLst>
      </pc:sldChg>
      <pc:sldChg chg="addSp delSp modSp ord">
        <pc:chgData name="Jorg Liebeherr" userId="4e70e616cda3882f" providerId="LiveId" clId="{A0EFFAC5-1006-EF47-80B7-140474536106}" dt="2020-10-11T22:57:30.243" v="3097"/>
        <pc:sldMkLst>
          <pc:docMk/>
          <pc:sldMk cId="2221138369" sldId="416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2221138369" sldId="416"/>
            <ac:spMk id="2" creationId="{33ACE094-02CA-5B4E-B7D1-DFD8EC58E0E7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2221138369" sldId="416"/>
            <ac:spMk id="4" creationId="{5BFBF0B4-2742-2A4B-89A7-05E1CB430A1A}"/>
          </ac:spMkLst>
        </pc:spChg>
        <pc:spChg chg="mod">
          <ac:chgData name="Jorg Liebeherr" userId="4e70e616cda3882f" providerId="LiveId" clId="{A0EFFAC5-1006-EF47-80B7-140474536106}" dt="2020-10-11T22:19:13.907" v="1030" actId="20577"/>
          <ac:spMkLst>
            <pc:docMk/>
            <pc:sldMk cId="2221138369" sldId="416"/>
            <ac:spMk id="282626" creationId="{4C044E6A-ADC5-4D40-851A-20150BAADF24}"/>
          </ac:spMkLst>
        </pc:spChg>
      </pc:sldChg>
      <pc:sldChg chg="del">
        <pc:chgData name="Jorg Liebeherr" userId="4e70e616cda3882f" providerId="LiveId" clId="{A0EFFAC5-1006-EF47-80B7-140474536106}" dt="2020-10-11T22:25:07.239" v="1058" actId="2696"/>
        <pc:sldMkLst>
          <pc:docMk/>
          <pc:sldMk cId="3146025217" sldId="419"/>
        </pc:sldMkLst>
      </pc:sldChg>
      <pc:sldChg chg="del">
        <pc:chgData name="Jorg Liebeherr" userId="4e70e616cda3882f" providerId="LiveId" clId="{A0EFFAC5-1006-EF47-80B7-140474536106}" dt="2020-10-11T22:25:07.030" v="1045" actId="2696"/>
        <pc:sldMkLst>
          <pc:docMk/>
          <pc:sldMk cId="2555304019" sldId="420"/>
        </pc:sldMkLst>
      </pc:sldChg>
      <pc:sldChg chg="del">
        <pc:chgData name="Jorg Liebeherr" userId="4e70e616cda3882f" providerId="LiveId" clId="{A0EFFAC5-1006-EF47-80B7-140474536106}" dt="2020-10-11T22:25:07.050" v="1046" actId="2696"/>
        <pc:sldMkLst>
          <pc:docMk/>
          <pc:sldMk cId="744561639" sldId="421"/>
        </pc:sldMkLst>
      </pc:sldChg>
      <pc:sldChg chg="del">
        <pc:chgData name="Jorg Liebeherr" userId="4e70e616cda3882f" providerId="LiveId" clId="{A0EFFAC5-1006-EF47-80B7-140474536106}" dt="2020-10-11T22:25:07.068" v="1047" actId="2696"/>
        <pc:sldMkLst>
          <pc:docMk/>
          <pc:sldMk cId="154250669" sldId="422"/>
        </pc:sldMkLst>
      </pc:sldChg>
      <pc:sldChg chg="del">
        <pc:chgData name="Jorg Liebeherr" userId="4e70e616cda3882f" providerId="LiveId" clId="{A0EFFAC5-1006-EF47-80B7-140474536106}" dt="2020-10-11T22:25:07.081" v="1048" actId="2696"/>
        <pc:sldMkLst>
          <pc:docMk/>
          <pc:sldMk cId="1236806443" sldId="423"/>
        </pc:sldMkLst>
      </pc:sldChg>
      <pc:sldChg chg="addSp delSp modSp ord">
        <pc:chgData name="Jorg Liebeherr" userId="4e70e616cda3882f" providerId="LiveId" clId="{A0EFFAC5-1006-EF47-80B7-140474536106}" dt="2020-10-11T22:57:30.243" v="3097"/>
        <pc:sldMkLst>
          <pc:docMk/>
          <pc:sldMk cId="4207335609" sldId="424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4207335609" sldId="424"/>
            <ac:spMk id="2" creationId="{7C20F2C1-7486-0F41-9964-E076769FBEF1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4207335609" sldId="424"/>
            <ac:spMk id="4" creationId="{E1988C6B-2BEC-8C4A-ADAD-12618E4D714D}"/>
          </ac:spMkLst>
        </pc:spChg>
        <pc:spChg chg="mod">
          <ac:chgData name="Jorg Liebeherr" userId="4e70e616cda3882f" providerId="LiveId" clId="{A0EFFAC5-1006-EF47-80B7-140474536106}" dt="2020-10-11T22:35:22.664" v="1589" actId="20577"/>
          <ac:spMkLst>
            <pc:docMk/>
            <pc:sldMk cId="4207335609" sldId="424"/>
            <ac:spMk id="292866" creationId="{45A9D6E8-E172-CE4C-8FD3-2375F9B40AA8}"/>
          </ac:spMkLst>
        </pc:spChg>
        <pc:spChg chg="mod">
          <ac:chgData name="Jorg Liebeherr" userId="4e70e616cda3882f" providerId="LiveId" clId="{A0EFFAC5-1006-EF47-80B7-140474536106}" dt="2020-10-11T22:48:04.659" v="2680" actId="20577"/>
          <ac:spMkLst>
            <pc:docMk/>
            <pc:sldMk cId="4207335609" sldId="424"/>
            <ac:spMk id="292867" creationId="{83DF7584-133D-0C47-BD70-8D8FA628F740}"/>
          </ac:spMkLst>
        </pc:spChg>
      </pc:sldChg>
      <pc:sldChg chg="del">
        <pc:chgData name="Jorg Liebeherr" userId="4e70e616cda3882f" providerId="LiveId" clId="{A0EFFAC5-1006-EF47-80B7-140474536106}" dt="2020-10-11T22:25:06.858" v="1040" actId="2696"/>
        <pc:sldMkLst>
          <pc:docMk/>
          <pc:sldMk cId="1294249808" sldId="425"/>
        </pc:sldMkLst>
      </pc:sldChg>
      <pc:sldChg chg="del">
        <pc:chgData name="Jorg Liebeherr" userId="4e70e616cda3882f" providerId="LiveId" clId="{A0EFFAC5-1006-EF47-80B7-140474536106}" dt="2020-10-11T22:25:06.918" v="1041" actId="2696"/>
        <pc:sldMkLst>
          <pc:docMk/>
          <pc:sldMk cId="1936544943" sldId="426"/>
        </pc:sldMkLst>
      </pc:sldChg>
      <pc:sldChg chg="del">
        <pc:chgData name="Jorg Liebeherr" userId="4e70e616cda3882f" providerId="LiveId" clId="{A0EFFAC5-1006-EF47-80B7-140474536106}" dt="2020-10-11T22:25:07.010" v="1044" actId="2696"/>
        <pc:sldMkLst>
          <pc:docMk/>
          <pc:sldMk cId="14102403" sldId="427"/>
        </pc:sldMkLst>
      </pc:sldChg>
      <pc:sldChg chg="del">
        <pc:chgData name="Jorg Liebeherr" userId="4e70e616cda3882f" providerId="LiveId" clId="{A0EFFAC5-1006-EF47-80B7-140474536106}" dt="2020-10-11T22:25:06.973" v="1042" actId="2696"/>
        <pc:sldMkLst>
          <pc:docMk/>
          <pc:sldMk cId="26953269" sldId="428"/>
        </pc:sldMkLst>
      </pc:sldChg>
      <pc:sldChg chg="del">
        <pc:chgData name="Jorg Liebeherr" userId="4e70e616cda3882f" providerId="LiveId" clId="{A0EFFAC5-1006-EF47-80B7-140474536106}" dt="2020-10-11T22:25:07.119" v="1050" actId="2696"/>
        <pc:sldMkLst>
          <pc:docMk/>
          <pc:sldMk cId="1964733981" sldId="429"/>
        </pc:sldMkLst>
      </pc:sldChg>
      <pc:sldChg chg="del">
        <pc:chgData name="Jorg Liebeherr" userId="4e70e616cda3882f" providerId="LiveId" clId="{A0EFFAC5-1006-EF47-80B7-140474536106}" dt="2020-10-11T22:25:07.195" v="1055" actId="2696"/>
        <pc:sldMkLst>
          <pc:docMk/>
          <pc:sldMk cId="2189644840" sldId="430"/>
        </pc:sldMkLst>
      </pc:sldChg>
      <pc:sldChg chg="del">
        <pc:chgData name="Jorg Liebeherr" userId="4e70e616cda3882f" providerId="LiveId" clId="{A0EFFAC5-1006-EF47-80B7-140474536106}" dt="2020-10-11T22:25:07.147" v="1052" actId="2696"/>
        <pc:sldMkLst>
          <pc:docMk/>
          <pc:sldMk cId="4175425038" sldId="431"/>
        </pc:sldMkLst>
      </pc:sldChg>
      <pc:sldChg chg="del">
        <pc:chgData name="Jorg Liebeherr" userId="4e70e616cda3882f" providerId="LiveId" clId="{A0EFFAC5-1006-EF47-80B7-140474536106}" dt="2020-10-11T22:25:07.179" v="1054" actId="2696"/>
        <pc:sldMkLst>
          <pc:docMk/>
          <pc:sldMk cId="3057129929" sldId="432"/>
        </pc:sldMkLst>
      </pc:sldChg>
      <pc:sldChg chg="del">
        <pc:chgData name="Jorg Liebeherr" userId="4e70e616cda3882f" providerId="LiveId" clId="{A0EFFAC5-1006-EF47-80B7-140474536106}" dt="2020-10-11T22:25:07.163" v="1053" actId="2696"/>
        <pc:sldMkLst>
          <pc:docMk/>
          <pc:sldMk cId="847195202" sldId="433"/>
        </pc:sldMkLst>
      </pc:sldChg>
      <pc:sldChg chg="del">
        <pc:chgData name="Jorg Liebeherr" userId="4e70e616cda3882f" providerId="LiveId" clId="{A0EFFAC5-1006-EF47-80B7-140474536106}" dt="2020-10-11T22:25:07.224" v="1057" actId="2696"/>
        <pc:sldMkLst>
          <pc:docMk/>
          <pc:sldMk cId="855095881" sldId="434"/>
        </pc:sldMkLst>
      </pc:sldChg>
      <pc:sldChg chg="del">
        <pc:chgData name="Jorg Liebeherr" userId="4e70e616cda3882f" providerId="LiveId" clId="{A0EFFAC5-1006-EF47-80B7-140474536106}" dt="2020-10-11T22:25:06.747" v="1034" actId="2696"/>
        <pc:sldMkLst>
          <pc:docMk/>
          <pc:sldMk cId="2068487747" sldId="435"/>
        </pc:sldMkLst>
      </pc:sldChg>
      <pc:sldChg chg="del">
        <pc:chgData name="Jorg Liebeherr" userId="4e70e616cda3882f" providerId="LiveId" clId="{A0EFFAC5-1006-EF47-80B7-140474536106}" dt="2020-10-11T22:25:06.824" v="1038" actId="2696"/>
        <pc:sldMkLst>
          <pc:docMk/>
          <pc:sldMk cId="3531554328" sldId="436"/>
        </pc:sldMkLst>
      </pc:sldChg>
      <pc:sldChg chg="del">
        <pc:chgData name="Jorg Liebeherr" userId="4e70e616cda3882f" providerId="LiveId" clId="{A0EFFAC5-1006-EF47-80B7-140474536106}" dt="2020-10-11T22:25:06.721" v="1033" actId="2696"/>
        <pc:sldMkLst>
          <pc:docMk/>
          <pc:sldMk cId="2552036490" sldId="437"/>
        </pc:sldMkLst>
      </pc:sldChg>
      <pc:sldChg chg="del">
        <pc:chgData name="Jorg Liebeherr" userId="4e70e616cda3882f" providerId="LiveId" clId="{A0EFFAC5-1006-EF47-80B7-140474536106}" dt="2020-10-11T22:25:06.765" v="1035" actId="2696"/>
        <pc:sldMkLst>
          <pc:docMk/>
          <pc:sldMk cId="3603446284" sldId="438"/>
        </pc:sldMkLst>
      </pc:sldChg>
      <pc:sldChg chg="del">
        <pc:chgData name="Jorg Liebeherr" userId="4e70e616cda3882f" providerId="LiveId" clId="{A0EFFAC5-1006-EF47-80B7-140474536106}" dt="2020-10-11T22:25:06.844" v="1039" actId="2696"/>
        <pc:sldMkLst>
          <pc:docMk/>
          <pc:sldMk cId="1604433382" sldId="439"/>
        </pc:sldMkLst>
      </pc:sldChg>
      <pc:sldChg chg="del">
        <pc:chgData name="Jorg Liebeherr" userId="4e70e616cda3882f" providerId="LiveId" clId="{A0EFFAC5-1006-EF47-80B7-140474536106}" dt="2020-10-11T22:25:06.993" v="1043" actId="2696"/>
        <pc:sldMkLst>
          <pc:docMk/>
          <pc:sldMk cId="1558008915" sldId="440"/>
        </pc:sldMkLst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4207597297" sldId="442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4207597297" sldId="442"/>
            <ac:spMk id="5" creationId="{2EFD80E3-12D8-A642-984B-45D856DC65B2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4207597297" sldId="442"/>
            <ac:spMk id="7" creationId="{910AD13B-810F-B84B-A3BE-447AA2536791}"/>
          </ac:spMkLst>
        </pc:spChg>
        <pc:spChg chg="mod">
          <ac:chgData name="Jorg Liebeherr" userId="4e70e616cda3882f" providerId="LiveId" clId="{A0EFFAC5-1006-EF47-80B7-140474536106}" dt="2020-10-11T22:19:42.228" v="1032" actId="20577"/>
          <ac:spMkLst>
            <pc:docMk/>
            <pc:sldMk cId="4207597297" sldId="442"/>
            <ac:spMk id="319490" creationId="{51BD663C-1988-634B-9F12-8BC6A1C4264A}"/>
          </ac:spMkLst>
        </pc:spChg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1166447415" sldId="443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1166447415" sldId="443"/>
            <ac:spMk id="2" creationId="{D823A76D-CB64-C14E-9EA9-31C834D67607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1166447415" sldId="443"/>
            <ac:spMk id="4" creationId="{41DE1ACA-9C6D-C545-B17D-E69FE6EDA0E8}"/>
          </ac:spMkLst>
        </pc:spChg>
        <pc:spChg chg="mod">
          <ac:chgData name="Jorg Liebeherr" userId="4e70e616cda3882f" providerId="LiveId" clId="{A0EFFAC5-1006-EF47-80B7-140474536106}" dt="2020-10-11T22:25:56.807" v="1088" actId="113"/>
          <ac:spMkLst>
            <pc:docMk/>
            <pc:sldMk cId="1166447415" sldId="443"/>
            <ac:spMk id="320515" creationId="{0C300FBA-B025-604C-80DC-B0BFA6836CFE}"/>
          </ac:spMkLst>
        </pc:spChg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2500962464" sldId="444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2500962464" sldId="444"/>
            <ac:spMk id="2" creationId="{CEBACD5C-5AF5-FB46-8815-44E3FF7B61F0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2500962464" sldId="444"/>
            <ac:spMk id="5" creationId="{F0E75854-710C-7044-85A6-946E4E788EDB}"/>
          </ac:spMkLst>
        </pc:spChg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203862642" sldId="445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203862642" sldId="445"/>
            <ac:spMk id="2" creationId="{51BB4838-84AC-4941-A023-77AB102B3B1E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203862642" sldId="445"/>
            <ac:spMk id="5" creationId="{C512F864-F2EE-0A44-BBB0-1B546E317848}"/>
          </ac:spMkLst>
        </pc:spChg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1144760545" sldId="446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1144760545" sldId="446"/>
            <ac:spMk id="2" creationId="{4339B299-4E77-AB47-BB22-8ACEFB56DDC7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1144760545" sldId="446"/>
            <ac:spMk id="8" creationId="{88B53823-72B6-C44F-9503-F23A1B157680}"/>
          </ac:spMkLst>
        </pc:spChg>
      </pc:sldChg>
      <pc:sldChg chg="del">
        <pc:chgData name="Jorg Liebeherr" userId="4e70e616cda3882f" providerId="LiveId" clId="{A0EFFAC5-1006-EF47-80B7-140474536106}" dt="2020-10-11T22:25:07.276" v="1060" actId="2696"/>
        <pc:sldMkLst>
          <pc:docMk/>
          <pc:sldMk cId="2830521146" sldId="601"/>
        </pc:sldMkLst>
      </pc:sldChg>
      <pc:sldChg chg="del">
        <pc:chgData name="Jorg Liebeherr" userId="4e70e616cda3882f" providerId="LiveId" clId="{A0EFFAC5-1006-EF47-80B7-140474536106}" dt="2020-10-11T22:25:07.318" v="1062" actId="2696"/>
        <pc:sldMkLst>
          <pc:docMk/>
          <pc:sldMk cId="0" sldId="627"/>
        </pc:sldMkLst>
      </pc:sldChg>
      <pc:sldChg chg="del">
        <pc:chgData name="Jorg Liebeherr" userId="4e70e616cda3882f" providerId="LiveId" clId="{A0EFFAC5-1006-EF47-80B7-140474536106}" dt="2020-10-11T22:25:07.382" v="1067" actId="2696"/>
        <pc:sldMkLst>
          <pc:docMk/>
          <pc:sldMk cId="0" sldId="645"/>
        </pc:sldMkLst>
      </pc:sldChg>
      <pc:sldChg chg="del">
        <pc:chgData name="Jorg Liebeherr" userId="4e70e616cda3882f" providerId="LiveId" clId="{A0EFFAC5-1006-EF47-80B7-140474536106}" dt="2020-10-11T22:25:07.423" v="1068" actId="2696"/>
        <pc:sldMkLst>
          <pc:docMk/>
          <pc:sldMk cId="0" sldId="647"/>
        </pc:sldMkLst>
      </pc:sldChg>
      <pc:sldChg chg="del">
        <pc:chgData name="Jorg Liebeherr" userId="4e70e616cda3882f" providerId="LiveId" clId="{A0EFFAC5-1006-EF47-80B7-140474536106}" dt="2020-10-11T22:25:07.640" v="1077" actId="2696"/>
        <pc:sldMkLst>
          <pc:docMk/>
          <pc:sldMk cId="0" sldId="654"/>
        </pc:sldMkLst>
      </pc:sldChg>
      <pc:sldChg chg="del">
        <pc:chgData name="Jorg Liebeherr" userId="4e70e616cda3882f" providerId="LiveId" clId="{A0EFFAC5-1006-EF47-80B7-140474536106}" dt="2020-10-11T22:25:07.654" v="1078" actId="2696"/>
        <pc:sldMkLst>
          <pc:docMk/>
          <pc:sldMk cId="0" sldId="655"/>
        </pc:sldMkLst>
      </pc:sldChg>
      <pc:sldChg chg="del">
        <pc:chgData name="Jorg Liebeherr" userId="4e70e616cda3882f" providerId="LiveId" clId="{A0EFFAC5-1006-EF47-80B7-140474536106}" dt="2020-10-11T22:25:07.327" v="1063" actId="2696"/>
        <pc:sldMkLst>
          <pc:docMk/>
          <pc:sldMk cId="0" sldId="656"/>
        </pc:sldMkLst>
      </pc:sldChg>
      <pc:sldChg chg="del">
        <pc:chgData name="Jorg Liebeherr" userId="4e70e616cda3882f" providerId="LiveId" clId="{A0EFFAC5-1006-EF47-80B7-140474536106}" dt="2020-10-11T22:25:07.334" v="1064" actId="2696"/>
        <pc:sldMkLst>
          <pc:docMk/>
          <pc:sldMk cId="3183168192" sldId="660"/>
        </pc:sldMkLst>
      </pc:sldChg>
      <pc:sldChg chg="del">
        <pc:chgData name="Jorg Liebeherr" userId="4e70e616cda3882f" providerId="LiveId" clId="{A0EFFAC5-1006-EF47-80B7-140474536106}" dt="2020-10-11T22:25:07.353" v="1065" actId="2696"/>
        <pc:sldMkLst>
          <pc:docMk/>
          <pc:sldMk cId="3064629210" sldId="661"/>
        </pc:sldMkLst>
      </pc:sldChg>
      <pc:sldChg chg="del">
        <pc:chgData name="Jorg Liebeherr" userId="4e70e616cda3882f" providerId="LiveId" clId="{A0EFFAC5-1006-EF47-80B7-140474536106}" dt="2020-10-11T22:25:07.480" v="1071" actId="2696"/>
        <pc:sldMkLst>
          <pc:docMk/>
          <pc:sldMk cId="1003181918" sldId="662"/>
        </pc:sldMkLst>
      </pc:sldChg>
      <pc:sldChg chg="del">
        <pc:chgData name="Jorg Liebeherr" userId="4e70e616cda3882f" providerId="LiveId" clId="{A0EFFAC5-1006-EF47-80B7-140474536106}" dt="2020-10-11T22:25:07.512" v="1072" actId="2696"/>
        <pc:sldMkLst>
          <pc:docMk/>
          <pc:sldMk cId="1261364409" sldId="663"/>
        </pc:sldMkLst>
      </pc:sldChg>
      <pc:sldChg chg="del">
        <pc:chgData name="Jorg Liebeherr" userId="4e70e616cda3882f" providerId="LiveId" clId="{A0EFFAC5-1006-EF47-80B7-140474536106}" dt="2020-10-11T22:25:07.447" v="1069" actId="2696"/>
        <pc:sldMkLst>
          <pc:docMk/>
          <pc:sldMk cId="3632749493" sldId="664"/>
        </pc:sldMkLst>
      </pc:sldChg>
      <pc:sldChg chg="del">
        <pc:chgData name="Jorg Liebeherr" userId="4e70e616cda3882f" providerId="LiveId" clId="{A0EFFAC5-1006-EF47-80B7-140474536106}" dt="2020-10-11T22:25:07.537" v="1073" actId="2696"/>
        <pc:sldMkLst>
          <pc:docMk/>
          <pc:sldMk cId="4093816427" sldId="665"/>
        </pc:sldMkLst>
      </pc:sldChg>
      <pc:sldChg chg="del">
        <pc:chgData name="Jorg Liebeherr" userId="4e70e616cda3882f" providerId="LiveId" clId="{A0EFFAC5-1006-EF47-80B7-140474536106}" dt="2020-10-11T22:25:07.571" v="1074" actId="2696"/>
        <pc:sldMkLst>
          <pc:docMk/>
          <pc:sldMk cId="4124413779" sldId="666"/>
        </pc:sldMkLst>
      </pc:sldChg>
      <pc:sldChg chg="del">
        <pc:chgData name="Jorg Liebeherr" userId="4e70e616cda3882f" providerId="LiveId" clId="{A0EFFAC5-1006-EF47-80B7-140474536106}" dt="2020-10-11T22:25:07.602" v="1075" actId="2696"/>
        <pc:sldMkLst>
          <pc:docMk/>
          <pc:sldMk cId="2167063162" sldId="667"/>
        </pc:sldMkLst>
      </pc:sldChg>
      <pc:sldChg chg="del">
        <pc:chgData name="Jorg Liebeherr" userId="4e70e616cda3882f" providerId="LiveId" clId="{A0EFFAC5-1006-EF47-80B7-140474536106}" dt="2020-10-11T22:25:07.622" v="1076" actId="2696"/>
        <pc:sldMkLst>
          <pc:docMk/>
          <pc:sldMk cId="648487592" sldId="668"/>
        </pc:sldMkLst>
      </pc:sldChg>
      <pc:sldChg chg="del">
        <pc:chgData name="Jorg Liebeherr" userId="4e70e616cda3882f" providerId="LiveId" clId="{A0EFFAC5-1006-EF47-80B7-140474536106}" dt="2020-10-11T22:25:07.284" v="1061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A0EFFAC5-1006-EF47-80B7-140474536106}" dt="2020-10-12T21:19:43.346" v="3098" actId="20577"/>
        <pc:sldMkLst>
          <pc:docMk/>
          <pc:sldMk cId="3101298676" sldId="670"/>
        </pc:sldMkLst>
        <pc:spChg chg="mod">
          <ac:chgData name="Jorg Liebeherr" userId="4e70e616cda3882f" providerId="LiveId" clId="{A0EFFAC5-1006-EF47-80B7-140474536106}" dt="2020-10-11T22:06:54.320" v="214" actId="20577"/>
          <ac:spMkLst>
            <pc:docMk/>
            <pc:sldMk cId="3101298676" sldId="670"/>
            <ac:spMk id="2" creationId="{E2C3BC5A-8637-2A49-8083-298626C9156A}"/>
          </ac:spMkLst>
        </pc:spChg>
        <pc:spChg chg="mod">
          <ac:chgData name="Jorg Liebeherr" userId="4e70e616cda3882f" providerId="LiveId" clId="{A0EFFAC5-1006-EF47-80B7-140474536106}" dt="2020-10-12T21:19:43.346" v="3098" actId="20577"/>
          <ac:spMkLst>
            <pc:docMk/>
            <pc:sldMk cId="3101298676" sldId="670"/>
            <ac:spMk id="3" creationId="{045D8DA7-0FB2-914A-B5B6-FAD55C0DB028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3101298676" sldId="670"/>
            <ac:spMk id="4" creationId="{46362A4A-481B-4C47-8184-876419407ECE}"/>
          </ac:spMkLst>
        </pc:spChg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3101298676" sldId="670"/>
            <ac:spMk id="5" creationId="{373DF644-9EBF-3249-978A-AABFBD7F8DCB}"/>
          </ac:spMkLst>
        </pc:spChg>
      </pc:sldChg>
      <pc:sldChg chg="del">
        <pc:chgData name="Jorg Liebeherr" userId="4e70e616cda3882f" providerId="LiveId" clId="{A0EFFAC5-1006-EF47-80B7-140474536106}" dt="2020-10-11T22:14:58.443" v="581" actId="2696"/>
        <pc:sldMkLst>
          <pc:docMk/>
          <pc:sldMk cId="1296921878" sldId="671"/>
        </pc:sldMkLst>
      </pc:sldChg>
      <pc:sldChg chg="addSp delSp modSp">
        <pc:chgData name="Jorg Liebeherr" userId="4e70e616cda3882f" providerId="LiveId" clId="{A0EFFAC5-1006-EF47-80B7-140474536106}" dt="2020-10-11T22:57:30.243" v="3097"/>
        <pc:sldMkLst>
          <pc:docMk/>
          <pc:sldMk cId="2145063380" sldId="672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2145063380" sldId="672"/>
            <ac:spMk id="2" creationId="{A7425723-008F-EB42-97FA-CB52A80F9BF3}"/>
          </ac:spMkLst>
        </pc:spChg>
        <pc:spChg chg="del mod">
          <ac:chgData name="Jorg Liebeherr" userId="4e70e616cda3882f" providerId="LiveId" clId="{A0EFFAC5-1006-EF47-80B7-140474536106}" dt="2020-10-11T22:57:25.654" v="3096"/>
          <ac:spMkLst>
            <pc:docMk/>
            <pc:sldMk cId="2145063380" sldId="672"/>
            <ac:spMk id="3" creationId="{A8FB712A-8AC9-F242-B444-310B106155A5}"/>
          </ac:spMkLst>
        </pc:spChg>
        <pc:spChg chg="add mod">
          <ac:chgData name="Jorg Liebeherr" userId="4e70e616cda3882f" providerId="LiveId" clId="{A0EFFAC5-1006-EF47-80B7-140474536106}" dt="2020-10-11T22:56:27.988" v="3037" actId="27636"/>
          <ac:spMkLst>
            <pc:docMk/>
            <pc:sldMk cId="2145063380" sldId="672"/>
            <ac:spMk id="11" creationId="{B2D1471F-3019-8F45-8F82-33C6E7F0B907}"/>
          </ac:spMkLst>
        </pc:spChg>
        <pc:spChg chg="mod">
          <ac:chgData name="Jorg Liebeherr" userId="4e70e616cda3882f" providerId="LiveId" clId="{A0EFFAC5-1006-EF47-80B7-140474536106}" dt="2020-10-11T20:52:33.015" v="18" actId="20577"/>
          <ac:spMkLst>
            <pc:docMk/>
            <pc:sldMk cId="2145063380" sldId="672"/>
            <ac:spMk id="21506" creationId="{C9BE03B7-E4F1-45B9-91F4-177EA495855A}"/>
          </ac:spMkLst>
        </pc:spChg>
        <pc:spChg chg="mod">
          <ac:chgData name="Jorg Liebeherr" userId="4e70e616cda3882f" providerId="LiveId" clId="{A0EFFAC5-1006-EF47-80B7-140474536106}" dt="2020-10-11T22:57:00.553" v="3095" actId="1037"/>
          <ac:spMkLst>
            <pc:docMk/>
            <pc:sldMk cId="2145063380" sldId="672"/>
            <ac:spMk id="21670" creationId="{77ACCE71-A33F-49C8-A62E-13681DEB57A2}"/>
          </ac:spMkLst>
        </pc:spChg>
        <pc:spChg chg="mod">
          <ac:chgData name="Jorg Liebeherr" userId="4e70e616cda3882f" providerId="LiveId" clId="{A0EFFAC5-1006-EF47-80B7-140474536106}" dt="2020-10-11T22:57:00.553" v="3095" actId="1037"/>
          <ac:spMkLst>
            <pc:docMk/>
            <pc:sldMk cId="2145063380" sldId="672"/>
            <ac:spMk id="21683" creationId="{AC4D6B1E-136E-4E23-9FBA-41ED004C8755}"/>
          </ac:spMkLst>
        </pc:spChg>
        <pc:spChg chg="mod">
          <ac:chgData name="Jorg Liebeherr" userId="4e70e616cda3882f" providerId="LiveId" clId="{A0EFFAC5-1006-EF47-80B7-140474536106}" dt="2020-10-11T22:57:00.553" v="3095" actId="1037"/>
          <ac:spMkLst>
            <pc:docMk/>
            <pc:sldMk cId="2145063380" sldId="672"/>
            <ac:spMk id="21684" creationId="{08CEB55A-174D-4053-9F41-F11C8FA54541}"/>
          </ac:spMkLst>
        </pc:spChg>
        <pc:spChg chg="mod">
          <ac:chgData name="Jorg Liebeherr" userId="4e70e616cda3882f" providerId="LiveId" clId="{A0EFFAC5-1006-EF47-80B7-140474536106}" dt="2020-10-11T22:57:00.553" v="3095" actId="1037"/>
          <ac:spMkLst>
            <pc:docMk/>
            <pc:sldMk cId="2145063380" sldId="672"/>
            <ac:spMk id="21685" creationId="{E66796D4-299E-4026-8BFB-5A415CE62968}"/>
          </ac:spMkLst>
        </pc:spChg>
        <pc:spChg chg="mod">
          <ac:chgData name="Jorg Liebeherr" userId="4e70e616cda3882f" providerId="LiveId" clId="{A0EFFAC5-1006-EF47-80B7-140474536106}" dt="2020-10-11T22:57:00.553" v="3095" actId="1037"/>
          <ac:spMkLst>
            <pc:docMk/>
            <pc:sldMk cId="2145063380" sldId="672"/>
            <ac:spMk id="21686" creationId="{E0A34194-E6C6-4877-8A89-B5B6EBBCD7BC}"/>
          </ac:spMkLst>
        </pc:spChg>
        <pc:spChg chg="mod">
          <ac:chgData name="Jorg Liebeherr" userId="4e70e616cda3882f" providerId="LiveId" clId="{A0EFFAC5-1006-EF47-80B7-140474536106}" dt="2020-10-11T20:53:14.750" v="51" actId="14100"/>
          <ac:spMkLst>
            <pc:docMk/>
            <pc:sldMk cId="2145063380" sldId="672"/>
            <ac:spMk id="21688" creationId="{10CCF409-1565-4941-81E9-944F8EFAA44D}"/>
          </ac:spMkLst>
        </pc:spChg>
        <pc:graphicFrameChg chg="mod">
          <ac:chgData name="Jorg Liebeherr" userId="4e70e616cda3882f" providerId="LiveId" clId="{A0EFFAC5-1006-EF47-80B7-140474536106}" dt="2020-10-11T22:57:00.553" v="3095" actId="1037"/>
          <ac:graphicFrameMkLst>
            <pc:docMk/>
            <pc:sldMk cId="2145063380" sldId="672"/>
            <ac:graphicFrameMk id="9225" creationId="{340E3254-28BF-4A19-8CFB-37E87BE90957}"/>
          </ac:graphicFrameMkLst>
        </pc:graphicFrameChg>
      </pc:sldChg>
      <pc:sldChg chg="addSp delSp modSp add">
        <pc:chgData name="Jorg Liebeherr" userId="4e70e616cda3882f" providerId="LiveId" clId="{A0EFFAC5-1006-EF47-80B7-140474536106}" dt="2020-10-11T22:57:30.243" v="3097"/>
        <pc:sldMkLst>
          <pc:docMk/>
          <pc:sldMk cId="1314603462" sldId="673"/>
        </pc:sldMkLst>
        <pc:spChg chg="mod">
          <ac:chgData name="Jorg Liebeherr" userId="4e70e616cda3882f" providerId="LiveId" clId="{A0EFFAC5-1006-EF47-80B7-140474536106}" dt="2020-10-11T22:16:08.453" v="598" actId="20577"/>
          <ac:spMkLst>
            <pc:docMk/>
            <pc:sldMk cId="1314603462" sldId="673"/>
            <ac:spMk id="2" creationId="{843BFB0C-6B3D-6447-BB25-CF4FC852470D}"/>
          </ac:spMkLst>
        </pc:spChg>
        <pc:spChg chg="mod">
          <ac:chgData name="Jorg Liebeherr" userId="4e70e616cda3882f" providerId="LiveId" clId="{A0EFFAC5-1006-EF47-80B7-140474536106}" dt="2020-10-11T22:18:56.274" v="1017" actId="20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1314603462" sldId="673"/>
            <ac:spMk id="5" creationId="{7D460330-3BE1-0642-A1C2-19C78D99E7D6}"/>
          </ac:spMkLst>
        </pc:spChg>
      </pc:sldChg>
      <pc:sldChg chg="addSp delSp modSp add">
        <pc:chgData name="Jorg Liebeherr" userId="4e70e616cda3882f" providerId="LiveId" clId="{A0EFFAC5-1006-EF47-80B7-140474536106}" dt="2020-10-11T22:57:30.243" v="3097"/>
        <pc:sldMkLst>
          <pc:docMk/>
          <pc:sldMk cId="3847495873" sldId="674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3847495873" sldId="674"/>
            <ac:spMk id="2" creationId="{F52EF789-F38D-4B4C-859F-BC73A5E1002C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3847495873" sldId="674"/>
            <ac:spMk id="3" creationId="{A8FB712A-8AC9-F242-B444-310B106155A5}"/>
          </ac:spMkLst>
        </pc:spChg>
        <pc:spChg chg="del mod">
          <ac:chgData name="Jorg Liebeherr" userId="4e70e616cda3882f" providerId="LiveId" clId="{A0EFFAC5-1006-EF47-80B7-140474536106}" dt="2020-10-11T22:55:15.794" v="3012" actId="478"/>
          <ac:spMkLst>
            <pc:docMk/>
            <pc:sldMk cId="3847495873" sldId="674"/>
            <ac:spMk id="11" creationId="{B2D1471F-3019-8F45-8F82-33C6E7F0B907}"/>
          </ac:spMkLst>
        </pc:spChg>
        <pc:spChg chg="add del mod">
          <ac:chgData name="Jorg Liebeherr" userId="4e70e616cda3882f" providerId="LiveId" clId="{A0EFFAC5-1006-EF47-80B7-140474536106}" dt="2020-10-11T22:55:13.589" v="3011"/>
          <ac:spMkLst>
            <pc:docMk/>
            <pc:sldMk cId="3847495873" sldId="674"/>
            <ac:spMk id="12" creationId="{3C167D9A-D6A6-4F42-8428-8132811B1940}"/>
          </ac:spMkLst>
        </pc:spChg>
        <pc:spChg chg="add mod">
          <ac:chgData name="Jorg Liebeherr" userId="4e70e616cda3882f" providerId="LiveId" clId="{A0EFFAC5-1006-EF47-80B7-140474536106}" dt="2020-10-11T22:55:39.111" v="3016" actId="20577"/>
          <ac:spMkLst>
            <pc:docMk/>
            <pc:sldMk cId="3847495873" sldId="674"/>
            <ac:spMk id="13" creationId="{AF323FAA-02D5-BF45-8FCF-7E75C92203FB}"/>
          </ac:spMkLst>
        </pc:spChg>
        <pc:spChg chg="mod">
          <ac:chgData name="Jorg Liebeherr" userId="4e70e616cda3882f" providerId="LiveId" clId="{A0EFFAC5-1006-EF47-80B7-140474536106}" dt="2020-10-11T22:26:31.047" v="1112" actId="20577"/>
          <ac:spMkLst>
            <pc:docMk/>
            <pc:sldMk cId="3847495873" sldId="674"/>
            <ac:spMk id="21506" creationId="{C9BE03B7-E4F1-45B9-91F4-177EA495855A}"/>
          </ac:spMkLst>
        </pc:spChg>
      </pc:sldChg>
      <pc:sldChg chg="add del">
        <pc:chgData name="Jorg Liebeherr" userId="4e70e616cda3882f" providerId="LiveId" clId="{A0EFFAC5-1006-EF47-80B7-140474536106}" dt="2020-10-11T22:30:46.842" v="1492" actId="2696"/>
        <pc:sldMkLst>
          <pc:docMk/>
          <pc:sldMk cId="315754260" sldId="675"/>
        </pc:sldMkLst>
      </pc:sldChg>
      <pc:sldChg chg="addSp delSp modSp add">
        <pc:chgData name="Jorg Liebeherr" userId="4e70e616cda3882f" providerId="LiveId" clId="{A0EFFAC5-1006-EF47-80B7-140474536106}" dt="2020-10-12T21:20:14.112" v="3099"/>
        <pc:sldMkLst>
          <pc:docMk/>
          <pc:sldMk cId="3090224179" sldId="675"/>
        </pc:sldMkLst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3090224179" sldId="675"/>
            <ac:spMk id="3" creationId="{A8FB712A-8AC9-F242-B444-310B106155A5}"/>
          </ac:spMkLst>
        </pc:spChg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3090224179" sldId="675"/>
            <ac:spMk id="4" creationId="{E6170A76-3B88-F345-B54A-A5D222447C6B}"/>
          </ac:spMkLst>
        </pc:spChg>
        <pc:spChg chg="mod">
          <ac:chgData name="Jorg Liebeherr" userId="4e70e616cda3882f" providerId="LiveId" clId="{A0EFFAC5-1006-EF47-80B7-140474536106}" dt="2020-10-12T21:20:14.112" v="3099"/>
          <ac:spMkLst>
            <pc:docMk/>
            <pc:sldMk cId="3090224179" sldId="675"/>
            <ac:spMk id="11" creationId="{B2D1471F-3019-8F45-8F82-33C6E7F0B907}"/>
          </ac:spMkLst>
        </pc:spChg>
        <pc:spChg chg="del">
          <ac:chgData name="Jorg Liebeherr" userId="4e70e616cda3882f" providerId="LiveId" clId="{A0EFFAC5-1006-EF47-80B7-140474536106}" dt="2020-10-11T22:53:44.276" v="2982" actId="478"/>
          <ac:spMkLst>
            <pc:docMk/>
            <pc:sldMk cId="3090224179" sldId="675"/>
            <ac:spMk id="21670" creationId="{77ACCE71-A33F-49C8-A62E-13681DEB57A2}"/>
          </ac:spMkLst>
        </pc:spChg>
        <pc:spChg chg="del">
          <ac:chgData name="Jorg Liebeherr" userId="4e70e616cda3882f" providerId="LiveId" clId="{A0EFFAC5-1006-EF47-80B7-140474536106}" dt="2020-10-11T22:52:46.037" v="2902" actId="478"/>
          <ac:spMkLst>
            <pc:docMk/>
            <pc:sldMk cId="3090224179" sldId="675"/>
            <ac:spMk id="21683" creationId="{AC4D6B1E-136E-4E23-9FBA-41ED004C8755}"/>
          </ac:spMkLst>
        </pc:spChg>
        <pc:spChg chg="del">
          <ac:chgData name="Jorg Liebeherr" userId="4e70e616cda3882f" providerId="LiveId" clId="{A0EFFAC5-1006-EF47-80B7-140474536106}" dt="2020-10-11T22:52:46.037" v="2902" actId="478"/>
          <ac:spMkLst>
            <pc:docMk/>
            <pc:sldMk cId="3090224179" sldId="675"/>
            <ac:spMk id="21684" creationId="{08CEB55A-174D-4053-9F41-F11C8FA54541}"/>
          </ac:spMkLst>
        </pc:spChg>
        <pc:spChg chg="del mod">
          <ac:chgData name="Jorg Liebeherr" userId="4e70e616cda3882f" providerId="LiveId" clId="{A0EFFAC5-1006-EF47-80B7-140474536106}" dt="2020-10-11T22:53:40.782" v="2981" actId="478"/>
          <ac:spMkLst>
            <pc:docMk/>
            <pc:sldMk cId="3090224179" sldId="675"/>
            <ac:spMk id="21685" creationId="{E66796D4-299E-4026-8BFB-5A415CE62968}"/>
          </ac:spMkLst>
        </pc:spChg>
        <pc:spChg chg="del">
          <ac:chgData name="Jorg Liebeherr" userId="4e70e616cda3882f" providerId="LiveId" clId="{A0EFFAC5-1006-EF47-80B7-140474536106}" dt="2020-10-11T22:53:38.509" v="2980" actId="478"/>
          <ac:spMkLst>
            <pc:docMk/>
            <pc:sldMk cId="3090224179" sldId="675"/>
            <ac:spMk id="21686" creationId="{E0A34194-E6C6-4877-8A89-B5B6EBBCD7BC}"/>
          </ac:spMkLst>
        </pc:spChg>
        <pc:graphicFrameChg chg="add mod modGraphic">
          <ac:chgData name="Jorg Liebeherr" userId="4e70e616cda3882f" providerId="LiveId" clId="{A0EFFAC5-1006-EF47-80B7-140474536106}" dt="2020-10-11T22:54:16.113" v="2996" actId="20577"/>
          <ac:graphicFrameMkLst>
            <pc:docMk/>
            <pc:sldMk cId="3090224179" sldId="675"/>
            <ac:graphicFrameMk id="2" creationId="{6DAB28B4-ECC0-964E-BE2E-8217666DF7FE}"/>
          </ac:graphicFrameMkLst>
        </pc:graphicFrameChg>
        <pc:graphicFrameChg chg="del">
          <ac:chgData name="Jorg Liebeherr" userId="4e70e616cda3882f" providerId="LiveId" clId="{A0EFFAC5-1006-EF47-80B7-140474536106}" dt="2020-10-11T22:52:41.253" v="2901" actId="478"/>
          <ac:graphicFrameMkLst>
            <pc:docMk/>
            <pc:sldMk cId="3090224179" sldId="675"/>
            <ac:graphicFrameMk id="9225" creationId="{340E3254-28BF-4A19-8CFB-37E87BE90957}"/>
          </ac:graphicFrameMkLst>
        </pc:graphicFrameChg>
      </pc:sldChg>
      <pc:sldChg chg="addSp delSp modSp add">
        <pc:chgData name="Jorg Liebeherr" userId="4e70e616cda3882f" providerId="LiveId" clId="{A0EFFAC5-1006-EF47-80B7-140474536106}" dt="2020-10-11T22:57:30.243" v="3097"/>
        <pc:sldMkLst>
          <pc:docMk/>
          <pc:sldMk cId="3241531035" sldId="676"/>
        </pc:sldMkLst>
        <pc:spChg chg="add mod">
          <ac:chgData name="Jorg Liebeherr" userId="4e70e616cda3882f" providerId="LiveId" clId="{A0EFFAC5-1006-EF47-80B7-140474536106}" dt="2020-10-11T22:57:30.243" v="3097"/>
          <ac:spMkLst>
            <pc:docMk/>
            <pc:sldMk cId="3241531035" sldId="676"/>
            <ac:spMk id="2" creationId="{6BB1369A-A38E-8843-AA92-0E063F28F2F1}"/>
          </ac:spMkLst>
        </pc:spChg>
        <pc:spChg chg="del">
          <ac:chgData name="Jorg Liebeherr" userId="4e70e616cda3882f" providerId="LiveId" clId="{A0EFFAC5-1006-EF47-80B7-140474536106}" dt="2020-10-11T22:57:25.654" v="3096"/>
          <ac:spMkLst>
            <pc:docMk/>
            <pc:sldMk cId="3241531035" sldId="676"/>
            <ac:spMk id="4" creationId="{E1988C6B-2BEC-8C4A-ADAD-12618E4D714D}"/>
          </ac:spMkLst>
        </pc:spChg>
        <pc:spChg chg="mod">
          <ac:chgData name="Jorg Liebeherr" userId="4e70e616cda3882f" providerId="LiveId" clId="{A0EFFAC5-1006-EF47-80B7-140474536106}" dt="2020-10-11T22:48:14.450" v="2685" actId="20577"/>
          <ac:spMkLst>
            <pc:docMk/>
            <pc:sldMk cId="3241531035" sldId="676"/>
            <ac:spMk id="292867" creationId="{83DF7584-133D-0C47-BD70-8D8FA628F740}"/>
          </ac:spMkLst>
        </pc:spChg>
      </pc:sldChg>
      <pc:sldMasterChg chg="delSldLayout">
        <pc:chgData name="Jorg Liebeherr" userId="4e70e616cda3882f" providerId="LiveId" clId="{A0EFFAC5-1006-EF47-80B7-140474536106}" dt="2020-10-11T22:25:07.655" v="1079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A0EFFAC5-1006-EF47-80B7-140474536106}" dt="2020-10-11T22:25:07.448" v="1070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A0EFFAC5-1006-EF47-80B7-140474536106}" dt="2020-10-11T22:25:07.655" v="1079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F6462C7B-905F-40F6-B196-E826C261FCBC}"/>
    <pc:docChg chg="undo custSel addSld delSld modSld">
      <pc:chgData name="Jorg Liebeherr" userId="4e70e616cda3882f" providerId="LiveId" clId="{F6462C7B-905F-40F6-B196-E826C261FCBC}" dt="2020-09-30T19:18:49.518" v="547" actId="5793"/>
      <pc:docMkLst>
        <pc:docMk/>
      </pc:docMkLst>
      <pc:sldChg chg="modSp mod">
        <pc:chgData name="Jorg Liebeherr" userId="4e70e616cda3882f" providerId="LiveId" clId="{F6462C7B-905F-40F6-B196-E826C261FCBC}" dt="2020-09-30T18:37:20.381" v="19" actId="20577"/>
        <pc:sldMkLst>
          <pc:docMk/>
          <pc:sldMk cId="932342642" sldId="256"/>
        </pc:sldMkLst>
        <pc:spChg chg="mod">
          <ac:chgData name="Jorg Liebeherr" userId="4e70e616cda3882f" providerId="LiveId" clId="{F6462C7B-905F-40F6-B196-E826C261FCBC}" dt="2020-09-30T18:37:20.381" v="19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 mod">
        <pc:chgData name="Jorg Liebeherr" userId="4e70e616cda3882f" providerId="LiveId" clId="{F6462C7B-905F-40F6-B196-E826C261FCBC}" dt="2020-09-30T19:18:01.517" v="543" actId="1076"/>
        <pc:sldMkLst>
          <pc:docMk/>
          <pc:sldMk cId="91898307" sldId="275"/>
        </pc:sldMkLst>
        <pc:spChg chg="mod">
          <ac:chgData name="Jorg Liebeherr" userId="4e70e616cda3882f" providerId="LiveId" clId="{F6462C7B-905F-40F6-B196-E826C261FCBC}" dt="2020-09-30T19:18:01.517" v="543" actId="1076"/>
          <ac:spMkLst>
            <pc:docMk/>
            <pc:sldMk cId="91898307" sldId="275"/>
            <ac:spMk id="21506" creationId="{C9BE03B7-E4F1-45B9-91F4-177EA495855A}"/>
          </ac:spMkLst>
        </pc:spChg>
        <pc:spChg chg="mod">
          <ac:chgData name="Jorg Liebeherr" userId="4e70e616cda3882f" providerId="LiveId" clId="{F6462C7B-905F-40F6-B196-E826C261FCBC}" dt="2020-09-30T18:44:27.833" v="147" actId="20577"/>
          <ac:spMkLst>
            <pc:docMk/>
            <pc:sldMk cId="91898307" sldId="275"/>
            <ac:spMk id="21685" creationId="{E66796D4-299E-4026-8BFB-5A415CE62968}"/>
          </ac:spMkLst>
        </pc:spChg>
        <pc:spChg chg="mod">
          <ac:chgData name="Jorg Liebeherr" userId="4e70e616cda3882f" providerId="LiveId" clId="{F6462C7B-905F-40F6-B196-E826C261FCBC}" dt="2020-09-30T18:44:33.838" v="157" actId="20577"/>
          <ac:spMkLst>
            <pc:docMk/>
            <pc:sldMk cId="91898307" sldId="275"/>
            <ac:spMk id="21686" creationId="{E0A34194-E6C6-4877-8A89-B5B6EBBCD7BC}"/>
          </ac:spMkLst>
        </pc:spChg>
      </pc:sldChg>
      <pc:sldChg chg="modSp add del mod">
        <pc:chgData name="Jorg Liebeherr" userId="4e70e616cda3882f" providerId="LiveId" clId="{F6462C7B-905F-40F6-B196-E826C261FCBC}" dt="2020-09-30T18:38:07.175" v="27" actId="47"/>
        <pc:sldMkLst>
          <pc:docMk/>
          <pc:sldMk cId="0" sldId="305"/>
        </pc:sldMkLst>
        <pc:spChg chg="mod">
          <ac:chgData name="Jorg Liebeherr" userId="4e70e616cda3882f" providerId="LiveId" clId="{F6462C7B-905F-40F6-B196-E826C261FCBC}" dt="2020-09-30T18:37:51.215" v="22" actId="27636"/>
          <ac:spMkLst>
            <pc:docMk/>
            <pc:sldMk cId="0" sldId="305"/>
            <ac:spMk id="53250" creationId="{722B0646-7548-4C4D-8F01-C8EFCB544448}"/>
          </ac:spMkLst>
        </pc:spChg>
        <pc:spChg chg="mod">
          <ac:chgData name="Jorg Liebeherr" userId="4e70e616cda3882f" providerId="LiveId" clId="{F6462C7B-905F-40F6-B196-E826C261FCBC}" dt="2020-09-30T18:37:51.215" v="23" actId="27636"/>
          <ac:spMkLst>
            <pc:docMk/>
            <pc:sldMk cId="0" sldId="305"/>
            <ac:spMk id="53251" creationId="{18A55840-F7B8-4906-A365-74C0B14CE90D}"/>
          </ac:spMkLst>
        </pc:spChg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306992752" sldId="335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674200856" sldId="352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431861273" sldId="36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975955620" sldId="361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631190675" sldId="363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31815554" sldId="364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66811864" sldId="365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440360391" sldId="367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346902059" sldId="368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063208673" sldId="37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660405737" sldId="371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186527273" sldId="372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133236171" sldId="373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455234832" sldId="374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579495177" sldId="377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616481986" sldId="378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536178530" sldId="379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965253016" sldId="38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20979251" sldId="381"/>
        </pc:sldMkLst>
      </pc:sldChg>
      <pc:sldChg chg="modSp add mod">
        <pc:chgData name="Jorg Liebeherr" userId="4e70e616cda3882f" providerId="LiveId" clId="{F6462C7B-905F-40F6-B196-E826C261FCBC}" dt="2020-09-30T18:45:52.905" v="181" actId="20577"/>
        <pc:sldMkLst>
          <pc:docMk/>
          <pc:sldMk cId="0" sldId="589"/>
        </pc:sldMkLst>
        <pc:spChg chg="mod">
          <ac:chgData name="Jorg Liebeherr" userId="4e70e616cda3882f" providerId="LiveId" clId="{F6462C7B-905F-40F6-B196-E826C261FCBC}" dt="2020-09-30T18:45:52.905" v="181" actId="20577"/>
          <ac:spMkLst>
            <pc:docMk/>
            <pc:sldMk cId="0" sldId="589"/>
            <ac:spMk id="397315" creationId="{9719AC1F-67B4-4412-A338-318D5F2D6E24}"/>
          </ac:spMkLst>
        </pc:spChg>
      </pc:sldChg>
      <pc:sldChg chg="modSp add del mod">
        <pc:chgData name="Jorg Liebeherr" userId="4e70e616cda3882f" providerId="LiveId" clId="{F6462C7B-905F-40F6-B196-E826C261FCBC}" dt="2020-09-30T18:47:29.099" v="195" actId="47"/>
        <pc:sldMkLst>
          <pc:docMk/>
          <pc:sldMk cId="0" sldId="590"/>
        </pc:sldMkLst>
        <pc:spChg chg="mod">
          <ac:chgData name="Jorg Liebeherr" userId="4e70e616cda3882f" providerId="LiveId" clId="{F6462C7B-905F-40F6-B196-E826C261FCBC}" dt="2020-09-30T18:47:12.296" v="194" actId="404"/>
          <ac:spMkLst>
            <pc:docMk/>
            <pc:sldMk cId="0" sldId="590"/>
            <ac:spMk id="398339" creationId="{64E23060-5D95-4570-8927-42EC876AB941}"/>
          </ac:spMkLst>
        </pc:spChg>
        <pc:graphicFrameChg chg="mod">
          <ac:chgData name="Jorg Liebeherr" userId="4e70e616cda3882f" providerId="LiveId" clId="{F6462C7B-905F-40F6-B196-E826C261FCBC}" dt="2020-09-30T18:46:38.934" v="184" actId="1076"/>
          <ac:graphicFrameMkLst>
            <pc:docMk/>
            <pc:sldMk cId="0" sldId="590"/>
            <ac:graphicFrameMk id="12293" creationId="{655B588D-3741-4970-84F7-CB7B2AB2FCDF}"/>
          </ac:graphicFrameMkLst>
        </pc:graphicFrameChg>
      </pc:sldChg>
      <pc:sldChg chg="modSp add mod">
        <pc:chgData name="Jorg Liebeherr" userId="4e70e616cda3882f" providerId="LiveId" clId="{F6462C7B-905F-40F6-B196-E826C261FCBC}" dt="2020-09-30T18:41:29.213" v="107" actId="113"/>
        <pc:sldMkLst>
          <pc:docMk/>
          <pc:sldMk cId="0" sldId="591"/>
        </pc:sldMkLst>
        <pc:spChg chg="mod">
          <ac:chgData name="Jorg Liebeherr" userId="4e70e616cda3882f" providerId="LiveId" clId="{F6462C7B-905F-40F6-B196-E826C261FCBC}" dt="2020-09-30T18:41:29.213" v="107" actId="113"/>
          <ac:spMkLst>
            <pc:docMk/>
            <pc:sldMk cId="0" sldId="591"/>
            <ac:spMk id="400387" creationId="{52A385BE-3CA3-4E4D-824B-6DA463458D50}"/>
          </ac:spMkLst>
        </pc:spChg>
        <pc:graphicFrameChg chg="mod">
          <ac:chgData name="Jorg Liebeherr" userId="4e70e616cda3882f" providerId="LiveId" clId="{F6462C7B-905F-40F6-B196-E826C261FCBC}" dt="2020-09-30T18:38:33.220" v="32" actId="1076"/>
          <ac:graphicFrameMkLst>
            <pc:docMk/>
            <pc:sldMk cId="0" sldId="591"/>
            <ac:graphicFrameMk id="8197" creationId="{16A5B426-87F7-43B9-B47A-5707CAF49326}"/>
          </ac:graphicFrameMkLst>
        </pc:graphicFrameChg>
      </pc:sldChg>
      <pc:sldChg chg="modSp add mod">
        <pc:chgData name="Jorg Liebeherr" userId="4e70e616cda3882f" providerId="LiveId" clId="{F6462C7B-905F-40F6-B196-E826C261FCBC}" dt="2020-09-30T18:48:11.537" v="214" actId="20577"/>
        <pc:sldMkLst>
          <pc:docMk/>
          <pc:sldMk cId="0" sldId="592"/>
        </pc:sldMkLst>
        <pc:spChg chg="mod">
          <ac:chgData name="Jorg Liebeherr" userId="4e70e616cda3882f" providerId="LiveId" clId="{F6462C7B-905F-40F6-B196-E826C261FCBC}" dt="2020-09-30T18:48:11.537" v="214" actId="20577"/>
          <ac:spMkLst>
            <pc:docMk/>
            <pc:sldMk cId="0" sldId="592"/>
            <ac:spMk id="401421" creationId="{6276374F-7D67-484C-A909-4E520B5E30EA}"/>
          </ac:spMkLst>
        </pc:spChg>
        <pc:graphicFrameChg chg="mod">
          <ac:chgData name="Jorg Liebeherr" userId="4e70e616cda3882f" providerId="LiveId" clId="{F6462C7B-905F-40F6-B196-E826C261FCBC}" dt="2020-09-30T18:47:39.952" v="196" actId="1076"/>
          <ac:graphicFrameMkLst>
            <pc:docMk/>
            <pc:sldMk cId="0" sldId="592"/>
            <ac:graphicFrameMk id="13316" creationId="{B17E2AFC-7DF8-4365-9D75-B32DEA20D6EA}"/>
          </ac:graphicFrameMkLst>
        </pc:graphicFrameChg>
        <pc:picChg chg="mod">
          <ac:chgData name="Jorg Liebeherr" userId="4e70e616cda3882f" providerId="LiveId" clId="{F6462C7B-905F-40F6-B196-E826C261FCBC}" dt="2020-09-30T18:47:41.341" v="197" actId="1076"/>
          <ac:picMkLst>
            <pc:docMk/>
            <pc:sldMk cId="0" sldId="592"/>
            <ac:picMk id="401417" creationId="{10DBA144-7536-492D-8249-1725BE78E30A}"/>
          </ac:picMkLst>
        </pc:picChg>
        <pc:picChg chg="mod">
          <ac:chgData name="Jorg Liebeherr" userId="4e70e616cda3882f" providerId="LiveId" clId="{F6462C7B-905F-40F6-B196-E826C261FCBC}" dt="2020-09-30T18:47:42.596" v="198" actId="1076"/>
          <ac:picMkLst>
            <pc:docMk/>
            <pc:sldMk cId="0" sldId="592"/>
            <ac:picMk id="401419" creationId="{93B3D495-7005-46ED-B244-0FA349F40BF4}"/>
          </ac:picMkLst>
        </pc:picChg>
      </pc:sldChg>
      <pc:sldChg chg="modSp add mod modAnim">
        <pc:chgData name="Jorg Liebeherr" userId="4e70e616cda3882f" providerId="LiveId" clId="{F6462C7B-905F-40F6-B196-E826C261FCBC}" dt="2020-09-30T19:17:47.024" v="541" actId="1076"/>
        <pc:sldMkLst>
          <pc:docMk/>
          <pc:sldMk cId="0" sldId="593"/>
        </pc:sldMkLst>
        <pc:spChg chg="mod">
          <ac:chgData name="Jorg Liebeherr" userId="4e70e616cda3882f" providerId="LiveId" clId="{F6462C7B-905F-40F6-B196-E826C261FCBC}" dt="2020-09-30T19:00:44.486" v="365" actId="1076"/>
          <ac:spMkLst>
            <pc:docMk/>
            <pc:sldMk cId="0" sldId="593"/>
            <ac:spMk id="2" creationId="{A45FD251-D624-44E9-8D9F-0E892D94A24F}"/>
          </ac:spMkLst>
        </pc:spChg>
        <pc:spChg chg="mod">
          <ac:chgData name="Jorg Liebeherr" userId="4e70e616cda3882f" providerId="LiveId" clId="{F6462C7B-905F-40F6-B196-E826C261FCBC}" dt="2020-09-30T19:17:47.024" v="541" actId="1076"/>
          <ac:spMkLst>
            <pc:docMk/>
            <pc:sldMk cId="0" sldId="593"/>
            <ac:spMk id="406530" creationId="{8EA6D8A1-9DFA-44FD-BE8A-DD9062CD2C8E}"/>
          </ac:spMkLst>
        </pc:spChg>
        <pc:spChg chg="mod">
          <ac:chgData name="Jorg Liebeherr" userId="4e70e616cda3882f" providerId="LiveId" clId="{F6462C7B-905F-40F6-B196-E826C261FCBC}" dt="2020-09-30T18:57:27.152" v="271" actId="20577"/>
          <ac:spMkLst>
            <pc:docMk/>
            <pc:sldMk cId="0" sldId="593"/>
            <ac:spMk id="406531" creationId="{7D056301-4649-408E-8387-F3E8A9353BAB}"/>
          </ac:spMkLst>
        </pc:sp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16386" creationId="{80F4B952-D0EE-4666-9D7D-A4683351333E}"/>
          </ac:graphicFrameMkLst>
        </pc:graphicFrame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406542" creationId="{D53B6E39-E305-4E5C-8C5F-85EF8D3DAE03}"/>
          </ac:graphicFrameMkLst>
        </pc:graphicFrame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406544" creationId="{07B43881-4900-4366-B392-DE037AAD2BDD}"/>
          </ac:graphicFrameMkLst>
        </pc:graphicFrameChg>
      </pc:sldChg>
      <pc:sldChg chg="modSp add mod">
        <pc:chgData name="Jorg Liebeherr" userId="4e70e616cda3882f" providerId="LiveId" clId="{F6462C7B-905F-40F6-B196-E826C261FCBC}" dt="2020-09-30T18:49:02.488" v="218" actId="404"/>
        <pc:sldMkLst>
          <pc:docMk/>
          <pc:sldMk cId="0" sldId="594"/>
        </pc:sldMkLst>
        <pc:spChg chg="mod">
          <ac:chgData name="Jorg Liebeherr" userId="4e70e616cda3882f" providerId="LiveId" clId="{F6462C7B-905F-40F6-B196-E826C261FCBC}" dt="2020-09-30T18:49:02.488" v="218" actId="404"/>
          <ac:spMkLst>
            <pc:docMk/>
            <pc:sldMk cId="0" sldId="594"/>
            <ac:spMk id="407555" creationId="{BE5F0CA5-F3A1-4DEE-BED3-9399A055B6AD}"/>
          </ac:spMkLst>
        </pc:spChg>
      </pc:sldChg>
      <pc:sldChg chg="modSp add mod">
        <pc:chgData name="Jorg Liebeherr" userId="4e70e616cda3882f" providerId="LiveId" clId="{F6462C7B-905F-40F6-B196-E826C261FCBC}" dt="2020-09-30T19:17:52.104" v="542" actId="1076"/>
        <pc:sldMkLst>
          <pc:docMk/>
          <pc:sldMk cId="0" sldId="595"/>
        </pc:sldMkLst>
        <pc:spChg chg="mod">
          <ac:chgData name="Jorg Liebeherr" userId="4e70e616cda3882f" providerId="LiveId" clId="{F6462C7B-905F-40F6-B196-E826C261FCBC}" dt="2020-09-30T19:17:52.104" v="542" actId="1076"/>
          <ac:spMkLst>
            <pc:docMk/>
            <pc:sldMk cId="0" sldId="595"/>
            <ac:spMk id="409602" creationId="{70F66989-39F3-42FE-B868-611C37941B5E}"/>
          </ac:spMkLst>
        </pc:spChg>
        <pc:spChg chg="mod">
          <ac:chgData name="Jorg Liebeherr" userId="4e70e616cda3882f" providerId="LiveId" clId="{F6462C7B-905F-40F6-B196-E826C261FCBC}" dt="2020-09-30T18:50:30.535" v="243" actId="20577"/>
          <ac:spMkLst>
            <pc:docMk/>
            <pc:sldMk cId="0" sldId="595"/>
            <ac:spMk id="409603" creationId="{980B1D2B-DA3F-4213-99B8-0DECA7E5BC6F}"/>
          </ac:spMkLst>
        </pc:spChg>
        <pc:graphicFrameChg chg="mod">
          <ac:chgData name="Jorg Liebeherr" userId="4e70e616cda3882f" providerId="LiveId" clId="{F6462C7B-905F-40F6-B196-E826C261FCBC}" dt="2020-09-30T18:49:35.343" v="234" actId="1076"/>
          <ac:graphicFrameMkLst>
            <pc:docMk/>
            <pc:sldMk cId="0" sldId="595"/>
            <ac:graphicFrameMk id="15365" creationId="{3A2A44EF-E525-4EFF-BB10-7DC27A1B6783}"/>
          </ac:graphicFrameMkLst>
        </pc:graphicFrameChg>
        <pc:graphicFrameChg chg="mod">
          <ac:chgData name="Jorg Liebeherr" userId="4e70e616cda3882f" providerId="LiveId" clId="{F6462C7B-905F-40F6-B196-E826C261FCBC}" dt="2020-09-30T18:49:35.343" v="234" actId="1076"/>
          <ac:graphicFrameMkLst>
            <pc:docMk/>
            <pc:sldMk cId="0" sldId="595"/>
            <ac:graphicFrameMk id="409606" creationId="{13AF13F7-9CBF-4DAD-BFCC-E80E71511E55}"/>
          </ac:graphicFrameMkLst>
        </pc:graphicFrameChg>
      </pc:sldChg>
      <pc:sldChg chg="delSp modSp add mod">
        <pc:chgData name="Jorg Liebeherr" userId="4e70e616cda3882f" providerId="LiveId" clId="{F6462C7B-905F-40F6-B196-E826C261FCBC}" dt="2020-09-30T19:18:49.518" v="547" actId="5793"/>
        <pc:sldMkLst>
          <pc:docMk/>
          <pc:sldMk cId="0" sldId="596"/>
        </pc:sldMkLst>
        <pc:spChg chg="mod">
          <ac:chgData name="Jorg Liebeherr" userId="4e70e616cda3882f" providerId="LiveId" clId="{F6462C7B-905F-40F6-B196-E826C261FCBC}" dt="2020-09-30T18:58:16.451" v="290" actId="1076"/>
          <ac:spMkLst>
            <pc:docMk/>
            <pc:sldMk cId="0" sldId="596"/>
            <ac:spMk id="2" creationId="{0C43ACD7-8CD3-4C1D-9B38-0A9F7899AB7F}"/>
          </ac:spMkLst>
        </pc:spChg>
        <pc:spChg chg="mod">
          <ac:chgData name="Jorg Liebeherr" userId="4e70e616cda3882f" providerId="LiveId" clId="{F6462C7B-905F-40F6-B196-E826C261FCBC}" dt="2020-09-30T19:17:41.301" v="540" actId="1076"/>
          <ac:spMkLst>
            <pc:docMk/>
            <pc:sldMk cId="0" sldId="596"/>
            <ac:spMk id="413699" creationId="{6CBA61BD-F50E-43F1-B3A5-50DFF84C7671}"/>
          </ac:spMkLst>
        </pc:spChg>
        <pc:spChg chg="mod">
          <ac:chgData name="Jorg Liebeherr" userId="4e70e616cda3882f" providerId="LiveId" clId="{F6462C7B-905F-40F6-B196-E826C261FCBC}" dt="2020-09-30T19:18:49.518" v="547" actId="5793"/>
          <ac:spMkLst>
            <pc:docMk/>
            <pc:sldMk cId="0" sldId="596"/>
            <ac:spMk id="413700" creationId="{08D84EC1-478B-4DD3-A835-62C2D4E76655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2" creationId="{8B9E4941-6244-4988-B138-FC641EBA3392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3" creationId="{22430C52-8C51-4822-B18E-6B4C65456F1C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6" creationId="{87BDC0EC-82F5-41E6-81EA-749A6998B339}"/>
          </ac:spMkLst>
        </pc:sp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17410" creationId="{9327AE3D-2304-4F0E-87B9-E6C5051ADF02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07" creationId="{94278AE8-F23C-4C32-9A1C-0F9AA870619E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10" creationId="{16A69C57-C1E5-4049-8AD9-C2167AA1E1BC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12" creationId="{F7A984BB-6810-43E7-9F95-11AB5C92272D}"/>
          </ac:graphicFrameMkLst>
        </pc:graphicFrameChg>
      </pc:sldChg>
      <pc:sldChg chg="addSp delSp modSp add mod modClrScheme chgLayout">
        <pc:chgData name="Jorg Liebeherr" userId="4e70e616cda3882f" providerId="LiveId" clId="{F6462C7B-905F-40F6-B196-E826C261FCBC}" dt="2020-09-30T19:18:37.230" v="544" actId="14100"/>
        <pc:sldMkLst>
          <pc:docMk/>
          <pc:sldMk cId="0" sldId="597"/>
        </pc:sldMkLst>
        <pc:spChg chg="mod ord">
          <ac:chgData name="Jorg Liebeherr" userId="4e70e616cda3882f" providerId="LiveId" clId="{F6462C7B-905F-40F6-B196-E826C261FCBC}" dt="2020-09-30T19:17:05.523" v="537" actId="700"/>
          <ac:spMkLst>
            <pc:docMk/>
            <pc:sldMk cId="0" sldId="597"/>
            <ac:spMk id="2" creationId="{054A8FF2-7D5E-4FA5-AEA6-CD532A54D4A6}"/>
          </ac:spMkLst>
        </pc:spChg>
        <pc:spChg chg="add del mod ord">
          <ac:chgData name="Jorg Liebeherr" userId="4e70e616cda3882f" providerId="LiveId" clId="{F6462C7B-905F-40F6-B196-E826C261FCBC}" dt="2020-09-30T19:17:05.523" v="537" actId="700"/>
          <ac:spMkLst>
            <pc:docMk/>
            <pc:sldMk cId="0" sldId="597"/>
            <ac:spMk id="3" creationId="{BFB424E1-4A0F-42F6-AAD0-2C97872978E1}"/>
          </ac:spMkLst>
        </pc:spChg>
        <pc:spChg chg="add mod">
          <ac:chgData name="Jorg Liebeherr" userId="4e70e616cda3882f" providerId="LiveId" clId="{F6462C7B-905F-40F6-B196-E826C261FCBC}" dt="2020-09-30T19:17:20.155" v="539"/>
          <ac:spMkLst>
            <pc:docMk/>
            <pc:sldMk cId="0" sldId="597"/>
            <ac:spMk id="13" creationId="{F3A82283-AD1A-4BEB-952C-EFC3DF2441C6}"/>
          </ac:spMkLst>
        </pc:spChg>
        <pc:spChg chg="add del mod ord">
          <ac:chgData name="Jorg Liebeherr" userId="4e70e616cda3882f" providerId="LiveId" clId="{F6462C7B-905F-40F6-B196-E826C261FCBC}" dt="2020-09-30T19:17:11.278" v="538" actId="478"/>
          <ac:spMkLst>
            <pc:docMk/>
            <pc:sldMk cId="0" sldId="597"/>
            <ac:spMk id="415747" creationId="{2D2392DB-1D42-43AC-A5DF-72B57032EDB7}"/>
          </ac:spMkLst>
        </pc:spChg>
        <pc:spChg chg="mod ord">
          <ac:chgData name="Jorg Liebeherr" userId="4e70e616cda3882f" providerId="LiveId" clId="{F6462C7B-905F-40F6-B196-E826C261FCBC}" dt="2020-09-30T19:18:37.230" v="544" actId="14100"/>
          <ac:spMkLst>
            <pc:docMk/>
            <pc:sldMk cId="0" sldId="597"/>
            <ac:spMk id="415748" creationId="{427E4053-95FD-4E27-97B8-190E7BE65152}"/>
          </ac:spMkLst>
        </pc:spChg>
        <pc:graphicFrameChg chg="mod">
          <ac:chgData name="Jorg Liebeherr" userId="4e70e616cda3882f" providerId="LiveId" clId="{F6462C7B-905F-40F6-B196-E826C261FCBC}" dt="2020-09-30T19:04:44.463" v="402" actId="1076"/>
          <ac:graphicFrameMkLst>
            <pc:docMk/>
            <pc:sldMk cId="0" sldId="597"/>
            <ac:graphicFrameMk id="18440" creationId="{C3D82552-20CA-49EF-BA27-BA1EA68692EC}"/>
          </ac:graphicFrameMkLst>
        </pc:graphicFrameChg>
        <pc:graphicFrameChg chg="mod ord">
          <ac:chgData name="Jorg Liebeherr" userId="4e70e616cda3882f" providerId="LiveId" clId="{F6462C7B-905F-40F6-B196-E826C261FCBC}" dt="2020-09-30T19:17:05.523" v="537" actId="700"/>
          <ac:graphicFrameMkLst>
            <pc:docMk/>
            <pc:sldMk cId="0" sldId="597"/>
            <ac:graphicFrameMk id="415759" creationId="{01147F92-158B-4717-8870-0C9D0EBFC291}"/>
          </ac:graphicFrameMkLst>
        </pc:graphicFrameChg>
      </pc:sldChg>
      <pc:sldChg chg="add del">
        <pc:chgData name="Jorg Liebeherr" userId="4e70e616cda3882f" providerId="LiveId" clId="{F6462C7B-905F-40F6-B196-E826C261FCBC}" dt="2020-09-30T18:38:02.753" v="26" actId="47"/>
        <pc:sldMkLst>
          <pc:docMk/>
          <pc:sldMk cId="0" sldId="598"/>
        </pc:sldMkLst>
      </pc:sldChg>
      <pc:sldChg chg="addSp delSp modSp add mod">
        <pc:chgData name="Jorg Liebeherr" userId="4e70e616cda3882f" providerId="LiveId" clId="{F6462C7B-905F-40F6-B196-E826C261FCBC}" dt="2020-09-30T19:16:47.711" v="534" actId="27636"/>
        <pc:sldMkLst>
          <pc:docMk/>
          <pc:sldMk cId="3063491811" sldId="600"/>
        </pc:sldMkLst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2" creationId="{72C64273-1D6E-4AE4-9FCC-7F1D5632F387}"/>
          </ac:spMkLst>
        </pc:spChg>
        <pc:spChg chg="add mod">
          <ac:chgData name="Jorg Liebeherr" userId="4e70e616cda3882f" providerId="LiveId" clId="{F6462C7B-905F-40F6-B196-E826C261FCBC}" dt="2020-09-30T19:16:47.711" v="534" actId="27636"/>
          <ac:spMkLst>
            <pc:docMk/>
            <pc:sldMk cId="3063491811" sldId="600"/>
            <ac:spMk id="4" creationId="{403D691A-9F40-4A25-BE38-21A4CF210AC5}"/>
          </ac:spMkLst>
        </pc:spChg>
        <pc:spChg chg="add mod">
          <ac:chgData name="Jorg Liebeherr" userId="4e70e616cda3882f" providerId="LiveId" clId="{F6462C7B-905F-40F6-B196-E826C261FCBC}" dt="2020-09-30T19:16:43.156" v="530" actId="21"/>
          <ac:spMkLst>
            <pc:docMk/>
            <pc:sldMk cId="3063491811" sldId="600"/>
            <ac:spMk id="136" creationId="{E6E3D3D7-0735-4CF0-ADB6-CCFBE5DBFEE0}"/>
          </ac:spMkLst>
        </pc:spChg>
        <pc:spChg chg="del">
          <ac:chgData name="Jorg Liebeherr" userId="4e70e616cda3882f" providerId="LiveId" clId="{F6462C7B-905F-40F6-B196-E826C261FCBC}" dt="2020-09-30T19:16:36.782" v="529" actId="478"/>
          <ac:spMkLst>
            <pc:docMk/>
            <pc:sldMk cId="3063491811" sldId="600"/>
            <ac:spMk id="421891" creationId="{0D4FAFF0-67FA-4E2E-A532-B922A9BD319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2" creationId="{13B69F50-7A01-4182-82A7-DD5F33D550C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3" creationId="{7D2EBCCF-6495-4C33-8E4D-B4D8943BABC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4" creationId="{7F68DDA9-2B3D-4D1D-934F-D51153D2E80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5" creationId="{A2650432-DB0B-44BF-AFCD-E37DD0CDD3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7" creationId="{516BCAAE-9218-49AE-A949-66B47BE8CE7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8" creationId="{15127753-09DC-4D90-91AD-97F04D6E4B0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9" creationId="{9E968591-C4C5-462B-BDF9-ACAE104BE4D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0" creationId="{837319D8-22F1-4CDD-ABCD-D5A2E0440ED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1" creationId="{BE32A62C-466D-429C-A80E-BACF47BC66C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2" creationId="{BD89C441-CBD0-461A-9C97-C7BB0368F32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3" creationId="{9AACF162-01B3-4489-B26B-ECB1D33F32E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4" creationId="{D489AC9D-BF6C-45FC-B5AA-F94989EE37D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5" creationId="{6077D630-9D7D-4A71-B8D4-C770B078111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6" creationId="{9C81112B-7013-472C-8BE9-1925B2578A6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7" creationId="{1554CF5C-74EF-42DF-A555-59326BC79E1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8" creationId="{AEA1804C-FD21-4022-A527-16120E704E4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9" creationId="{DD0C29A0-DAAB-47F2-8148-9291AA008C6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0" creationId="{3ADF9E62-36F3-411A-8BF8-F5F4A01D2D2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1" creationId="{1E0EEDBD-E5C9-4DBD-B57D-AD081C683E6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2" creationId="{C619693F-0EFB-48A6-8546-ACF9FECD556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3" creationId="{F9296F0A-A7A1-4FED-8D7C-A4BE3078D57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4" creationId="{B002465F-19C4-446D-9D6D-22E77165516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5" creationId="{D4871243-99F3-4961-A3CD-32C56F85077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6" creationId="{ED11102C-1955-4C48-AC05-57061457A39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7" creationId="{132F4BF2-5940-4205-BB76-64FE9B94F18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8" creationId="{7EAAA6D6-184C-4ED8-83A4-FEBBB376BC0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9" creationId="{6DBC437A-646A-4B92-9524-8CCC855AF67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0" creationId="{4385C068-757E-421A-AC52-2A7A8E6F6D4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2" creationId="{D95B9B64-3EFB-483E-A8CC-01389B9C8F8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3" creationId="{4D44BBF6-9647-4A79-B77F-ABEA90D2281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4" creationId="{FC767F9D-7E84-41CA-88B5-B3930930323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5" creationId="{82A55CF6-3433-443D-A90F-28499819BA8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6" creationId="{E7205FCA-62D8-4F9C-9BC5-61B741333C2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8" creationId="{38D65DB0-C087-467F-8F4F-A72A6B2ABF4A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9" creationId="{0799FB5F-764F-4295-8DF5-7F88AB7276A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0" creationId="{1598D664-934A-4CB8-9932-46620DD6323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1" creationId="{FFB1043E-D962-4147-BD0D-DCB977E608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2" creationId="{F14E0818-1542-4AA9-969F-5FAB9F89078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4" creationId="{55D350CC-F0E8-41C7-BF61-56ECF45BE7D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5" creationId="{12C66FC5-E70F-46C6-942B-BE3FE391E73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6" creationId="{4CC37EEB-8E88-40D8-A9B2-F7914BF3CA9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7" creationId="{2DEDA2F8-7E1C-441F-A1DE-C8406DB587F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8" creationId="{04EF9B33-4C67-4531-861E-173D82A8E9E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9" creationId="{10D2892D-96BA-4E81-B92F-0154CE1C6BF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0" creationId="{FBDEFB38-9488-4716-AA22-9B9E0A27445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1" creationId="{FAC7FF07-1A6B-4B13-80F2-E9EB4C2D593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2" creationId="{65AD6CF0-0161-428A-B830-EB653940969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3" creationId="{F21D2A20-2917-40FD-9777-13AB4D81D4C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4" creationId="{725E7483-948C-4AF8-81E5-612FE4DC18B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5" creationId="{94EBB8C0-41BA-4175-B341-25E0E5D21A2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6" creationId="{B956658E-F4C1-4A9C-B27D-9707B147A3F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8" creationId="{71BDBB77-0BF4-4654-B373-DDB42F91D76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9" creationId="{5CB8E929-B9A2-4F8E-AE5C-F92F331E18F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0" creationId="{095BE0C5-C059-4613-9994-7B239F8FFD2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1" creationId="{0AED24FB-2AF2-4A3B-B35B-0A9A4518AFB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2" creationId="{CE955F41-7682-4081-82EE-B2C86FA6B95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3" creationId="{D6163CC0-C5C9-4BDC-AD50-1F6BD0E1C3F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5" creationId="{7E68BD6E-1286-4FE8-9230-D4D3BE287D6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6" creationId="{252FAF62-9680-4A6E-9647-D46793CDF19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7" creationId="{7682CD31-94E1-4D08-B0AC-0D3EC3A82A8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8" creationId="{04156C41-20E8-4170-9E34-555F366065A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9" creationId="{5B46E0E4-22C1-4339-AE04-F4A41B46C33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1" creationId="{73BED304-BEF2-49B6-8D93-70EECF1D115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2" creationId="{71BBFA3B-26CA-4DAF-B0F0-F454704ADC5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3" creationId="{AE1AFCF8-E206-41F9-A04F-16D14BF01BF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4" creationId="{BCC0E086-8D22-4F34-B5F6-C14A27CB92B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5" creationId="{0948226B-3C1C-4A1C-8421-66CFA77600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6" creationId="{8591D3DE-D70F-4337-B065-464218AE77C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7" creationId="{517A93FD-C1D0-4F8F-8B64-BC8EA165290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8" creationId="{A73AEFD8-751A-4753-8E8D-3135B62AFF9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9" creationId="{77A9FC2D-8A75-48E1-86AE-2F74B524F38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0" creationId="{5AAA698D-F78F-4E37-B046-2BD59011268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1" creationId="{23B3601B-CA57-4B41-A231-EFD5761D186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3" creationId="{6D91F04F-CB51-4AA5-8D91-E7BADED74F2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4" creationId="{E5B3AEA3-86F3-4410-A436-08A7F7C1A1A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5" creationId="{ED9657A2-5A27-4266-8144-CE112A89380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6" creationId="{FDC0E318-F2BD-4A16-B602-9032B50C5E9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7" creationId="{7C33DF9C-9012-4F4E-823E-F54A0907A2C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8" creationId="{2F9CC7E0-DC9B-4084-93A9-F2BA6F3D7A1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0" creationId="{FF24B632-D02E-4790-8161-F096970E7C5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1" creationId="{D2CADB50-0806-46C2-8677-125E12D4FC8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2" creationId="{D959EF6A-F8F8-463E-9772-C21BC3AD0EA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3" creationId="{CDDD9FA6-B2A4-41A4-A9ED-BF66A68BA6B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4" creationId="{A981FF5F-DEA0-4D79-A93C-0DDEB6960E4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6" creationId="{93C71D52-4D25-411E-9572-C683379AABF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7" creationId="{09BD0C4D-B4CD-4286-AF55-5F3F0FB11C6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8" creationId="{85C8F9BF-550B-4739-83A0-58213F6ADF2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9" creationId="{6AB230EB-BEF4-4AE4-8FA1-634B4827DD5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0" creationId="{73AD691B-D6A4-4AE3-BEB3-77DEF3F7F9F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1" creationId="{31C679F7-02C0-4C82-AE24-771C40FCFDA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2" creationId="{1007A56B-EE68-4308-8AA4-2B679A71CB7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3" creationId="{64045584-931C-428E-95D2-6C8AB332189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4" creationId="{C17858D5-13BD-48FA-AF63-BF23818B579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5" creationId="{0976469D-C7F8-45B0-BDEA-DCBD5C1520F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6" creationId="{AEEF4E5E-B9E9-442F-9989-5E38F0E2F8C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8" creationId="{C2978292-2A53-4F91-88E8-F96D14E3A55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9" creationId="{620F37A7-8240-45C3-88F0-2AC7789772A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0" creationId="{A22CA2AC-B55F-4FCE-9368-F3A313FA776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1" creationId="{E43051A8-9892-4602-8C4E-641305BF0D2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2" creationId="{C2B432A5-BC15-45D7-A853-EEB3C4FDBC6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3" creationId="{8F34F112-03A7-461C-812A-E86D0467864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5" creationId="{53875687-DC88-498D-B8C1-0EB61283FF4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6" creationId="{824BA57C-2BBF-4024-9584-23393938023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7" creationId="{DD11C43A-E033-414F-A620-4EBA1AFC68B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8" creationId="{7FB0A205-0E24-4D4B-B0F1-3EB1EF6A82E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9" creationId="{D1A00C63-6512-41AA-8918-0AECFF30EDB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1" creationId="{643ACD2C-EF41-439A-87E5-34132D2BEB9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2" creationId="{59FBDDB4-D179-4040-8537-B7BDEE666E4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3" creationId="{ED1E2AD1-331D-4594-B27D-A45C955FE6A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4" creationId="{21185F2A-938A-4B9D-9323-CD51AE218C0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5" creationId="{493703F6-8621-4272-A630-AFA1A1CB7A6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6" creationId="{005DEC1F-01A5-473B-823E-A134CDB8F0C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7" creationId="{EF2F59E5-AE0F-4FED-AAFE-6B87899CE09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8" creationId="{2FF71D14-6B09-4123-8B82-2AE8F0709A3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9" creationId="{95619F14-EBED-41A8-A5B8-30A3E6642ED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0" creationId="{56E7A1CB-6FFA-42DB-85C7-20D9356E724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1" creationId="{CC7798F9-ACBE-4AC5-A423-7C6A96F27B3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2" creationId="{71C7A009-A0EF-4976-A928-794595B0C9D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4" creationId="{2C009CD2-0BAA-4257-931C-B59CF591D582}"/>
          </ac:spMkLst>
        </pc:spChg>
      </pc:sldChg>
      <pc:sldMasterChg chg="delSldLayout">
        <pc:chgData name="Jorg Liebeherr" userId="4e70e616cda3882f" providerId="LiveId" clId="{F6462C7B-905F-40F6-B196-E826C261FCBC}" dt="2020-09-30T18:37:30.034" v="20" actId="47"/>
        <pc:sldMasterMkLst>
          <pc:docMk/>
          <pc:sldMasterMk cId="862253850" sldId="2147483648"/>
        </pc:sldMasterMkLst>
        <pc:sldLayoutChg chg="del">
          <pc:chgData name="Jorg Liebeherr" userId="4e70e616cda3882f" providerId="LiveId" clId="{F6462C7B-905F-40F6-B196-E826C261FCBC}" dt="2020-09-30T18:37:30.034" v="20" actId="47"/>
          <pc:sldLayoutMkLst>
            <pc:docMk/>
            <pc:sldMasterMk cId="862253850" sldId="2147483648"/>
            <pc:sldLayoutMk cId="4012347346" sldId="2147483660"/>
          </pc:sldLayoutMkLst>
        </pc:sldLayoutChg>
        <pc:sldLayoutChg chg="del">
          <pc:chgData name="Jorg Liebeherr" userId="4e70e616cda3882f" providerId="LiveId" clId="{F6462C7B-905F-40F6-B196-E826C261FCBC}" dt="2020-09-30T18:37:30.034" v="20" actId="47"/>
          <pc:sldLayoutMkLst>
            <pc:docMk/>
            <pc:sldMasterMk cId="862253850" sldId="2147483648"/>
            <pc:sldLayoutMk cId="3756833751" sldId="2147483661"/>
          </pc:sldLayoutMkLst>
        </pc:sldLayoutChg>
      </pc:sldMasterChg>
    </pc:docChg>
  </pc:docChgLst>
  <pc:docChgLst>
    <pc:chgData name="Jorg Liebeherr" userId="4e70e616cda3882f" providerId="LiveId" clId="{50AF0BE5-41B1-CD4C-8792-8885F037CFAE}"/>
    <pc:docChg chg="undo custSel addSld delSld modSld sldOrd">
      <pc:chgData name="Jorg Liebeherr" userId="4e70e616cda3882f" providerId="LiveId" clId="{50AF0BE5-41B1-CD4C-8792-8885F037CFAE}" dt="2020-09-20T22:16:55.157" v="4563" actId="20577"/>
      <pc:docMkLst>
        <pc:docMk/>
      </pc:docMkLst>
      <pc:sldChg chg="modSp">
        <pc:chgData name="Jorg Liebeherr" userId="4e70e616cda3882f" providerId="LiveId" clId="{50AF0BE5-41B1-CD4C-8792-8885F037CFAE}" dt="2020-09-15T22:33:46.878" v="2063" actId="404"/>
        <pc:sldMkLst>
          <pc:docMk/>
          <pc:sldMk cId="932342642" sldId="256"/>
        </pc:sldMkLst>
        <pc:spChg chg="mod">
          <ac:chgData name="Jorg Liebeherr" userId="4e70e616cda3882f" providerId="LiveId" clId="{50AF0BE5-41B1-CD4C-8792-8885F037CFAE}" dt="2020-09-15T22:33:46.878" v="2063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8:24:28.262" v="4249" actId="20577"/>
        <pc:sldMkLst>
          <pc:docMk/>
          <pc:sldMk cId="767987974" sldId="258"/>
        </pc:sldMkLst>
        <pc:spChg chg="mod">
          <ac:chgData name="Jorg Liebeherr" userId="4e70e616cda3882f" providerId="LiveId" clId="{50AF0BE5-41B1-CD4C-8792-8885F037CFAE}" dt="2020-09-18T18:24:28.262" v="4249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modSp">
        <pc:chgData name="Jorg Liebeherr" userId="4e70e616cda3882f" providerId="LiveId" clId="{50AF0BE5-41B1-CD4C-8792-8885F037CFAE}" dt="2020-09-18T19:19:25.344" v="4277" actId="20577"/>
        <pc:sldMkLst>
          <pc:docMk/>
          <pc:sldMk cId="2885708168" sldId="265"/>
        </pc:sldMkLst>
        <pc:spChg chg="add mod">
          <ac:chgData name="Jorg Liebeherr" userId="4e70e616cda3882f" providerId="LiveId" clId="{50AF0BE5-41B1-CD4C-8792-8885F037CFAE}" dt="2020-09-18T19:19:25.344" v="4277" actId="20577"/>
          <ac:spMkLst>
            <pc:docMk/>
            <pc:sldMk cId="2885708168" sldId="265"/>
            <ac:spMk id="2" creationId="{DCA00F19-7356-5142-9304-A5E4EDB02139}"/>
          </ac:spMkLst>
        </pc:spChg>
      </pc:sldChg>
      <pc:sldChg chg="modSp">
        <pc:chgData name="Jorg Liebeherr" userId="4e70e616cda3882f" providerId="LiveId" clId="{50AF0BE5-41B1-CD4C-8792-8885F037CFAE}" dt="2020-09-18T15:20:25.415" v="2350" actId="20577"/>
        <pc:sldMkLst>
          <pc:docMk/>
          <pc:sldMk cId="128496942" sldId="269"/>
        </pc:sldMkLst>
        <pc:spChg chg="mod">
          <ac:chgData name="Jorg Liebeherr" userId="4e70e616cda3882f" providerId="LiveId" clId="{50AF0BE5-41B1-CD4C-8792-8885F037CFAE}" dt="2020-09-18T15:20:25.415" v="2350" actId="20577"/>
          <ac:spMkLst>
            <pc:docMk/>
            <pc:sldMk cId="128496942" sldId="269"/>
            <ac:spMk id="21506" creationId="{A392A71D-998A-DC4D-B93D-7994855B2974}"/>
          </ac:spMkLst>
        </pc:spChg>
      </pc:sldChg>
      <pc:sldChg chg="modSp">
        <pc:chgData name="Jorg Liebeherr" userId="4e70e616cda3882f" providerId="LiveId" clId="{50AF0BE5-41B1-CD4C-8792-8885F037CFAE}" dt="2020-09-18T16:45:45.914" v="2701" actId="20577"/>
        <pc:sldMkLst>
          <pc:docMk/>
          <pc:sldMk cId="1930909748" sldId="271"/>
        </pc:sldMkLst>
        <pc:spChg chg="mod">
          <ac:chgData name="Jorg Liebeherr" userId="4e70e616cda3882f" providerId="LiveId" clId="{50AF0BE5-41B1-CD4C-8792-8885F037CFAE}" dt="2020-09-18T16:45:15.482" v="2618" actId="20577"/>
          <ac:spMkLst>
            <pc:docMk/>
            <pc:sldMk cId="1930909748" sldId="271"/>
            <ac:spMk id="23554" creationId="{2675D6A5-DDD3-CF48-893F-4014E1D8625C}"/>
          </ac:spMkLst>
        </pc:spChg>
        <pc:spChg chg="mod">
          <ac:chgData name="Jorg Liebeherr" userId="4e70e616cda3882f" providerId="LiveId" clId="{50AF0BE5-41B1-CD4C-8792-8885F037CFAE}" dt="2020-09-18T16:45:45.914" v="2701" actId="20577"/>
          <ac:spMkLst>
            <pc:docMk/>
            <pc:sldMk cId="1930909748" sldId="271"/>
            <ac:spMk id="23555" creationId="{F6570137-7D16-2145-9842-C95B18C3FF27}"/>
          </ac:spMkLst>
        </pc:spChg>
      </pc:sldChg>
      <pc:sldChg chg="modSp">
        <pc:chgData name="Jorg Liebeherr" userId="4e70e616cda3882f" providerId="LiveId" clId="{50AF0BE5-41B1-CD4C-8792-8885F037CFAE}" dt="2020-09-18T19:45:40.837" v="4292" actId="20577"/>
        <pc:sldMkLst>
          <pc:docMk/>
          <pc:sldMk cId="3717915054" sldId="272"/>
        </pc:sldMkLst>
        <pc:spChg chg="mod">
          <ac:chgData name="Jorg Liebeherr" userId="4e70e616cda3882f" providerId="LiveId" clId="{50AF0BE5-41B1-CD4C-8792-8885F037CFAE}" dt="2020-09-18T19:45:40.837" v="4292" actId="20577"/>
          <ac:spMkLst>
            <pc:docMk/>
            <pc:sldMk cId="3717915054" sldId="272"/>
            <ac:spMk id="26627" creationId="{CA846F6A-5D27-274A-BD74-86050D5C8FA3}"/>
          </ac:spMkLst>
        </pc:spChg>
      </pc:sldChg>
      <pc:sldChg chg="modSp">
        <pc:chgData name="Jorg Liebeherr" userId="4e70e616cda3882f" providerId="LiveId" clId="{50AF0BE5-41B1-CD4C-8792-8885F037CFAE}" dt="2020-09-18T18:25:48.095" v="4262" actId="20577"/>
        <pc:sldMkLst>
          <pc:docMk/>
          <pc:sldMk cId="3300133187" sldId="276"/>
        </pc:sldMkLst>
        <pc:spChg chg="mod">
          <ac:chgData name="Jorg Liebeherr" userId="4e70e616cda3882f" providerId="LiveId" clId="{50AF0BE5-41B1-CD4C-8792-8885F037CFAE}" dt="2020-09-18T18:25:48.095" v="4262" actId="20577"/>
          <ac:spMkLst>
            <pc:docMk/>
            <pc:sldMk cId="3300133187" sldId="276"/>
            <ac:spMk id="17411" creationId="{6E155478-D41A-7947-A250-99572206EEC4}"/>
          </ac:spMkLst>
        </pc:spChg>
      </pc:sldChg>
      <pc:sldChg chg="modSp">
        <pc:chgData name="Jorg Liebeherr" userId="4e70e616cda3882f" providerId="LiveId" clId="{50AF0BE5-41B1-CD4C-8792-8885F037CFAE}" dt="2020-09-18T15:20:11.965" v="2347" actId="20577"/>
        <pc:sldMkLst>
          <pc:docMk/>
          <pc:sldMk cId="1370542997" sldId="279"/>
        </pc:sldMkLst>
        <pc:spChg chg="mod">
          <ac:chgData name="Jorg Liebeherr" userId="4e70e616cda3882f" providerId="LiveId" clId="{50AF0BE5-41B1-CD4C-8792-8885F037CFAE}" dt="2020-09-18T15:20:11.965" v="2347" actId="20577"/>
          <ac:spMkLst>
            <pc:docMk/>
            <pc:sldMk cId="1370542997" sldId="279"/>
            <ac:spMk id="19458" creationId="{1E9A0D1C-EC66-2E41-BC47-6638E94A45C7}"/>
          </ac:spMkLst>
        </pc:spChg>
      </pc:sldChg>
      <pc:sldChg chg="modSp">
        <pc:chgData name="Jorg Liebeherr" userId="4e70e616cda3882f" providerId="LiveId" clId="{50AF0BE5-41B1-CD4C-8792-8885F037CFAE}" dt="2020-09-18T15:20:17.768" v="2348" actId="20577"/>
        <pc:sldMkLst>
          <pc:docMk/>
          <pc:sldMk cId="2469781911" sldId="280"/>
        </pc:sldMkLst>
        <pc:spChg chg="mod">
          <ac:chgData name="Jorg Liebeherr" userId="4e70e616cda3882f" providerId="LiveId" clId="{50AF0BE5-41B1-CD4C-8792-8885F037CFAE}" dt="2020-09-18T15:20:17.768" v="2348" actId="20577"/>
          <ac:spMkLst>
            <pc:docMk/>
            <pc:sldMk cId="2469781911" sldId="280"/>
            <ac:spMk id="20482" creationId="{B9E5809E-3BD7-904D-8CEC-B27975D6D67C}"/>
          </ac:spMkLst>
        </pc:spChg>
      </pc:sldChg>
      <pc:sldChg chg="modSp">
        <pc:chgData name="Jorg Liebeherr" userId="4e70e616cda3882f" providerId="LiveId" clId="{50AF0BE5-41B1-CD4C-8792-8885F037CFAE}" dt="2020-09-18T19:45:29.653" v="4287" actId="20577"/>
        <pc:sldMkLst>
          <pc:docMk/>
          <pc:sldMk cId="1257958018" sldId="282"/>
        </pc:sldMkLst>
        <pc:spChg chg="mod">
          <ac:chgData name="Jorg Liebeherr" userId="4e70e616cda3882f" providerId="LiveId" clId="{50AF0BE5-41B1-CD4C-8792-8885F037CFAE}" dt="2020-09-18T19:45:29.653" v="4287" actId="20577"/>
          <ac:spMkLst>
            <pc:docMk/>
            <pc:sldMk cId="1257958018" sldId="282"/>
            <ac:spMk id="25603" creationId="{4E74CB06-99E1-844E-9B98-AAC14EE34CBF}"/>
          </ac:spMkLst>
        </pc:spChg>
      </pc:sldChg>
      <pc:sldChg chg="modSp">
        <pc:chgData name="Jorg Liebeherr" userId="4e70e616cda3882f" providerId="LiveId" clId="{50AF0BE5-41B1-CD4C-8792-8885F037CFAE}" dt="2020-09-18T16:46:28.581" v="2729" actId="20577"/>
        <pc:sldMkLst>
          <pc:docMk/>
          <pc:sldMk cId="1969715974" sldId="283"/>
        </pc:sldMkLst>
        <pc:spChg chg="mod">
          <ac:chgData name="Jorg Liebeherr" userId="4e70e616cda3882f" providerId="LiveId" clId="{50AF0BE5-41B1-CD4C-8792-8885F037CFAE}" dt="2020-09-18T16:46:28.581" v="2729" actId="20577"/>
          <ac:spMkLst>
            <pc:docMk/>
            <pc:sldMk cId="1969715974" sldId="283"/>
            <ac:spMk id="27651" creationId="{0D365E5D-13A7-FD4E-AD89-A807B95CFE22}"/>
          </ac:spMkLst>
        </pc:spChg>
      </pc:sldChg>
      <pc:sldChg chg="modSp">
        <pc:chgData name="Jorg Liebeherr" userId="4e70e616cda3882f" providerId="LiveId" clId="{50AF0BE5-41B1-CD4C-8792-8885F037CFAE}" dt="2020-09-18T18:24:40.975" v="4250" actId="20577"/>
        <pc:sldMkLst>
          <pc:docMk/>
          <pc:sldMk cId="2733249425" sldId="285"/>
        </pc:sldMkLst>
        <pc:spChg chg="mod">
          <ac:chgData name="Jorg Liebeherr" userId="4e70e616cda3882f" providerId="LiveId" clId="{50AF0BE5-41B1-CD4C-8792-8885F037CFAE}" dt="2020-09-18T18:24:40.975" v="4250" actId="20577"/>
          <ac:spMkLst>
            <pc:docMk/>
            <pc:sldMk cId="2733249425" sldId="285"/>
            <ac:spMk id="3" creationId="{B215BBB2-BD2C-3949-A04F-BDBA179BB705}"/>
          </ac:spMkLst>
        </pc:spChg>
      </pc:sldChg>
      <pc:sldChg chg="modSp add del ord">
        <pc:chgData name="Jorg Liebeherr" userId="4e70e616cda3882f" providerId="LiveId" clId="{50AF0BE5-41B1-CD4C-8792-8885F037CFAE}" dt="2020-09-18T16:46:57.819" v="2747" actId="27636"/>
        <pc:sldMkLst>
          <pc:docMk/>
          <pc:sldMk cId="526686812" sldId="288"/>
        </pc:sldMkLst>
        <pc:spChg chg="mod">
          <ac:chgData name="Jorg Liebeherr" userId="4e70e616cda3882f" providerId="LiveId" clId="{50AF0BE5-41B1-CD4C-8792-8885F037CFAE}" dt="2020-09-18T16:46:57.819" v="2747" actId="27636"/>
          <ac:spMkLst>
            <pc:docMk/>
            <pc:sldMk cId="526686812" sldId="288"/>
            <ac:spMk id="3" creationId="{ECAE720D-B3B2-B246-8AEA-90E5C844202C}"/>
          </ac:spMkLst>
        </pc:spChg>
      </pc:sldChg>
      <pc:sldChg chg="modSp">
        <pc:chgData name="Jorg Liebeherr" userId="4e70e616cda3882f" providerId="LiveId" clId="{50AF0BE5-41B1-CD4C-8792-8885F037CFAE}" dt="2020-09-20T22:16:55.157" v="4563" actId="20577"/>
        <pc:sldMkLst>
          <pc:docMk/>
          <pc:sldMk cId="1076594199" sldId="319"/>
        </pc:sldMkLst>
        <pc:spChg chg="mod">
          <ac:chgData name="Jorg Liebeherr" userId="4e70e616cda3882f" providerId="LiveId" clId="{50AF0BE5-41B1-CD4C-8792-8885F037CFAE}" dt="2020-09-20T22:15:19.301" v="4495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50AF0BE5-41B1-CD4C-8792-8885F037CFAE}" dt="2020-09-20T22:16:55.157" v="4563" actId="20577"/>
          <ac:spMkLst>
            <pc:docMk/>
            <pc:sldMk cId="1076594199" sldId="319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8:51:32.277" v="4383" actId="20577"/>
        <pc:sldMkLst>
          <pc:docMk/>
          <pc:sldMk cId="4223521168" sldId="320"/>
        </pc:sldMkLst>
        <pc:spChg chg="mod">
          <ac:chgData name="Jorg Liebeherr" userId="4e70e616cda3882f" providerId="LiveId" clId="{50AF0BE5-41B1-CD4C-8792-8885F037CFAE}" dt="2020-09-20T18:51:32.277" v="4383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45.797" v="2051" actId="20577"/>
          <ac:spMkLst>
            <pc:docMk/>
            <pc:sldMk cId="4223521168" sldId="320"/>
            <ac:spMk id="169986" creationId="{340A371D-C675-7B41-BA9D-017672BB948D}"/>
          </ac:spMkLst>
        </pc:spChg>
      </pc:sldChg>
      <pc:sldChg chg="addSp delSp modSp del">
        <pc:chgData name="Jorg Liebeherr" userId="4e70e616cda3882f" providerId="LiveId" clId="{50AF0BE5-41B1-CD4C-8792-8885F037CFAE}" dt="2020-09-15T21:31:27.267" v="604" actId="2696"/>
        <pc:sldMkLst>
          <pc:docMk/>
          <pc:sldMk cId="195874126" sldId="530"/>
        </pc:sldMkLst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6" creationId="{9D206DC1-86A2-894B-B85E-B3BE479298DB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7" creationId="{E7D2EB9C-1FE9-B84E-AD41-5CE6E9E23AD5}"/>
          </ac:spMkLst>
        </pc:spChg>
        <pc:spChg chg="add del mod">
          <ac:chgData name="Jorg Liebeherr" userId="4e70e616cda3882f" providerId="LiveId" clId="{50AF0BE5-41B1-CD4C-8792-8885F037CFAE}" dt="2020-09-15T21:13:04.122" v="70" actId="478"/>
          <ac:spMkLst>
            <pc:docMk/>
            <pc:sldMk cId="195874126" sldId="530"/>
            <ac:spMk id="10" creationId="{ACD23154-D252-2840-933E-E63C60206CD3}"/>
          </ac:spMkLst>
        </pc:spChg>
        <pc:spChg chg="add del mod">
          <ac:chgData name="Jorg Liebeherr" userId="4e70e616cda3882f" providerId="LiveId" clId="{50AF0BE5-41B1-CD4C-8792-8885F037CFAE}" dt="2020-09-15T21:12:54.890" v="68" actId="478"/>
          <ac:spMkLst>
            <pc:docMk/>
            <pc:sldMk cId="195874126" sldId="530"/>
            <ac:spMk id="11" creationId="{E1A5DA80-F657-8243-AC91-948EF423BFEE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3" creationId="{FBA97FCF-AAC3-7E47-9D4D-F968E996BF65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5" creationId="{FD1D2369-988A-114D-88E8-1EC80B46A4DE}"/>
          </ac:spMkLst>
        </pc:spChg>
        <pc:spChg chg="add del mod">
          <ac:chgData name="Jorg Liebeherr" userId="4e70e616cda3882f" providerId="LiveId" clId="{50AF0BE5-41B1-CD4C-8792-8885F037CFAE}" dt="2020-09-15T21:26:12.707" v="259" actId="478"/>
          <ac:spMkLst>
            <pc:docMk/>
            <pc:sldMk cId="195874126" sldId="530"/>
            <ac:spMk id="17" creationId="{2149DBD2-A704-9C4D-AEDE-A345D8B9DC5B}"/>
          </ac:spMkLst>
        </pc:spChg>
        <pc:spChg chg="add mod">
          <ac:chgData name="Jorg Liebeherr" userId="4e70e616cda3882f" providerId="LiveId" clId="{50AF0BE5-41B1-CD4C-8792-8885F037CFAE}" dt="2020-09-15T21:13:25.099" v="72"/>
          <ac:spMkLst>
            <pc:docMk/>
            <pc:sldMk cId="195874126" sldId="530"/>
            <ac:spMk id="19" creationId="{50228E6C-F7B1-5C49-9389-E5B5F5BFD78F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0" creationId="{8B4FC56F-57D3-A04B-B3D0-4AD2F5EBD8EC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15T21:26:39.666" v="262" actId="20577"/>
          <ac:spMkLst>
            <pc:docMk/>
            <pc:sldMk cId="195874126" sldId="530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2:30.458" v="172" actId="1076"/>
          <ac:graphicFrameMkLst>
            <pc:docMk/>
            <pc:sldMk cId="195874126" sldId="530"/>
            <ac:graphicFrameMk id="5" creationId="{00000000-0000-0000-0000-000000000000}"/>
          </ac:graphicFrameMkLst>
        </pc:graphicFrameChg>
        <pc:cxnChg chg="add del mod">
          <ac:chgData name="Jorg Liebeherr" userId="4e70e616cda3882f" providerId="LiveId" clId="{50AF0BE5-41B1-CD4C-8792-8885F037CFAE}" dt="2020-09-15T21:12:50.342" v="67" actId="478"/>
          <ac:cxnSpMkLst>
            <pc:docMk/>
            <pc:sldMk cId="195874126" sldId="530"/>
            <ac:cxnSpMk id="8" creationId="{A6D27352-68E8-B142-9D2E-0AF4A1F32FAE}"/>
          </ac:cxnSpMkLst>
        </pc:cxnChg>
        <pc:cxnChg chg="add del mod">
          <ac:chgData name="Jorg Liebeherr" userId="4e70e616cda3882f" providerId="LiveId" clId="{50AF0BE5-41B1-CD4C-8792-8885F037CFAE}" dt="2020-09-15T21:13:00.741" v="69" actId="478"/>
          <ac:cxnSpMkLst>
            <pc:docMk/>
            <pc:sldMk cId="195874126" sldId="530"/>
            <ac:cxnSpMk id="9" creationId="{46FD412C-D617-DB46-AA73-DD1BF0BC1572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2" creationId="{D0404A03-C4D6-8A41-B43D-E5537BC56E70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4" creationId="{F8D1C745-4B6E-ED46-84E1-27978E9668C3}"/>
          </ac:cxnSpMkLst>
        </pc:cxnChg>
      </pc:sldChg>
      <pc:sldChg chg="modSp">
        <pc:chgData name="Jorg Liebeherr" userId="4e70e616cda3882f" providerId="LiveId" clId="{50AF0BE5-41B1-CD4C-8792-8885F037CFAE}" dt="2020-09-15T22:35:38.073" v="2085" actId="1038"/>
        <pc:sldMkLst>
          <pc:docMk/>
          <pc:sldMk cId="1114579883" sldId="532"/>
        </pc:sldMkLst>
        <pc:spChg chg="mod">
          <ac:chgData name="Jorg Liebeherr" userId="4e70e616cda3882f" providerId="LiveId" clId="{50AF0BE5-41B1-CD4C-8792-8885F037CFAE}" dt="2020-09-15T22:35:38.073" v="2085" actId="1038"/>
          <ac:spMkLst>
            <pc:docMk/>
            <pc:sldMk cId="1114579883" sldId="532"/>
            <ac:spMk id="28" creationId="{DDADF67A-A0EA-0540-A53D-77655CBBC0D4}"/>
          </ac:spMkLst>
        </pc:spChg>
      </pc:sldChg>
      <pc:sldChg chg="addSp del">
        <pc:chgData name="Jorg Liebeherr" userId="4e70e616cda3882f" providerId="LiveId" clId="{50AF0BE5-41B1-CD4C-8792-8885F037CFAE}" dt="2020-09-15T22:30:24.991" v="2044" actId="2696"/>
        <pc:sldMkLst>
          <pc:docMk/>
          <pc:sldMk cId="1009057857" sldId="534"/>
        </pc:sldMkLst>
        <pc:spChg chg="add">
          <ac:chgData name="Jorg Liebeherr" userId="4e70e616cda3882f" providerId="LiveId" clId="{50AF0BE5-41B1-CD4C-8792-8885F037CFAE}" dt="2020-09-15T22:30:16.336" v="2043"/>
          <ac:spMkLst>
            <pc:docMk/>
            <pc:sldMk cId="1009057857" sldId="534"/>
            <ac:spMk id="29" creationId="{E251677E-4139-AD4E-8E71-5884972FBD33}"/>
          </ac:spMkLst>
        </pc:spChg>
      </pc:sldChg>
      <pc:sldChg chg="modSp modAnim">
        <pc:chgData name="Jorg Liebeherr" userId="4e70e616cda3882f" providerId="LiveId" clId="{50AF0BE5-41B1-CD4C-8792-8885F037CFAE}" dt="2020-09-20T18:19:30.150" v="4381" actId="207"/>
        <pc:sldMkLst>
          <pc:docMk/>
          <pc:sldMk cId="769900632" sldId="535"/>
        </pc:sldMkLst>
        <pc:spChg chg="mod">
          <ac:chgData name="Jorg Liebeherr" userId="4e70e616cda3882f" providerId="LiveId" clId="{50AF0BE5-41B1-CD4C-8792-8885F037CFAE}" dt="2020-09-20T18:19:30.150" v="4381" actId="207"/>
          <ac:spMkLst>
            <pc:docMk/>
            <pc:sldMk cId="769900632" sldId="535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7:44:26.106" v="4346" actId="20577"/>
        <pc:sldMkLst>
          <pc:docMk/>
          <pc:sldMk cId="3765253487" sldId="542"/>
        </pc:sldMkLst>
        <pc:spChg chg="mod">
          <ac:chgData name="Jorg Liebeherr" userId="4e70e616cda3882f" providerId="LiveId" clId="{50AF0BE5-41B1-CD4C-8792-8885F037CFAE}" dt="2020-09-20T17:44:26.106" v="4346" actId="20577"/>
          <ac:spMkLst>
            <pc:docMk/>
            <pc:sldMk cId="3765253487" sldId="542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53.904" v="2053" actId="20577"/>
          <ac:spMkLst>
            <pc:docMk/>
            <pc:sldMk cId="3765253487" sldId="542"/>
            <ac:spMk id="169986" creationId="{340A371D-C675-7B41-BA9D-017672BB948D}"/>
          </ac:spMkLst>
        </pc:spChg>
      </pc:sldChg>
      <pc:sldChg chg="addSp delSp modSp add ord">
        <pc:chgData name="Jorg Liebeherr" userId="4e70e616cda3882f" providerId="LiveId" clId="{50AF0BE5-41B1-CD4C-8792-8885F037CFAE}" dt="2020-09-20T17:36:33.413" v="4293" actId="20577"/>
        <pc:sldMkLst>
          <pc:docMk/>
          <pc:sldMk cId="3737269591" sldId="543"/>
        </pc:sldMkLst>
        <pc:spChg chg="mod">
          <ac:chgData name="Jorg Liebeherr" userId="4e70e616cda3882f" providerId="LiveId" clId="{50AF0BE5-41B1-CD4C-8792-8885F037CFAE}" dt="2020-09-15T21:24:23.318" v="226" actId="1076"/>
          <ac:spMkLst>
            <pc:docMk/>
            <pc:sldMk cId="3737269591" sldId="543"/>
            <ac:spMk id="2" creationId="{A6FBABCE-A098-464C-80CF-77D22235B750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6" creationId="{9D206DC1-86A2-894B-B85E-B3BE479298D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7" creationId="{E7D2EB9C-1FE9-B84E-AD41-5CE6E9E23AD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3" creationId="{FBA97FCF-AAC3-7E47-9D4D-F968E996BF6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5" creationId="{FD1D2369-988A-114D-88E8-1EC80B46A4DE}"/>
          </ac:spMkLst>
        </pc:spChg>
        <pc:spChg chg="add 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6" creationId="{D53DCB94-2682-AF43-825E-C5A3C50E95F8}"/>
          </ac:spMkLst>
        </pc:spChg>
        <pc:spChg chg="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7" creationId="{2149DBD2-A704-9C4D-AEDE-A345D8B9DC5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0" creationId="{8B4FC56F-57D3-A04B-B3D0-4AD2F5EBD8EC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6:33.413" v="4293" actId="20577"/>
          <ac:spMkLst>
            <pc:docMk/>
            <pc:sldMk cId="3737269591" sldId="543"/>
            <ac:spMk id="13317" creationId="{00000000-0000-0000-0000-000000000000}"/>
          </ac:spMkLst>
        </pc:spChg>
        <pc:graphicFrameChg chg="del">
          <ac:chgData name="Jorg Liebeherr" userId="4e70e616cda3882f" providerId="LiveId" clId="{50AF0BE5-41B1-CD4C-8792-8885F037CFAE}" dt="2020-09-15T21:23:44.645" v="219" actId="478"/>
          <ac:graphicFrameMkLst>
            <pc:docMk/>
            <pc:sldMk cId="3737269591" sldId="543"/>
            <ac:graphicFrameMk id="5" creationId="{00000000-0000-0000-0000-000000000000}"/>
          </ac:graphicFrameMkLst>
        </pc:graphicFrame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2" creationId="{D0404A03-C4D6-8A41-B43D-E5537BC56E70}"/>
          </ac:cxnSpMkLst>
        </pc:cxn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20.743" v="4303" actId="20577"/>
        <pc:sldMkLst>
          <pc:docMk/>
          <pc:sldMk cId="1273178683" sldId="544"/>
        </pc:sldMkLst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1:12.542" v="602" actId="478"/>
          <ac:spMkLst>
            <pc:docMk/>
            <pc:sldMk cId="1273178683" sldId="544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1:15.347" v="603" actId="478"/>
          <ac:spMkLst>
            <pc:docMk/>
            <pc:sldMk cId="1273178683" sldId="544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20.743" v="4303" actId="20577"/>
          <ac:spMkLst>
            <pc:docMk/>
            <pc:sldMk cId="1273178683" sldId="544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7:15.972" v="266" actId="14100"/>
          <ac:graphicFrameMkLst>
            <pc:docMk/>
            <pc:sldMk cId="1273178683" sldId="544"/>
            <ac:graphicFrameMk id="5" creationId="{00000000-0000-0000-0000-000000000000}"/>
          </ac:graphicFrameMkLst>
        </pc:graphicFrame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53.373" v="4324" actId="20577"/>
        <pc:sldMkLst>
          <pc:docMk/>
          <pc:sldMk cId="1413628943" sldId="545"/>
        </pc:sldMkLst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53.373" v="4324" actId="20577"/>
          <ac:spMkLst>
            <pc:docMk/>
            <pc:sldMk cId="1413628943" sldId="545"/>
            <ac:spMk id="13317" creationId="{00000000-0000-0000-0000-000000000000}"/>
          </ac:spMkLst>
        </pc:sp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4" creationId="{F8D1C745-4B6E-ED46-84E1-27978E9668C3}"/>
          </ac:cxnSpMkLst>
        </pc:cxnChg>
      </pc:sldChg>
      <pc:sldChg chg="addSp delSp modSp add">
        <pc:chgData name="Jorg Liebeherr" userId="4e70e616cda3882f" providerId="LiveId" clId="{50AF0BE5-41B1-CD4C-8792-8885F037CFAE}" dt="2020-09-20T17:38:16.675" v="4326" actId="1076"/>
        <pc:sldMkLst>
          <pc:docMk/>
          <pc:sldMk cId="1137469581" sldId="546"/>
        </pc:sldMkLst>
        <pc:spChg chg="add del mod">
          <ac:chgData name="Jorg Liebeherr" userId="4e70e616cda3882f" providerId="LiveId" clId="{50AF0BE5-41B1-CD4C-8792-8885F037CFAE}" dt="2020-09-15T22:03:33.348" v="1493" actId="20577"/>
          <ac:spMkLst>
            <pc:docMk/>
            <pc:sldMk cId="1137469581" sldId="546"/>
            <ac:spMk id="2" creationId="{609E584B-DD67-1A43-AA63-8D79C298B5A2}"/>
          </ac:spMkLst>
        </pc:spChg>
        <pc:spChg chg="add del">
          <ac:chgData name="Jorg Liebeherr" userId="4e70e616cda3882f" providerId="LiveId" clId="{50AF0BE5-41B1-CD4C-8792-8885F037CFAE}" dt="2020-09-15T21:34:20.379" v="666" actId="478"/>
          <ac:spMkLst>
            <pc:docMk/>
            <pc:sldMk cId="1137469581" sldId="546"/>
            <ac:spMk id="3" creationId="{3B42D33F-1E50-5B48-ABAA-6F394CC75426}"/>
          </ac:spMkLst>
        </pc:spChg>
        <pc:spChg chg="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4" creationId="{BDA4CF8A-8DD3-A24A-AC25-AB2C2586A051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0" creationId="{C2EED07F-48EE-D848-AA21-714979E1CCF7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1" creationId="{F6860C6C-A7DA-0A45-87D2-5D8AA710AF71}"/>
          </ac:spMkLst>
        </pc:spChg>
        <pc:spChg chg="add del mod">
          <ac:chgData name="Jorg Liebeherr" userId="4e70e616cda3882f" providerId="LiveId" clId="{50AF0BE5-41B1-CD4C-8792-8885F037CFAE}" dt="2020-09-20T17:38:16.675" v="4326" actId="1076"/>
          <ac:spMkLst>
            <pc:docMk/>
            <pc:sldMk cId="1137469581" sldId="546"/>
            <ac:spMk id="12" creationId="{C5156F7C-1358-9940-AEA1-082B0F81C543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13" creationId="{1D070A37-C29B-8640-8D1B-D4EF6F11C5B7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5" creationId="{F5EE2BFE-2410-6744-9930-9FC1117D2CC5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6" creationId="{4F19DCB1-4718-AC4A-AA5F-8ABD972744D5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7" creationId="{1FE4999A-3FFB-D94E-BA7C-E7F573F89B1E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8" creationId="{83D06D3F-C2F9-B34B-B855-951914FA8488}"/>
          </ac:spMkLst>
        </pc:spChg>
        <pc:spChg chg="mod">
          <ac:chgData name="Jorg Liebeherr" userId="4e70e616cda3882f" providerId="LiveId" clId="{50AF0BE5-41B1-CD4C-8792-8885F037CFAE}" dt="2020-09-15T21:49:20.120" v="962" actId="20577"/>
          <ac:spMkLst>
            <pc:docMk/>
            <pc:sldMk cId="1137469581" sldId="546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15T21:49:35.254" v="968" actId="20577"/>
          <ac:spMkLst>
            <pc:docMk/>
            <pc:sldMk cId="1137469581" sldId="546"/>
            <ac:spMk id="22" creationId="{36E2494F-2855-B446-B076-F168F00E84DA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1:53:53.997" v="1173" actId="20577"/>
          <ac:spMkLst>
            <pc:docMk/>
            <pc:sldMk cId="1137469581" sldId="546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1:53:59.623" v="1175" actId="20577"/>
          <ac:spMkLst>
            <pc:docMk/>
            <pc:sldMk cId="1137469581" sldId="546"/>
            <ac:spMk id="30" creationId="{F337D41E-6ED8-1844-8A4C-7F2233DBBF87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32" creationId="{F532B5AB-16EA-8C4A-A22D-83DDF3147CF8}"/>
          </ac:spMkLst>
        </pc:spChg>
        <pc:spChg chg="add mod">
          <ac:chgData name="Jorg Liebeherr" userId="4e70e616cda3882f" providerId="LiveId" clId="{50AF0BE5-41B1-CD4C-8792-8885F037CFAE}" dt="2020-09-15T22:34:46.290" v="2077" actId="20577"/>
          <ac:spMkLst>
            <pc:docMk/>
            <pc:sldMk cId="1137469581" sldId="546"/>
            <ac:spMk id="36" creationId="{3119EFE0-0AC9-4A4A-9708-AF0A0DE8A07A}"/>
          </ac:spMkLst>
        </pc:spChg>
        <pc:spChg chg="add mod">
          <ac:chgData name="Jorg Liebeherr" userId="4e70e616cda3882f" providerId="LiveId" clId="{50AF0BE5-41B1-CD4C-8792-8885F037CFAE}" dt="2020-09-15T21:58:55.994" v="1319" actId="12788"/>
          <ac:spMkLst>
            <pc:docMk/>
            <pc:sldMk cId="1137469581" sldId="546"/>
            <ac:spMk id="39" creationId="{A129D383-D067-4B42-A11C-4977B1752406}"/>
          </ac:spMkLst>
        </pc:spChg>
        <pc:spChg chg="add mod">
          <ac:chgData name="Jorg Liebeherr" userId="4e70e616cda3882f" providerId="LiveId" clId="{50AF0BE5-41B1-CD4C-8792-8885F037CFAE}" dt="2020-09-15T21:59:04.612" v="1320" actId="12788"/>
          <ac:spMkLst>
            <pc:docMk/>
            <pc:sldMk cId="1137469581" sldId="546"/>
            <ac:spMk id="40" creationId="{FD0565B0-0360-EE4C-9508-4D7050142998}"/>
          </ac:spMkLst>
        </pc:spChg>
        <pc:spChg chg="add mod">
          <ac:chgData name="Jorg Liebeherr" userId="4e70e616cda3882f" providerId="LiveId" clId="{50AF0BE5-41B1-CD4C-8792-8885F037CFAE}" dt="2020-09-15T22:00:24.011" v="1334" actId="554"/>
          <ac:spMkLst>
            <pc:docMk/>
            <pc:sldMk cId="1137469581" sldId="546"/>
            <ac:spMk id="43" creationId="{542FC2C5-A44C-1A4E-880B-46C04EEFB9AE}"/>
          </ac:spMkLst>
        </pc:spChg>
        <pc:spChg chg="add mod">
          <ac:chgData name="Jorg Liebeherr" userId="4e70e616cda3882f" providerId="LiveId" clId="{50AF0BE5-41B1-CD4C-8792-8885F037CFAE}" dt="2020-09-15T22:00:26.646" v="1336" actId="20577"/>
          <ac:spMkLst>
            <pc:docMk/>
            <pc:sldMk cId="1137469581" sldId="546"/>
            <ac:spMk id="44" creationId="{494E6615-3FFE-2346-950B-0F3CB281338A}"/>
          </ac:spMkLst>
        </pc:s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19" creationId="{B2DB7652-59A1-E741-9159-2D5203162EFB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0" creationId="{3DBD4A68-D031-7549-B334-08D1E6A18C74}"/>
          </ac:grpSpMkLst>
        </pc:grpChg>
        <pc:grpChg chg="add del mod">
          <ac:chgData name="Jorg Liebeherr" userId="4e70e616cda3882f" providerId="LiveId" clId="{50AF0BE5-41B1-CD4C-8792-8885F037CFAE}" dt="2020-09-15T21:51:55.788" v="1024" actId="478"/>
          <ac:grpSpMkLst>
            <pc:docMk/>
            <pc:sldMk cId="1137469581" sldId="546"/>
            <ac:grpSpMk id="25" creationId="{B8E45311-D239-F747-BE4C-265487F3FDB2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8" creationId="{1DBA2449-9605-5D43-9812-D9EA1C43D0E6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33" creationId="{94AF1530-1E07-AB46-84AF-DA3729839E3D}"/>
          </ac:grpSpMkLst>
        </pc:grpChg>
        <pc:graphicFrameChg chg="add del mod modGraphic">
          <ac:chgData name="Jorg Liebeherr" userId="4e70e616cda3882f" providerId="LiveId" clId="{50AF0BE5-41B1-CD4C-8792-8885F037CFAE}" dt="2020-09-15T21:47:21.325" v="907" actId="478"/>
          <ac:graphicFrameMkLst>
            <pc:docMk/>
            <pc:sldMk cId="1137469581" sldId="546"/>
            <ac:graphicFrameMk id="14" creationId="{66AE39D5-C698-9B4D-9EB0-F8268527CFCA}"/>
          </ac:graphicFrameMkLst>
        </pc:graphicFrameChg>
        <pc:picChg chg="add mod">
          <ac:chgData name="Jorg Liebeherr" userId="4e70e616cda3882f" providerId="LiveId" clId="{50AF0BE5-41B1-CD4C-8792-8885F037CFAE}" dt="2020-09-15T21:58:55.994" v="1319" actId="12788"/>
          <ac:picMkLst>
            <pc:docMk/>
            <pc:sldMk cId="1137469581" sldId="546"/>
            <ac:picMk id="37" creationId="{FFC0391A-3370-D345-A59C-F3DA3339156C}"/>
          </ac:picMkLst>
        </pc:picChg>
        <pc:picChg chg="add mod">
          <ac:chgData name="Jorg Liebeherr" userId="4e70e616cda3882f" providerId="LiveId" clId="{50AF0BE5-41B1-CD4C-8792-8885F037CFAE}" dt="2020-09-15T21:59:53.273" v="1329" actId="207"/>
          <ac:picMkLst>
            <pc:docMk/>
            <pc:sldMk cId="1137469581" sldId="546"/>
            <ac:picMk id="38" creationId="{307E83CA-C56E-7345-85CC-2A68F1DD78F2}"/>
          </ac:picMkLst>
        </pc:pic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6" creationId="{3155AF7D-87BA-F448-8885-E55E2B486AEF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7" creationId="{41A70EC6-5C18-FB45-8658-487D81D9CF00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9" creationId="{C52B02BE-D075-6949-B1D5-499591DB67DD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31" creationId="{B130C297-14DF-0C4C-B574-90207D09186F}"/>
          </ac:cxnSpMkLst>
        </pc:cxnChg>
        <pc:cxnChg chg="add mod">
          <ac:chgData name="Jorg Liebeherr" userId="4e70e616cda3882f" providerId="LiveId" clId="{50AF0BE5-41B1-CD4C-8792-8885F037CFAE}" dt="2020-09-15T21:59:53.273" v="1329" actId="207"/>
          <ac:cxnSpMkLst>
            <pc:docMk/>
            <pc:sldMk cId="1137469581" sldId="546"/>
            <ac:cxnSpMk id="42" creationId="{60EC34A4-BC8C-814B-8004-29F03B418B18}"/>
          </ac:cxnSpMkLst>
        </pc:cxnChg>
      </pc:sldChg>
      <pc:sldChg chg="addSp delSp modSp add modAnim">
        <pc:chgData name="Jorg Liebeherr" userId="4e70e616cda3882f" providerId="LiveId" clId="{50AF0BE5-41B1-CD4C-8792-8885F037CFAE}" dt="2020-09-20T17:39:11.729" v="4327" actId="403"/>
        <pc:sldMkLst>
          <pc:docMk/>
          <pc:sldMk cId="1510312291" sldId="547"/>
        </pc:sldMkLst>
        <pc:spChg chg="mod">
          <ac:chgData name="Jorg Liebeherr" userId="4e70e616cda3882f" providerId="LiveId" clId="{50AF0BE5-41B1-CD4C-8792-8885F037CFAE}" dt="2020-09-15T22:05:14.744" v="1573" actId="20577"/>
          <ac:spMkLst>
            <pc:docMk/>
            <pc:sldMk cId="1510312291" sldId="547"/>
            <ac:spMk id="2" creationId="{609E584B-DD67-1A43-AA63-8D79C298B5A2}"/>
          </ac:spMkLst>
        </pc:spChg>
        <pc:spChg chg="mod">
          <ac:chgData name="Jorg Liebeherr" userId="4e70e616cda3882f" providerId="LiveId" clId="{50AF0BE5-41B1-CD4C-8792-8885F037CFAE}" dt="2020-09-15T22:06:02.584" v="1647" actId="1035"/>
          <ac:spMkLst>
            <pc:docMk/>
            <pc:sldMk cId="1510312291" sldId="547"/>
            <ac:spMk id="4" creationId="{BDA4CF8A-8DD3-A24A-AC25-AB2C2586A051}"/>
          </ac:spMkLst>
        </pc:spChg>
        <pc:spChg chg="mod">
          <ac:chgData name="Jorg Liebeherr" userId="4e70e616cda3882f" providerId="LiveId" clId="{50AF0BE5-41B1-CD4C-8792-8885F037CFAE}" dt="2020-09-15T22:25:48.798" v="1985" actId="1037"/>
          <ac:spMkLst>
            <pc:docMk/>
            <pc:sldMk cId="1510312291" sldId="547"/>
            <ac:spMk id="10" creationId="{C2EED07F-48EE-D848-AA21-714979E1CCF7}"/>
          </ac:spMkLst>
        </pc:spChg>
        <pc:spChg chg="mod">
          <ac:chgData name="Jorg Liebeherr" userId="4e70e616cda3882f" providerId="LiveId" clId="{50AF0BE5-41B1-CD4C-8792-8885F037CFAE}" dt="2020-09-15T22:25:41.838" v="1980" actId="1038"/>
          <ac:spMkLst>
            <pc:docMk/>
            <pc:sldMk cId="1510312291" sldId="547"/>
            <ac:spMk id="11" creationId="{F6860C6C-A7DA-0A45-87D2-5D8AA710AF71}"/>
          </ac:spMkLst>
        </pc:spChg>
        <pc:spChg chg="mod">
          <ac:chgData name="Jorg Liebeherr" userId="4e70e616cda3882f" providerId="LiveId" clId="{50AF0BE5-41B1-CD4C-8792-8885F037CFAE}" dt="2020-09-15T22:05:41.977" v="1583" actId="1076"/>
          <ac:spMkLst>
            <pc:docMk/>
            <pc:sldMk cId="1510312291" sldId="547"/>
            <ac:spMk id="12" creationId="{C5156F7C-1358-9940-AEA1-082B0F81C543}"/>
          </ac:spMkLst>
        </pc:spChg>
        <pc:spChg chg="mod">
          <ac:chgData name="Jorg Liebeherr" userId="4e70e616cda3882f" providerId="LiveId" clId="{50AF0BE5-41B1-CD4C-8792-8885F037CFAE}" dt="2020-09-15T22:22:07.943" v="1945" actId="164"/>
          <ac:spMkLst>
            <pc:docMk/>
            <pc:sldMk cId="1510312291" sldId="547"/>
            <ac:spMk id="13" creationId="{1D070A37-C29B-8640-8D1B-D4EF6F11C5B7}"/>
          </ac:spMkLst>
        </pc:spChg>
        <pc:spChg chg="mod">
          <ac:chgData name="Jorg Liebeherr" userId="4e70e616cda3882f" providerId="LiveId" clId="{50AF0BE5-41B1-CD4C-8792-8885F037CFAE}" dt="2020-09-15T22:27:24.927" v="2018" actId="2085"/>
          <ac:spMkLst>
            <pc:docMk/>
            <pc:sldMk cId="1510312291" sldId="547"/>
            <ac:spMk id="15" creationId="{F5EE2BFE-2410-6744-9930-9FC1117D2CC5}"/>
          </ac:spMkLst>
        </pc:spChg>
        <pc:spChg chg="mod">
          <ac:chgData name="Jorg Liebeherr" userId="4e70e616cda3882f" providerId="LiveId" clId="{50AF0BE5-41B1-CD4C-8792-8885F037CFAE}" dt="2020-09-15T22:28:52.082" v="2042" actId="14100"/>
          <ac:spMkLst>
            <pc:docMk/>
            <pc:sldMk cId="1510312291" sldId="547"/>
            <ac:spMk id="16" creationId="{4F19DCB1-4718-AC4A-AA5F-8ABD972744D5}"/>
          </ac:spMkLst>
        </pc:spChg>
        <pc:spChg chg="mod">
          <ac:chgData name="Jorg Liebeherr" userId="4e70e616cda3882f" providerId="LiveId" clId="{50AF0BE5-41B1-CD4C-8792-8885F037CFAE}" dt="2020-09-15T22:27:45.676" v="2020" actId="2085"/>
          <ac:spMkLst>
            <pc:docMk/>
            <pc:sldMk cId="1510312291" sldId="547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20T17:39:11.729" v="4327" actId="403"/>
          <ac:spMkLst>
            <pc:docMk/>
            <pc:sldMk cId="1510312291" sldId="547"/>
            <ac:spMk id="22" creationId="{36E2494F-2855-B446-B076-F168F00E84DA}"/>
          </ac:spMkLst>
        </pc:spChg>
        <pc:spChg chg="del mod">
          <ac:chgData name="Jorg Liebeherr" userId="4e70e616cda3882f" providerId="LiveId" clId="{50AF0BE5-41B1-CD4C-8792-8885F037CFAE}" dt="2020-09-15T22:13:11.048" v="1800" actId="478"/>
          <ac:spMkLst>
            <pc:docMk/>
            <pc:sldMk cId="1510312291" sldId="547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2:27:51.247" v="2021" actId="2085"/>
          <ac:spMkLst>
            <pc:docMk/>
            <pc:sldMk cId="1510312291" sldId="547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2:27:53.431" v="2022" actId="2085"/>
          <ac:spMkLst>
            <pc:docMk/>
            <pc:sldMk cId="1510312291" sldId="547"/>
            <ac:spMk id="30" creationId="{F337D41E-6ED8-1844-8A4C-7F2233DBBF87}"/>
          </ac:spMkLst>
        </pc:spChg>
        <pc:spChg chg="del mod">
          <ac:chgData name="Jorg Liebeherr" userId="4e70e616cda3882f" providerId="LiveId" clId="{50AF0BE5-41B1-CD4C-8792-8885F037CFAE}" dt="2020-09-15T22:13:55.697" v="1821" actId="478"/>
          <ac:spMkLst>
            <pc:docMk/>
            <pc:sldMk cId="1510312291" sldId="547"/>
            <ac:spMk id="32" creationId="{F532B5AB-16EA-8C4A-A22D-83DDF3147CF8}"/>
          </ac:spMkLst>
        </pc:spChg>
        <pc:spChg chg="mod">
          <ac:chgData name="Jorg Liebeherr" userId="4e70e616cda3882f" providerId="LiveId" clId="{50AF0BE5-41B1-CD4C-8792-8885F037CFAE}" dt="2020-09-15T22:28:02.077" v="2023" actId="2085"/>
          <ac:spMkLst>
            <pc:docMk/>
            <pc:sldMk cId="1510312291" sldId="547"/>
            <ac:spMk id="34" creationId="{93FC71B1-F932-CB4B-858B-9937CD69F6C7}"/>
          </ac:spMkLst>
        </pc:spChg>
        <pc:spChg chg="mod">
          <ac:chgData name="Jorg Liebeherr" userId="4e70e616cda3882f" providerId="LiveId" clId="{50AF0BE5-41B1-CD4C-8792-8885F037CFAE}" dt="2020-09-15T22:28:41.105" v="2034" actId="2085"/>
          <ac:spMkLst>
            <pc:docMk/>
            <pc:sldMk cId="1510312291" sldId="547"/>
            <ac:spMk id="35" creationId="{B8A70CC0-F0A9-8645-8D43-B6F4ED2D26FC}"/>
          </ac:spMkLst>
        </pc:spChg>
        <pc:spChg chg="add del mod">
          <ac:chgData name="Jorg Liebeherr" userId="4e70e616cda3882f" providerId="LiveId" clId="{50AF0BE5-41B1-CD4C-8792-8885F037CFAE}" dt="2020-09-15T22:14:41.735" v="1828" actId="478"/>
          <ac:spMkLst>
            <pc:docMk/>
            <pc:sldMk cId="1510312291" sldId="547"/>
            <ac:spMk id="36" creationId="{A07F6AF9-C787-474F-9A5F-D88372EF2BD6}"/>
          </ac:spMkLst>
        </pc:spChg>
        <pc:spChg chg="mod">
          <ac:chgData name="Jorg Liebeherr" userId="4e70e616cda3882f" providerId="LiveId" clId="{50AF0BE5-41B1-CD4C-8792-8885F037CFAE}" dt="2020-09-15T22:28:09.912" v="2024" actId="2085"/>
          <ac:spMkLst>
            <pc:docMk/>
            <pc:sldMk cId="1510312291" sldId="547"/>
            <ac:spMk id="38" creationId="{8B8D65D7-57E0-F249-AE29-1DA0F933E40E}"/>
          </ac:spMkLst>
        </pc:spChg>
        <pc:spChg chg="mod">
          <ac:chgData name="Jorg Liebeherr" userId="4e70e616cda3882f" providerId="LiveId" clId="{50AF0BE5-41B1-CD4C-8792-8885F037CFAE}" dt="2020-09-15T22:28:13.056" v="2025" actId="2085"/>
          <ac:spMkLst>
            <pc:docMk/>
            <pc:sldMk cId="1510312291" sldId="547"/>
            <ac:spMk id="39" creationId="{F40AEC6B-1DAC-3849-B773-3CD56E3D57AA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1" creationId="{130FC2C6-937D-4347-8AC9-03B016455F47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3" creationId="{C774D7EF-05B5-6F43-B224-1DDF05B13D18}"/>
          </ac:spMkLst>
        </pc:spChg>
        <pc:spChg chg="add del mod">
          <ac:chgData name="Jorg Liebeherr" userId="4e70e616cda3882f" providerId="LiveId" clId="{50AF0BE5-41B1-CD4C-8792-8885F037CFAE}" dt="2020-09-15T22:17:27.837" v="1894" actId="478"/>
          <ac:spMkLst>
            <pc:docMk/>
            <pc:sldMk cId="1510312291" sldId="547"/>
            <ac:spMk id="48" creationId="{EDD083E8-B268-5D47-9B75-55C3A6DC5C2D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3" creationId="{A7BE1B59-3BF1-0946-98F3-499FABFC2C8C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5" creationId="{1E389523-0E6B-D345-A462-02C3A7AB0317}"/>
          </ac:spMkLst>
        </pc:spChg>
        <pc:spChg chg="add mod">
          <ac:chgData name="Jorg Liebeherr" userId="4e70e616cda3882f" providerId="LiveId" clId="{50AF0BE5-41B1-CD4C-8792-8885F037CFAE}" dt="2020-09-15T22:22:42.228" v="1948" actId="164"/>
          <ac:spMkLst>
            <pc:docMk/>
            <pc:sldMk cId="1510312291" sldId="547"/>
            <ac:spMk id="59" creationId="{4C5FC21E-3FAF-CC45-9072-A517CB3118F9}"/>
          </ac:spMkLst>
        </pc:spChg>
        <pc:spChg chg="add mod">
          <ac:chgData name="Jorg Liebeherr" userId="4e70e616cda3882f" providerId="LiveId" clId="{50AF0BE5-41B1-CD4C-8792-8885F037CFAE}" dt="2020-09-15T22:23:02.110" v="1951" actId="164"/>
          <ac:spMkLst>
            <pc:docMk/>
            <pc:sldMk cId="1510312291" sldId="547"/>
            <ac:spMk id="61" creationId="{B9E3F6DF-404C-1147-BC44-5E27B338695A}"/>
          </ac:spMkLst>
        </pc:spChg>
        <pc:spChg chg="add mod">
          <ac:chgData name="Jorg Liebeherr" userId="4e70e616cda3882f" providerId="LiveId" clId="{50AF0BE5-41B1-CD4C-8792-8885F037CFAE}" dt="2020-09-15T22:23:21.009" v="1954" actId="164"/>
          <ac:spMkLst>
            <pc:docMk/>
            <pc:sldMk cId="1510312291" sldId="547"/>
            <ac:spMk id="63" creationId="{0826B3FB-F83A-D447-A7CF-2C43C30694AE}"/>
          </ac:spMkLst>
        </pc:spChg>
        <pc:spChg chg="add mod">
          <ac:chgData name="Jorg Liebeherr" userId="4e70e616cda3882f" providerId="LiveId" clId="{50AF0BE5-41B1-CD4C-8792-8885F037CFAE}" dt="2020-09-15T22:23:38.929" v="1957" actId="164"/>
          <ac:spMkLst>
            <pc:docMk/>
            <pc:sldMk cId="1510312291" sldId="547"/>
            <ac:spMk id="65" creationId="{CE5C7537-2CEA-754F-9F88-713592F67273}"/>
          </ac:spMkLst>
        </pc:spChg>
        <pc:spChg chg="mod">
          <ac:chgData name="Jorg Liebeherr" userId="4e70e616cda3882f" providerId="LiveId" clId="{50AF0BE5-41B1-CD4C-8792-8885F037CFAE}" dt="2020-09-15T22:28:19.033" v="2027" actId="2085"/>
          <ac:spMkLst>
            <pc:docMk/>
            <pc:sldMk cId="1510312291" sldId="547"/>
            <ac:spMk id="67" creationId="{41AA343F-F5CC-4645-B7FD-0785CF7F132B}"/>
          </ac:spMkLst>
        </pc:spChg>
        <pc:spChg chg="mod">
          <ac:chgData name="Jorg Liebeherr" userId="4e70e616cda3882f" providerId="LiveId" clId="{50AF0BE5-41B1-CD4C-8792-8885F037CFAE}" dt="2020-09-15T22:28:16.305" v="2026" actId="2085"/>
          <ac:spMkLst>
            <pc:docMk/>
            <pc:sldMk cId="1510312291" sldId="547"/>
            <ac:spMk id="68" creationId="{C1EB9DB3-C43E-E84F-8DAA-7C80BE04E731}"/>
          </ac:spMkLst>
        </pc:spChg>
        <pc:spChg chg="mod">
          <ac:chgData name="Jorg Liebeherr" userId="4e70e616cda3882f" providerId="LiveId" clId="{50AF0BE5-41B1-CD4C-8792-8885F037CFAE}" dt="2020-09-15T22:28:21.848" v="2028" actId="2085"/>
          <ac:spMkLst>
            <pc:docMk/>
            <pc:sldMk cId="1510312291" sldId="547"/>
            <ac:spMk id="71" creationId="{C85619F1-6BB2-B144-BCC3-41A0D72D0AB8}"/>
          </ac:spMkLst>
        </pc:spChg>
        <pc:spChg chg="mod">
          <ac:chgData name="Jorg Liebeherr" userId="4e70e616cda3882f" providerId="LiveId" clId="{50AF0BE5-41B1-CD4C-8792-8885F037CFAE}" dt="2020-09-15T22:28:28.072" v="2030" actId="2085"/>
          <ac:spMkLst>
            <pc:docMk/>
            <pc:sldMk cId="1510312291" sldId="547"/>
            <ac:spMk id="72" creationId="{EEC0DA64-EA94-0746-8A7E-47B4182120AC}"/>
          </ac:spMkLst>
        </pc:spChg>
        <pc:spChg chg="add mod">
          <ac:chgData name="Jorg Liebeherr" userId="4e70e616cda3882f" providerId="LiveId" clId="{50AF0BE5-41B1-CD4C-8792-8885F037CFAE}" dt="2020-09-15T22:23:57.984" v="1960" actId="164"/>
          <ac:spMkLst>
            <pc:docMk/>
            <pc:sldMk cId="1510312291" sldId="547"/>
            <ac:spMk id="73" creationId="{EF27D457-4B58-9A4D-8D81-ACAF82AC6E46}"/>
          </ac:spMkLst>
        </pc:spChg>
        <pc:spChg chg="mod">
          <ac:chgData name="Jorg Liebeherr" userId="4e70e616cda3882f" providerId="LiveId" clId="{50AF0BE5-41B1-CD4C-8792-8885F037CFAE}" dt="2020-09-15T22:28:32.464" v="2031" actId="2085"/>
          <ac:spMkLst>
            <pc:docMk/>
            <pc:sldMk cId="1510312291" sldId="547"/>
            <ac:spMk id="75" creationId="{139A073F-1243-8447-A3BA-6DA991CA19B0}"/>
          </ac:spMkLst>
        </pc:spChg>
        <pc:spChg chg="mod">
          <ac:chgData name="Jorg Liebeherr" userId="4e70e616cda3882f" providerId="LiveId" clId="{50AF0BE5-41B1-CD4C-8792-8885F037CFAE}" dt="2020-09-15T22:28:24.905" v="2029" actId="2085"/>
          <ac:spMkLst>
            <pc:docMk/>
            <pc:sldMk cId="1510312291" sldId="547"/>
            <ac:spMk id="76" creationId="{9C9840BD-76CE-044C-855E-D7305018AD49}"/>
          </ac:spMkLst>
        </pc:spChg>
        <pc:spChg chg="add mod">
          <ac:chgData name="Jorg Liebeherr" userId="4e70e616cda3882f" providerId="LiveId" clId="{50AF0BE5-41B1-CD4C-8792-8885F037CFAE}" dt="2020-09-15T22:24:43.494" v="1963" actId="164"/>
          <ac:spMkLst>
            <pc:docMk/>
            <pc:sldMk cId="1510312291" sldId="547"/>
            <ac:spMk id="78" creationId="{8332E88F-01A2-874F-BEF9-4F1305CA4250}"/>
          </ac:spMkLst>
        </pc:spChg>
        <pc:spChg chg="mod">
          <ac:chgData name="Jorg Liebeherr" userId="4e70e616cda3882f" providerId="LiveId" clId="{50AF0BE5-41B1-CD4C-8792-8885F037CFAE}" dt="2020-09-15T22:28:38.199" v="2033" actId="2085"/>
          <ac:spMkLst>
            <pc:docMk/>
            <pc:sldMk cId="1510312291" sldId="547"/>
            <ac:spMk id="80" creationId="{8BB37498-53E6-A542-935D-6C0F13C7D7F1}"/>
          </ac:spMkLst>
        </pc:spChg>
        <pc:spChg chg="mod">
          <ac:chgData name="Jorg Liebeherr" userId="4e70e616cda3882f" providerId="LiveId" clId="{50AF0BE5-41B1-CD4C-8792-8885F037CFAE}" dt="2020-09-15T22:28:35.617" v="2032" actId="2085"/>
          <ac:spMkLst>
            <pc:docMk/>
            <pc:sldMk cId="1510312291" sldId="547"/>
            <ac:spMk id="81" creationId="{2BD1B3EE-2224-1049-B47B-E792F13D1A98}"/>
          </ac:spMkLst>
        </pc:spChg>
        <pc:spChg chg="add mod">
          <ac:chgData name="Jorg Liebeherr" userId="4e70e616cda3882f" providerId="LiveId" clId="{50AF0BE5-41B1-CD4C-8792-8885F037CFAE}" dt="2020-09-15T22:25:08.668" v="1966" actId="164"/>
          <ac:spMkLst>
            <pc:docMk/>
            <pc:sldMk cId="1510312291" sldId="547"/>
            <ac:spMk id="83" creationId="{898D6A4E-32CB-D642-871B-2518656C34BD}"/>
          </ac:spMkLst>
        </pc:spChg>
        <pc:spChg chg="add mod">
          <ac:chgData name="Jorg Liebeherr" userId="4e70e616cda3882f" providerId="LiveId" clId="{50AF0BE5-41B1-CD4C-8792-8885F037CFAE}" dt="2020-09-15T22:26:54.196" v="2017" actId="20577"/>
          <ac:spMkLst>
            <pc:docMk/>
            <pc:sldMk cId="1510312291" sldId="547"/>
            <ac:spMk id="84" creationId="{EF6EE6B5-583D-3A48-A7FF-A562C7CA1196}"/>
          </ac:spMkLst>
        </pc:spChg>
        <pc:grpChg chg="add 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3" creationId="{4786B2A2-DB79-294A-8DC7-D19CDDA8BA5D}"/>
          </ac:grpSpMkLst>
        </pc:grpChg>
        <pc:grpChg chg="add 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5" creationId="{79DB0189-56BE-9548-8D73-EE12A5CF81D6}"/>
          </ac:grpSpMkLst>
        </pc:grpChg>
        <pc:grpChg chg="add 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8" creationId="{513FAA3E-5EB2-CE4E-9A64-39576A2A4079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14" creationId="{DD0624EE-75D7-C548-BE00-890823BBB047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17" creationId="{80DFDB07-46F7-3E4C-8ECE-E67BEF2C62F3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18" creationId="{4429AE1B-42DE-EF4C-B6F0-6BB5D72EF5DC}"/>
          </ac:grpSpMkLst>
        </pc:grpChg>
        <pc:grpChg chg="mod">
          <ac:chgData name="Jorg Liebeherr" userId="4e70e616cda3882f" providerId="LiveId" clId="{50AF0BE5-41B1-CD4C-8792-8885F037CFAE}" dt="2020-09-15T22:06:02.584" v="1647" actId="1035"/>
          <ac:grpSpMkLst>
            <pc:docMk/>
            <pc:sldMk cId="1510312291" sldId="547"/>
            <ac:grpSpMk id="19" creationId="{B2DB7652-59A1-E741-9159-2D5203162EFB}"/>
          </ac:grpSpMkLst>
        </pc:grpChg>
        <pc:grpChg chg="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20" creationId="{3DBD4A68-D031-7549-B334-08D1E6A18C74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25" creationId="{530F3D50-5198-AB47-A1A7-EC3A6571BF0A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26" creationId="{1CC854CF-E633-DF44-A54B-BD6B993C59D5}"/>
          </ac:grpSpMkLst>
        </pc:grpChg>
        <pc:grpChg chg="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28" creationId="{1DBA2449-9605-5D43-9812-D9EA1C43D0E6}"/>
          </ac:grpSpMkLst>
        </pc:grpChg>
        <pc:grpChg chg="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33" creationId="{94AF1530-1E07-AB46-84AF-DA3729839E3D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37" creationId="{9CE83351-42CE-A849-986A-FCE8671F910A}"/>
          </ac:grpSpMkLst>
        </pc:grpChg>
        <pc:grpChg chg="add del mod">
          <ac:chgData name="Jorg Liebeherr" userId="4e70e616cda3882f" providerId="LiveId" clId="{50AF0BE5-41B1-CD4C-8792-8885F037CFAE}" dt="2020-09-15T22:10:35.327" v="1752"/>
          <ac:grpSpMkLst>
            <pc:docMk/>
            <pc:sldMk cId="1510312291" sldId="547"/>
            <ac:grpSpMk id="44" creationId="{0165DCE7-AC40-544E-AFBA-CDB83AEEA2F4}"/>
          </ac:grpSpMkLst>
        </pc:grpChg>
        <pc:grpChg chg="add del mod">
          <ac:chgData name="Jorg Liebeherr" userId="4e70e616cda3882f" providerId="LiveId" clId="{50AF0BE5-41B1-CD4C-8792-8885F037CFAE}" dt="2020-09-15T22:17:23.069" v="1893" actId="478"/>
          <ac:grpSpMkLst>
            <pc:docMk/>
            <pc:sldMk cId="1510312291" sldId="547"/>
            <ac:grpSpMk id="49" creationId="{F64CE0BF-0097-584E-A013-9C6CE51CDF5B}"/>
          </ac:grpSpMkLst>
        </pc:grpChg>
        <pc:grpChg chg="add del mod">
          <ac:chgData name="Jorg Liebeherr" userId="4e70e616cda3882f" providerId="LiveId" clId="{50AF0BE5-41B1-CD4C-8792-8885F037CFAE}" dt="2020-09-15T22:12:22.010" v="1786"/>
          <ac:grpSpMkLst>
            <pc:docMk/>
            <pc:sldMk cId="1510312291" sldId="547"/>
            <ac:grpSpMk id="56" creationId="{FCA80DCF-3834-1D41-A577-820D8C124914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66" creationId="{36AFEB53-600F-5042-B956-718D7B3D2EF1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70" creationId="{BC6A6E55-470E-E841-95C7-221DBE0A5A1B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74" creationId="{F1B75185-1370-E747-825A-EA0BF2C4D86E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79" creationId="{C7EEB0FD-1774-5F43-BCA6-4CD77695F127}"/>
          </ac:grpSpMkLst>
        </pc:grpChg>
        <pc:cxnChg chg="mod">
          <ac:chgData name="Jorg Liebeherr" userId="4e70e616cda3882f" providerId="LiveId" clId="{50AF0BE5-41B1-CD4C-8792-8885F037CFAE}" dt="2020-09-15T22:06:02.584" v="1647" actId="1035"/>
          <ac:cxnSpMkLst>
            <pc:docMk/>
            <pc:sldMk cId="1510312291" sldId="547"/>
            <ac:cxnSpMk id="6" creationId="{3155AF7D-87BA-F448-8885-E55E2B486AEF}"/>
          </ac:cxnSpMkLst>
        </pc:cxnChg>
        <pc:cxnChg chg="mod">
          <ac:chgData name="Jorg Liebeherr" userId="4e70e616cda3882f" providerId="LiveId" clId="{50AF0BE5-41B1-CD4C-8792-8885F037CFAE}" dt="2020-09-15T22:25:31.436" v="1970" actId="12788"/>
          <ac:cxnSpMkLst>
            <pc:docMk/>
            <pc:sldMk cId="1510312291" sldId="547"/>
            <ac:cxnSpMk id="7" creationId="{41A70EC6-5C18-FB45-8658-487D81D9CF00}"/>
          </ac:cxnSpMkLst>
        </pc:cxnChg>
        <pc:cxnChg chg="mod">
          <ac:chgData name="Jorg Liebeherr" userId="4e70e616cda3882f" providerId="LiveId" clId="{50AF0BE5-41B1-CD4C-8792-8885F037CFAE}" dt="2020-09-15T22:22:07.943" v="1945" actId="164"/>
          <ac:cxnSpMkLst>
            <pc:docMk/>
            <pc:sldMk cId="1510312291" sldId="547"/>
            <ac:cxnSpMk id="9" creationId="{C52B02BE-D075-6949-B1D5-499591DB67DD}"/>
          </ac:cxnSpMkLst>
        </pc:cxnChg>
        <pc:cxnChg chg="mod">
          <ac:chgData name="Jorg Liebeherr" userId="4e70e616cda3882f" providerId="LiveId" clId="{50AF0BE5-41B1-CD4C-8792-8885F037CFAE}" dt="2020-09-15T22:22:42.228" v="1948" actId="164"/>
          <ac:cxnSpMkLst>
            <pc:docMk/>
            <pc:sldMk cId="1510312291" sldId="547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14:41.735" v="1828" actId="478"/>
          <ac:cxnSpMkLst>
            <pc:docMk/>
            <pc:sldMk cId="1510312291" sldId="547"/>
            <ac:cxnSpMk id="27" creationId="{38E50534-7192-5F42-BB67-B627F9601E19}"/>
          </ac:cxnSpMkLst>
        </pc:cxnChg>
        <pc:cxnChg chg="del mod">
          <ac:chgData name="Jorg Liebeherr" userId="4e70e616cda3882f" providerId="LiveId" clId="{50AF0BE5-41B1-CD4C-8792-8885F037CFAE}" dt="2020-09-15T22:13:55.697" v="1821" actId="478"/>
          <ac:cxnSpMkLst>
            <pc:docMk/>
            <pc:sldMk cId="1510312291" sldId="547"/>
            <ac:cxnSpMk id="31" creationId="{B130C297-14DF-0C4C-B574-90207D09186F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0" creationId="{7CC832C2-A16C-9547-9F06-732507AB51DE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2" creationId="{CE66C9F4-688D-5447-92F8-A2D9948984BE}"/>
          </ac:cxnSpMkLst>
        </pc:cxnChg>
        <pc:cxnChg chg="add del mod">
          <ac:chgData name="Jorg Liebeherr" userId="4e70e616cda3882f" providerId="LiveId" clId="{50AF0BE5-41B1-CD4C-8792-8885F037CFAE}" dt="2020-09-15T22:17:27.837" v="1894" actId="478"/>
          <ac:cxnSpMkLst>
            <pc:docMk/>
            <pc:sldMk cId="1510312291" sldId="547"/>
            <ac:cxnSpMk id="47" creationId="{DB1FDF59-7BA8-D848-99AF-AAB68BA3A926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2" creationId="{E30A1FD0-D842-A04D-AA03-3AE912A08724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4" creationId="{69ADF545-CF08-5A47-8BA0-2A542EE18BA8}"/>
          </ac:cxnSpMkLst>
        </pc:cxnChg>
        <pc:cxnChg chg="add mod">
          <ac:chgData name="Jorg Liebeherr" userId="4e70e616cda3882f" providerId="LiveId" clId="{50AF0BE5-41B1-CD4C-8792-8885F037CFAE}" dt="2020-09-15T22:23:02.110" v="1951" actId="164"/>
          <ac:cxnSpMkLst>
            <pc:docMk/>
            <pc:sldMk cId="1510312291" sldId="547"/>
            <ac:cxnSpMk id="60" creationId="{BDF9B632-B1C4-4E4C-8C49-5926988A73A1}"/>
          </ac:cxnSpMkLst>
        </pc:cxnChg>
        <pc:cxnChg chg="add mod">
          <ac:chgData name="Jorg Liebeherr" userId="4e70e616cda3882f" providerId="LiveId" clId="{50AF0BE5-41B1-CD4C-8792-8885F037CFAE}" dt="2020-09-15T22:23:21.009" v="1954" actId="164"/>
          <ac:cxnSpMkLst>
            <pc:docMk/>
            <pc:sldMk cId="1510312291" sldId="547"/>
            <ac:cxnSpMk id="62" creationId="{E8D4341D-898A-3744-9BC8-D3D2CA8D449A}"/>
          </ac:cxnSpMkLst>
        </pc:cxnChg>
        <pc:cxnChg chg="add mod">
          <ac:chgData name="Jorg Liebeherr" userId="4e70e616cda3882f" providerId="LiveId" clId="{50AF0BE5-41B1-CD4C-8792-8885F037CFAE}" dt="2020-09-15T22:23:38.929" v="1957" actId="164"/>
          <ac:cxnSpMkLst>
            <pc:docMk/>
            <pc:sldMk cId="1510312291" sldId="547"/>
            <ac:cxnSpMk id="64" creationId="{A3C5C0BD-7A13-DA4F-9853-4739B70AA26A}"/>
          </ac:cxnSpMkLst>
        </pc:cxnChg>
        <pc:cxnChg chg="add mod">
          <ac:chgData name="Jorg Liebeherr" userId="4e70e616cda3882f" providerId="LiveId" clId="{50AF0BE5-41B1-CD4C-8792-8885F037CFAE}" dt="2020-09-15T22:23:57.984" v="1960" actId="164"/>
          <ac:cxnSpMkLst>
            <pc:docMk/>
            <pc:sldMk cId="1510312291" sldId="547"/>
            <ac:cxnSpMk id="69" creationId="{3719EB35-317E-B34C-A043-A6C46BBD85BC}"/>
          </ac:cxnSpMkLst>
        </pc:cxnChg>
        <pc:cxnChg chg="add mod">
          <ac:chgData name="Jorg Liebeherr" userId="4e70e616cda3882f" providerId="LiveId" clId="{50AF0BE5-41B1-CD4C-8792-8885F037CFAE}" dt="2020-09-15T22:24:43.494" v="1963" actId="164"/>
          <ac:cxnSpMkLst>
            <pc:docMk/>
            <pc:sldMk cId="1510312291" sldId="547"/>
            <ac:cxnSpMk id="77" creationId="{6C4896A1-68D9-E245-9030-22A80B192B5D}"/>
          </ac:cxnSpMkLst>
        </pc:cxnChg>
        <pc:cxnChg chg="add mod">
          <ac:chgData name="Jorg Liebeherr" userId="4e70e616cda3882f" providerId="LiveId" clId="{50AF0BE5-41B1-CD4C-8792-8885F037CFAE}" dt="2020-09-15T22:25:08.668" v="1966" actId="164"/>
          <ac:cxnSpMkLst>
            <pc:docMk/>
            <pc:sldMk cId="1510312291" sldId="547"/>
            <ac:cxnSpMk id="82" creationId="{F0521C7D-9754-9449-B0DA-A71784B19A64}"/>
          </ac:cxnSpMkLst>
        </pc:cxnChg>
      </pc:sldChg>
      <pc:sldChg chg="modSp add">
        <pc:chgData name="Jorg Liebeherr" userId="4e70e616cda3882f" providerId="LiveId" clId="{50AF0BE5-41B1-CD4C-8792-8885F037CFAE}" dt="2020-09-15T22:34:04.895" v="2065" actId="20577"/>
        <pc:sldMkLst>
          <pc:docMk/>
          <pc:sldMk cId="1350254861" sldId="548"/>
        </pc:sldMkLst>
        <pc:spChg chg="mod">
          <ac:chgData name="Jorg Liebeherr" userId="4e70e616cda3882f" providerId="LiveId" clId="{50AF0BE5-41B1-CD4C-8792-8885F037CFAE}" dt="2020-09-15T22:34:04.895" v="2065" actId="20577"/>
          <ac:spMkLst>
            <pc:docMk/>
            <pc:sldMk cId="1350254861" sldId="548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6:47:20.389" v="2748" actId="207"/>
        <pc:sldMkLst>
          <pc:docMk/>
          <pc:sldMk cId="3358762903" sldId="550"/>
        </pc:sldMkLst>
        <pc:spChg chg="mod">
          <ac:chgData name="Jorg Liebeherr" userId="4e70e616cda3882f" providerId="LiveId" clId="{50AF0BE5-41B1-CD4C-8792-8885F037CFAE}" dt="2020-09-18T16:47:20.389" v="2748" actId="207"/>
          <ac:spMkLst>
            <pc:docMk/>
            <pc:sldMk cId="3358762903" sldId="550"/>
            <ac:spMk id="2" creationId="{00000000-0000-0000-0000-000000000000}"/>
          </ac:spMkLst>
        </pc:spChg>
      </pc:sldChg>
      <pc:sldChg chg="delSp modSp add">
        <pc:chgData name="Jorg Liebeherr" userId="4e70e616cda3882f" providerId="LiveId" clId="{50AF0BE5-41B1-CD4C-8792-8885F037CFAE}" dt="2020-09-20T21:46:27.030" v="4488" actId="20577"/>
        <pc:sldMkLst>
          <pc:docMk/>
          <pc:sldMk cId="3217662051" sldId="551"/>
        </pc:sldMkLst>
        <pc:spChg chg="mod">
          <ac:chgData name="Jorg Liebeherr" userId="4e70e616cda3882f" providerId="LiveId" clId="{50AF0BE5-41B1-CD4C-8792-8885F037CFAE}" dt="2020-09-18T16:48:49.317" v="2782" actId="20577"/>
          <ac:spMkLst>
            <pc:docMk/>
            <pc:sldMk cId="3217662051" sldId="551"/>
            <ac:spMk id="13316" creationId="{00000000-0000-0000-0000-000000000000}"/>
          </ac:spMkLst>
        </pc:spChg>
        <pc:spChg chg="mod">
          <ac:chgData name="Jorg Liebeherr" userId="4e70e616cda3882f" providerId="LiveId" clId="{50AF0BE5-41B1-CD4C-8792-8885F037CFAE}" dt="2020-09-20T21:46:27.030" v="4488" actId="20577"/>
          <ac:spMkLst>
            <pc:docMk/>
            <pc:sldMk cId="3217662051" sldId="551"/>
            <ac:spMk id="13317" creationId="{00000000-0000-0000-0000-000000000000}"/>
          </ac:spMkLst>
        </pc:spChg>
        <pc:graphicFrameChg chg="del mod">
          <ac:chgData name="Jorg Liebeherr" userId="4e70e616cda3882f" providerId="LiveId" clId="{50AF0BE5-41B1-CD4C-8792-8885F037CFAE}" dt="2020-09-18T17:05:26.607" v="3915" actId="478"/>
          <ac:graphicFrameMkLst>
            <pc:docMk/>
            <pc:sldMk cId="3217662051" sldId="551"/>
            <ac:graphicFrameMk id="5" creationId="{00000000-0000-0000-0000-000000000000}"/>
          </ac:graphicFrameMkLst>
        </pc:graphicFrameChg>
      </pc:sldChg>
    </pc:docChg>
  </pc:docChgLst>
  <pc:docChgLst>
    <pc:chgData name="Jorg Liebeherr" userId="4e70e616cda3882f" providerId="LiveId" clId="{399FA29C-8E59-3340-8270-281D17D8F1A3}"/>
    <pc:docChg chg="undo custSel addSld delSld modSld sldOrd">
      <pc:chgData name="Jorg Liebeherr" userId="4e70e616cda3882f" providerId="LiveId" clId="{399FA29C-8E59-3340-8270-281D17D8F1A3}" dt="2020-09-15T20:21:31.420" v="3238" actId="1076"/>
      <pc:docMkLst>
        <pc:docMk/>
      </pc:docMkLst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932342642" sldId="25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932342642" sldId="256"/>
            <ac:spMk id="6" creationId="{B19A3C6F-462F-8446-B81F-9C976DB2BF1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767987974" sldId="25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767987974" sldId="258"/>
            <ac:spMk id="4" creationId="{3C4013AD-78BC-7944-B56F-BE5E8EB302B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767987974" sldId="258"/>
            <ac:spMk id="5" creationId="{C54A1C99-7221-4C46-8D8A-8965FE724A31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885708168" sldId="26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885708168" sldId="265"/>
            <ac:spMk id="2" creationId="{8DE15E78-AA08-6246-9994-8096F0298E7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85708168" sldId="265"/>
            <ac:spMk id="3" creationId="{DBB8AD5E-F6C7-9345-8BA7-EBADA07B772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8496942" sldId="26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8496942" sldId="269"/>
            <ac:spMk id="2" creationId="{4166E251-5705-E742-8FBC-8B654A90ACD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8496942" sldId="269"/>
            <ac:spMk id="3" creationId="{19FD1E3A-EB6D-7045-92F2-864E48400D0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30909748" sldId="27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30909748" sldId="271"/>
            <ac:spMk id="3" creationId="{207FE79A-4984-384A-BE1D-C8BB948D908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30909748" sldId="271"/>
            <ac:spMk id="4" creationId="{95674FA4-28D7-A348-990B-4AACB0CE064A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717915054" sldId="27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717915054" sldId="272"/>
            <ac:spMk id="2" creationId="{6F2809F7-4BDC-F94E-BA18-F7B9364BDF8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717915054" sldId="272"/>
            <ac:spMk id="3" creationId="{DD2A4F78-E68D-BC4E-A39C-7E9D86944F7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628438146" sldId="27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628438146" sldId="275"/>
            <ac:spMk id="2" creationId="{CF079AFB-F12A-684A-9022-D21D84DE228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628438146" sldId="275"/>
            <ac:spMk id="3" creationId="{7258EFFF-DA98-D742-BE1D-DB0F027DC3B4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300133187" sldId="27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300133187" sldId="276"/>
            <ac:spMk id="2" creationId="{2CAAA64B-F9A6-3445-987C-472E874A02D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300133187" sldId="276"/>
            <ac:spMk id="3" creationId="{915EE6B4-92FD-D74E-90C2-AE8AF30BB11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370542997" sldId="27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370542997" sldId="279"/>
            <ac:spMk id="2" creationId="{7F6622F5-779C-794D-9149-ADFFF058471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370542997" sldId="279"/>
            <ac:spMk id="3" creationId="{B320439B-2E68-264C-8C66-182A3EF6B35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469781911" sldId="280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469781911" sldId="280"/>
            <ac:spMk id="2" creationId="{83248604-BE88-164F-9DDE-8BDEED66AD6F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469781911" sldId="280"/>
            <ac:spMk id="3" creationId="{8F50891E-59A7-0847-A1F6-A124A8BB829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697461123" sldId="28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697461123" sldId="281"/>
            <ac:spMk id="2" creationId="{FD21156E-A30D-AE46-8432-179E11657BB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697461123" sldId="281"/>
            <ac:spMk id="3" creationId="{8D65C528-C308-2B46-8367-9BCE6E30742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57958018" sldId="28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57958018" sldId="282"/>
            <ac:spMk id="2" creationId="{D6734FD5-6A9D-F848-851C-61F03E7ECEF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57958018" sldId="282"/>
            <ac:spMk id="3" creationId="{EEC80BFA-9A0F-4340-BC38-C57A2041709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69715974" sldId="28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69715974" sldId="283"/>
            <ac:spMk id="2" creationId="{498F0796-22D1-EA46-AC7C-AA73818BC43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69715974" sldId="283"/>
            <ac:spMk id="3" creationId="{A0FE5CE7-D69A-EE45-90D1-D83ADB3DABD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733249425" sldId="285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33249425" sldId="285"/>
            <ac:spMk id="4" creationId="{A50E0D71-9D4E-324B-A8B7-7C0C7009EFA6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33249425" sldId="285"/>
            <ac:spMk id="5" creationId="{E178BB77-2AD0-2249-9549-5849C44268A7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722475867" sldId="28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722475867" sldId="286"/>
            <ac:spMk id="3" creationId="{85279824-E804-A849-8136-CD5BDF6BA715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722475867" sldId="286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210588159" sldId="287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210588159" sldId="287"/>
            <ac:spMk id="3" creationId="{3B4B1F8E-889E-2344-A294-09055C9DD95B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210588159" sldId="287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526686812" sldId="28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526686812" sldId="288"/>
            <ac:spMk id="4" creationId="{1D45B5D1-6B54-804B-BFE1-DE35D856C97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526686812" sldId="288"/>
            <ac:spMk id="5" creationId="{4439BC4A-F10A-584E-92AC-C190F68BC653}"/>
          </ac:spMkLst>
        </pc:spChg>
      </pc:sldChg>
      <pc:sldChg chg="addSp delSp modSp add ord">
        <pc:chgData name="Jorg Liebeherr" userId="4e70e616cda3882f" providerId="LiveId" clId="{399FA29C-8E59-3340-8270-281D17D8F1A3}" dt="2020-09-15T20:18:35.338" v="3070" actId="20577"/>
        <pc:sldMkLst>
          <pc:docMk/>
          <pc:sldMk cId="1076594199" sldId="31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76594199" sldId="319"/>
            <ac:spMk id="2" creationId="{B7A55CE7-7888-DD4E-A9B7-D719CCBF5F79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76594199" sldId="319"/>
            <ac:spMk id="6" creationId="{E0F6BCFA-4208-A842-BA92-18605FC710CF}"/>
          </ac:spMkLst>
        </pc:spChg>
        <pc:spChg chg="mod">
          <ac:chgData name="Jorg Liebeherr" userId="4e70e616cda3882f" providerId="LiveId" clId="{399FA29C-8E59-3340-8270-281D17D8F1A3}" dt="2020-09-15T14:43:20.879" v="447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8:35.338" v="3070" actId="20577"/>
          <ac:spMkLst>
            <pc:docMk/>
            <pc:sldMk cId="1076594199" sldId="319"/>
            <ac:spMk id="168963" creationId="{C8E2A4DE-9F63-C24B-9468-EC27686956F5}"/>
          </ac:spMkLst>
        </pc:spChg>
        <pc:spChg chg="del">
          <ac:chgData name="Jorg Liebeherr" userId="4e70e616cda3882f" providerId="LiveId" clId="{399FA29C-8E59-3340-8270-281D17D8F1A3}" dt="2020-09-15T14:42:58.845" v="429" actId="478"/>
          <ac:spMkLst>
            <pc:docMk/>
            <pc:sldMk cId="1076594199" sldId="319"/>
            <ac:spMk id="168965" creationId="{4B4FDFA6-DD9D-E34E-8980-11F5A7353F26}"/>
          </ac:spMkLst>
        </pc:spChg>
        <pc:graphicFrameChg chg="mod">
          <ac:chgData name="Jorg Liebeherr" userId="4e70e616cda3882f" providerId="LiveId" clId="{399FA29C-8E59-3340-8270-281D17D8F1A3}" dt="2020-09-15T14:42:11.717" v="382" actId="1036"/>
          <ac:graphicFrameMkLst>
            <pc:docMk/>
            <pc:sldMk cId="1076594199" sldId="319"/>
            <ac:graphicFrameMk id="39940" creationId="{E09B2546-E99F-C745-AB1A-95C0EF524D34}"/>
          </ac:graphicFrameMkLst>
        </pc:graphicFrameChg>
      </pc:sldChg>
      <pc:sldChg chg="addSp delSp modSp add ord">
        <pc:chgData name="Jorg Liebeherr" userId="4e70e616cda3882f" providerId="LiveId" clId="{399FA29C-8E59-3340-8270-281D17D8F1A3}" dt="2020-09-15T20:21:31.420" v="3238" actId="1076"/>
        <pc:sldMkLst>
          <pc:docMk/>
          <pc:sldMk cId="4223521168" sldId="32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4223521168" sldId="320"/>
            <ac:spMk id="2" creationId="{97E59228-4974-E143-BF1D-E961CF1EC6AF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4223521168" sldId="320"/>
            <ac:spMk id="4" creationId="{B45D4994-ED74-1D42-AFEB-5CF2606670FF}"/>
          </ac:spMkLst>
        </pc:spChg>
        <pc:spChg chg="add mod">
          <ac:chgData name="Jorg Liebeherr" userId="4e70e616cda3882f" providerId="LiveId" clId="{399FA29C-8E59-3340-8270-281D17D8F1A3}" dt="2020-09-15T20:21:19.277" v="3236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399FA29C-8E59-3340-8270-281D17D8F1A3}" dt="2020-09-15T20:20:07.891" v="3089" actId="20577"/>
          <ac:spMkLst>
            <pc:docMk/>
            <pc:sldMk cId="4223521168" sldId="320"/>
            <ac:spMk id="169986" creationId="{340A371D-C675-7B41-BA9D-017672BB948D}"/>
          </ac:spMkLst>
        </pc:spChg>
        <pc:graphicFrameChg chg="mod">
          <ac:chgData name="Jorg Liebeherr" userId="4e70e616cda3882f" providerId="LiveId" clId="{399FA29C-8E59-3340-8270-281D17D8F1A3}" dt="2020-09-15T20:21:31.420" v="3238" actId="1076"/>
          <ac:graphicFrameMkLst>
            <pc:docMk/>
            <pc:sldMk cId="4223521168" sldId="320"/>
            <ac:graphicFrameMk id="41987" creationId="{5BB35897-557C-E145-9F03-BF8B7EC73D89}"/>
          </ac:graphicFrameMkLst>
        </pc:graphicFrameChg>
      </pc:sldChg>
      <pc:sldChg chg="addSp modSp">
        <pc:chgData name="Jorg Liebeherr" userId="4e70e616cda3882f" providerId="LiveId" clId="{399FA29C-8E59-3340-8270-281D17D8F1A3}" dt="2020-09-15T15:21:56.632" v="1438"/>
        <pc:sldMkLst>
          <pc:docMk/>
          <pc:sldMk cId="2871926951" sldId="52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71926951" sldId="526"/>
            <ac:spMk id="2" creationId="{46CB4FA0-700A-E34F-AE4F-3438F83DA63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10295143" sldId="52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10295143" sldId="529"/>
            <ac:spMk id="2" creationId="{D588729B-A992-9F47-BB4D-EA406EE1C118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10295143" sldId="529"/>
            <ac:spMk id="13315" creationId="{00000000-0000-0000-0000-000000000000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5874126" sldId="53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5874126" sldId="530"/>
            <ac:spMk id="2" creationId="{A6FBABCE-A098-464C-80CF-77D22235B750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5874126" sldId="530"/>
            <ac:spMk id="13315" creationId="{00000000-0000-0000-0000-000000000000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708229585" sldId="531"/>
        </pc:sldMkLst>
        <pc:spChg chg="mod">
          <ac:chgData name="Jorg Liebeherr" userId="4e70e616cda3882f" providerId="LiveId" clId="{399FA29C-8E59-3340-8270-281D17D8F1A3}" dt="2020-09-15T14:23:41.100" v="17" actId="27636"/>
          <ac:spMkLst>
            <pc:docMk/>
            <pc:sldMk cId="2708229585" sldId="531"/>
            <ac:spMk id="2" creationId="{32F5FC63-CAFE-2548-A2F8-12C58619991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08229585" sldId="531"/>
            <ac:spMk id="3" creationId="{6C9949B7-AC15-8E46-A43F-409E78B3CD1C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08229585" sldId="531"/>
            <ac:spMk id="9" creationId="{D7FA6892-A4A2-AD42-AAE1-FC2BD11F4332}"/>
          </ac:spMkLst>
        </pc:spChg>
      </pc:sldChg>
      <pc:sldChg chg="addSp delSp modSp add modAnim">
        <pc:chgData name="Jorg Liebeherr" userId="4e70e616cda3882f" providerId="LiveId" clId="{399FA29C-8E59-3340-8270-281D17D8F1A3}" dt="2020-09-15T15:21:56.632" v="1438"/>
        <pc:sldMkLst>
          <pc:docMk/>
          <pc:sldMk cId="1114579883" sldId="532"/>
        </pc:sldMkLst>
        <pc:spChg chg="mod">
          <ac:chgData name="Jorg Liebeherr" userId="4e70e616cda3882f" providerId="LiveId" clId="{399FA29C-8E59-3340-8270-281D17D8F1A3}" dt="2020-09-15T14:25:05.041" v="43" actId="20577"/>
          <ac:spMkLst>
            <pc:docMk/>
            <pc:sldMk cId="1114579883" sldId="532"/>
            <ac:spMk id="2" creationId="{BE3F15EA-555D-7C4C-91BE-DA7EFA62E058}"/>
          </ac:spMkLst>
        </pc:spChg>
        <pc:spChg chg="del mod">
          <ac:chgData name="Jorg Liebeherr" userId="4e70e616cda3882f" providerId="LiveId" clId="{399FA29C-8E59-3340-8270-281D17D8F1A3}" dt="2020-09-15T14:25:25.773" v="46"/>
          <ac:spMkLst>
            <pc:docMk/>
            <pc:sldMk cId="1114579883" sldId="532"/>
            <ac:spMk id="3" creationId="{6338AB76-3232-404E-9BEB-03D532067027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114579883" sldId="532"/>
            <ac:spMk id="4" creationId="{2ADA26F7-AF31-1B44-BB71-948550EEAAEB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5" creationId="{FEA38632-431E-D946-AA69-2FF81DA58EE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6" creationId="{9FCC382D-A7D1-C641-9C9F-90BE411D3220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7" creationId="{5364D9B5-EF75-724E-BD57-055DA9EEA97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8" creationId="{1CA67F47-362E-9541-A1BA-223DAD7C03E1}"/>
          </ac:spMkLst>
        </pc:spChg>
        <pc:spChg chg="add mod">
          <ac:chgData name="Jorg Liebeherr" userId="4e70e616cda3882f" providerId="LiveId" clId="{399FA29C-8E59-3340-8270-281D17D8F1A3}" dt="2020-09-15T14:30:26.424" v="132" actId="113"/>
          <ac:spMkLst>
            <pc:docMk/>
            <pc:sldMk cId="1114579883" sldId="532"/>
            <ac:spMk id="9" creationId="{67BB184C-4DD3-7F46-B3C6-060A8FCBC429}"/>
          </ac:spMkLst>
        </pc:spChg>
        <pc:spChg chg="add del mod">
          <ac:chgData name="Jorg Liebeherr" userId="4e70e616cda3882f" providerId="LiveId" clId="{399FA29C-8E59-3340-8270-281D17D8F1A3}" dt="2020-09-15T14:26:47.872" v="63" actId="478"/>
          <ac:spMkLst>
            <pc:docMk/>
            <pc:sldMk cId="1114579883" sldId="532"/>
            <ac:spMk id="10" creationId="{A6687159-1291-5543-A516-EE7E5B0649E5}"/>
          </ac:spMkLst>
        </pc:spChg>
        <pc:spChg chg="add mod">
          <ac:chgData name="Jorg Liebeherr" userId="4e70e616cda3882f" providerId="LiveId" clId="{399FA29C-8E59-3340-8270-281D17D8F1A3}" dt="2020-09-15T14:26:34.028" v="60" actId="1076"/>
          <ac:spMkLst>
            <pc:docMk/>
            <pc:sldMk cId="1114579883" sldId="532"/>
            <ac:spMk id="11" creationId="{9655345B-554A-CB46-ACC4-EF983B180F17}"/>
          </ac:spMkLst>
        </pc:spChg>
        <pc:spChg chg="add mod">
          <ac:chgData name="Jorg Liebeherr" userId="4e70e616cda3882f" providerId="LiveId" clId="{399FA29C-8E59-3340-8270-281D17D8F1A3}" dt="2020-09-15T14:26:43.613" v="62"/>
          <ac:spMkLst>
            <pc:docMk/>
            <pc:sldMk cId="1114579883" sldId="532"/>
            <ac:spMk id="12" creationId="{714D7CB8-0C03-064E-8DF4-30F3EA2BCA62}"/>
          </ac:spMkLst>
        </pc:spChg>
        <pc:spChg chg="add mod">
          <ac:chgData name="Jorg Liebeherr" userId="4e70e616cda3882f" providerId="LiveId" clId="{399FA29C-8E59-3340-8270-281D17D8F1A3}" dt="2020-09-15T14:26:55.476" v="65" actId="1076"/>
          <ac:spMkLst>
            <pc:docMk/>
            <pc:sldMk cId="1114579883" sldId="532"/>
            <ac:spMk id="13" creationId="{066F16A2-E394-E74A-9A4B-D6AE3D07E7C3}"/>
          </ac:spMkLst>
        </pc:spChg>
        <pc:spChg chg="add del mod">
          <ac:chgData name="Jorg Liebeherr" userId="4e70e616cda3882f" providerId="LiveId" clId="{399FA29C-8E59-3340-8270-281D17D8F1A3}" dt="2020-09-15T14:34:01.656" v="234" actId="478"/>
          <ac:spMkLst>
            <pc:docMk/>
            <pc:sldMk cId="1114579883" sldId="532"/>
            <ac:spMk id="14" creationId="{ADF3CE5B-7A16-7549-A004-6693A01873BE}"/>
          </ac:spMkLst>
        </pc:spChg>
        <pc:spChg chg="add del mod">
          <ac:chgData name="Jorg Liebeherr" userId="4e70e616cda3882f" providerId="LiveId" clId="{399FA29C-8E59-3340-8270-281D17D8F1A3}" dt="2020-09-15T14:32:26.983" v="166" actId="478"/>
          <ac:spMkLst>
            <pc:docMk/>
            <pc:sldMk cId="1114579883" sldId="532"/>
            <ac:spMk id="15" creationId="{614973C8-F2F6-BD44-8F09-448DD7237825}"/>
          </ac:spMkLst>
        </pc:spChg>
        <pc:spChg chg="add mod">
          <ac:chgData name="Jorg Liebeherr" userId="4e70e616cda3882f" providerId="LiveId" clId="{399FA29C-8E59-3340-8270-281D17D8F1A3}" dt="2020-09-15T14:30:49.281" v="133" actId="11529"/>
          <ac:spMkLst>
            <pc:docMk/>
            <pc:sldMk cId="1114579883" sldId="532"/>
            <ac:spMk id="16" creationId="{D362C415-F337-3E4A-97F8-79D883FDA1A8}"/>
          </ac:spMkLst>
        </pc:spChg>
        <pc:spChg chg="add mod">
          <ac:chgData name="Jorg Liebeherr" userId="4e70e616cda3882f" providerId="LiveId" clId="{399FA29C-8E59-3340-8270-281D17D8F1A3}" dt="2020-09-15T14:31:19.636" v="154" actId="14100"/>
          <ac:spMkLst>
            <pc:docMk/>
            <pc:sldMk cId="1114579883" sldId="532"/>
            <ac:spMk id="17" creationId="{7DE809DB-E7AE-4F45-BCFC-A8B52A51B84F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8" creationId="{8B9E3666-0CB7-3A43-A250-AC0081ECE12C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9" creationId="{DCA1272C-8378-7041-8909-65E079B7C987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20" creationId="{B6135558-B156-6248-98DA-D718AB342D1A}"/>
          </ac:spMkLst>
        </pc:spChg>
        <pc:spChg chg="add mod">
          <ac:chgData name="Jorg Liebeherr" userId="4e70e616cda3882f" providerId="LiveId" clId="{399FA29C-8E59-3340-8270-281D17D8F1A3}" dt="2020-09-15T14:33:28.734" v="233" actId="20577"/>
          <ac:spMkLst>
            <pc:docMk/>
            <pc:sldMk cId="1114579883" sldId="532"/>
            <ac:spMk id="21" creationId="{B8E8523B-ACE7-384A-9EAE-0EA47C769CA4}"/>
          </ac:spMkLst>
        </pc:spChg>
        <pc:spChg chg="add mod">
          <ac:chgData name="Jorg Liebeherr" userId="4e70e616cda3882f" providerId="LiveId" clId="{399FA29C-8E59-3340-8270-281D17D8F1A3}" dt="2020-09-15T14:32:38.468" v="168" actId="1076"/>
          <ac:spMkLst>
            <pc:docMk/>
            <pc:sldMk cId="1114579883" sldId="532"/>
            <ac:spMk id="22" creationId="{A7F1A711-F3BC-3941-955D-DF9CA6C1C691}"/>
          </ac:spMkLst>
        </pc:spChg>
        <pc:spChg chg="add mod">
          <ac:chgData name="Jorg Liebeherr" userId="4e70e616cda3882f" providerId="LiveId" clId="{399FA29C-8E59-3340-8270-281D17D8F1A3}" dt="2020-09-15T14:34:25.313" v="266" actId="20577"/>
          <ac:spMkLst>
            <pc:docMk/>
            <pc:sldMk cId="1114579883" sldId="532"/>
            <ac:spMk id="23" creationId="{9314FCC8-A0BE-C346-A8D2-398DE32D3A4C}"/>
          </ac:spMkLst>
        </pc:spChg>
        <pc:spChg chg="add mod">
          <ac:chgData name="Jorg Liebeherr" userId="4e70e616cda3882f" providerId="LiveId" clId="{399FA29C-8E59-3340-8270-281D17D8F1A3}" dt="2020-09-15T14:39:11.474" v="316" actId="113"/>
          <ac:spMkLst>
            <pc:docMk/>
            <pc:sldMk cId="1114579883" sldId="532"/>
            <ac:spMk id="24" creationId="{EB716731-4589-D141-B74E-7B5692B6231A}"/>
          </ac:spMkLst>
        </pc:spChg>
        <pc:spChg chg="add mod">
          <ac:chgData name="Jorg Liebeherr" userId="4e70e616cda3882f" providerId="LiveId" clId="{399FA29C-8E59-3340-8270-281D17D8F1A3}" dt="2020-09-15T14:35:25.849" v="268" actId="1076"/>
          <ac:spMkLst>
            <pc:docMk/>
            <pc:sldMk cId="1114579883" sldId="532"/>
            <ac:spMk id="25" creationId="{92AA44EF-8C47-AC4E-8794-B6E2F1388DAA}"/>
          </ac:spMkLst>
        </pc:spChg>
        <pc:spChg chg="add mod">
          <ac:chgData name="Jorg Liebeherr" userId="4e70e616cda3882f" providerId="LiveId" clId="{399FA29C-8E59-3340-8270-281D17D8F1A3}" dt="2020-09-15T14:35:59.442" v="291" actId="20577"/>
          <ac:spMkLst>
            <pc:docMk/>
            <pc:sldMk cId="1114579883" sldId="532"/>
            <ac:spMk id="26" creationId="{58B415D4-44E6-914D-8906-38F7F36470AE}"/>
          </ac:spMkLst>
        </pc:spChg>
        <pc:spChg chg="add mod">
          <ac:chgData name="Jorg Liebeherr" userId="4e70e616cda3882f" providerId="LiveId" clId="{399FA29C-8E59-3340-8270-281D17D8F1A3}" dt="2020-09-15T14:39:36.424" v="360" actId="14100"/>
          <ac:spMkLst>
            <pc:docMk/>
            <pc:sldMk cId="1114579883" sldId="532"/>
            <ac:spMk id="27" creationId="{821ED39A-A05E-2E4F-BA9C-7725D91AE5A5}"/>
          </ac:spMkLst>
        </pc:spChg>
        <pc:spChg chg="add mod">
          <ac:chgData name="Jorg Liebeherr" userId="4e70e616cda3882f" providerId="LiveId" clId="{399FA29C-8E59-3340-8270-281D17D8F1A3}" dt="2020-09-15T14:39:30.905" v="359" actId="14100"/>
          <ac:spMkLst>
            <pc:docMk/>
            <pc:sldMk cId="1114579883" sldId="532"/>
            <ac:spMk id="28" creationId="{DDADF67A-A0EA-0540-A53D-77655CBBC0D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114579883" sldId="532"/>
            <ac:spMk id="29" creationId="{D337445F-6AE7-684F-AB85-791D3EA3952E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078209278" sldId="53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078209278" sldId="533"/>
            <ac:spMk id="4" creationId="{5D9D2BA5-7662-1B4C-A3AC-12E6F507FB96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078209278" sldId="533"/>
            <ac:spMk id="6" creationId="{0D14C0D3-3332-7847-BD36-E6CCC6E20692}"/>
          </ac:spMkLst>
        </pc:spChg>
        <pc:picChg chg="add mod">
          <ac:chgData name="Jorg Liebeherr" userId="4e70e616cda3882f" providerId="LiveId" clId="{399FA29C-8E59-3340-8270-281D17D8F1A3}" dt="2020-09-15T15:04:32.342" v="1010" actId="1076"/>
          <ac:picMkLst>
            <pc:docMk/>
            <pc:sldMk cId="2078209278" sldId="533"/>
            <ac:picMk id="5" creationId="{EEB47E0F-A008-2F49-8508-F4BBAF05AE60}"/>
          </ac:picMkLst>
        </pc:picChg>
      </pc:sldChg>
      <pc:sldChg chg="addSp delSp modSp add modAnim">
        <pc:chgData name="Jorg Liebeherr" userId="4e70e616cda3882f" providerId="LiveId" clId="{399FA29C-8E59-3340-8270-281D17D8F1A3}" dt="2020-09-15T15:31:54.386" v="1559" actId="20577"/>
        <pc:sldMkLst>
          <pc:docMk/>
          <pc:sldMk cId="1009057857" sldId="534"/>
        </pc:sldMkLst>
        <pc:spChg chg="add mod">
          <ac:chgData name="Jorg Liebeherr" userId="4e70e616cda3882f" providerId="LiveId" clId="{399FA29C-8E59-3340-8270-281D17D8F1A3}" dt="2020-09-15T15:13:13.257" v="1284" actId="1076"/>
          <ac:spMkLst>
            <pc:docMk/>
            <pc:sldMk cId="1009057857" sldId="534"/>
            <ac:spMk id="2" creationId="{885897D3-44DE-1D44-B91B-72279E13D8FC}"/>
          </ac:spMkLst>
        </pc:spChg>
        <pc:spChg chg="add mod">
          <ac:chgData name="Jorg Liebeherr" userId="4e70e616cda3882f" providerId="LiveId" clId="{399FA29C-8E59-3340-8270-281D17D8F1A3}" dt="2020-09-15T15:13:27.313" v="1286" actId="14100"/>
          <ac:spMkLst>
            <pc:docMk/>
            <pc:sldMk cId="1009057857" sldId="534"/>
            <ac:spMk id="3" creationId="{2DBE0C16-DF21-8E40-B034-EB9037E3DE2B}"/>
          </ac:spMkLst>
        </pc:spChg>
        <pc:spChg chg="add mod">
          <ac:chgData name="Jorg Liebeherr" userId="4e70e616cda3882f" providerId="LiveId" clId="{399FA29C-8E59-3340-8270-281D17D8F1A3}" dt="2020-09-15T15:23:27.891" v="1464" actId="1076"/>
          <ac:spMkLst>
            <pc:docMk/>
            <pc:sldMk cId="1009057857" sldId="534"/>
            <ac:spMk id="4" creationId="{166BE620-2D77-E042-B139-E99C6A38E5D1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09057857" sldId="534"/>
            <ac:spMk id="6" creationId="{E0F6BCFA-4208-A842-BA92-18605FC710CF}"/>
          </ac:spMkLst>
        </pc:spChg>
        <pc:spChg chg="add mod">
          <ac:chgData name="Jorg Liebeherr" userId="4e70e616cda3882f" providerId="LiveId" clId="{399FA29C-8E59-3340-8270-281D17D8F1A3}" dt="2020-09-15T15:18:48.964" v="1387" actId="1076"/>
          <ac:spMkLst>
            <pc:docMk/>
            <pc:sldMk cId="1009057857" sldId="534"/>
            <ac:spMk id="16" creationId="{26F9A520-4331-484E-9D12-27933A9758E7}"/>
          </ac:spMkLst>
        </pc:spChg>
        <pc:spChg chg="add mod">
          <ac:chgData name="Jorg Liebeherr" userId="4e70e616cda3882f" providerId="LiveId" clId="{399FA29C-8E59-3340-8270-281D17D8F1A3}" dt="2020-09-15T15:19:18.532" v="1398" actId="20577"/>
          <ac:spMkLst>
            <pc:docMk/>
            <pc:sldMk cId="1009057857" sldId="534"/>
            <ac:spMk id="17" creationId="{25FB2088-0691-4749-A30C-73464DC6C8DA}"/>
          </ac:spMkLst>
        </pc:spChg>
        <pc:spChg chg="add mod">
          <ac:chgData name="Jorg Liebeherr" userId="4e70e616cda3882f" providerId="LiveId" clId="{399FA29C-8E59-3340-8270-281D17D8F1A3}" dt="2020-09-15T15:19:22.516" v="1400" actId="20577"/>
          <ac:spMkLst>
            <pc:docMk/>
            <pc:sldMk cId="1009057857" sldId="534"/>
            <ac:spMk id="18" creationId="{81F85C1A-6DF0-1C4F-8F99-B6E0ED9522AE}"/>
          </ac:spMkLst>
        </pc:spChg>
        <pc:spChg chg="add mod">
          <ac:chgData name="Jorg Liebeherr" userId="4e70e616cda3882f" providerId="LiveId" clId="{399FA29C-8E59-3340-8270-281D17D8F1A3}" dt="2020-09-15T15:20:03.093" v="1416" actId="1076"/>
          <ac:spMkLst>
            <pc:docMk/>
            <pc:sldMk cId="1009057857" sldId="534"/>
            <ac:spMk id="19" creationId="{22FB5A74-60BA-0145-9FA6-33E05327DD4D}"/>
          </ac:spMkLst>
        </pc:spChg>
        <pc:spChg chg="add mod">
          <ac:chgData name="Jorg Liebeherr" userId="4e70e616cda3882f" providerId="LiveId" clId="{399FA29C-8E59-3340-8270-281D17D8F1A3}" dt="2020-09-15T15:19:55.854" v="1411" actId="20577"/>
          <ac:spMkLst>
            <pc:docMk/>
            <pc:sldMk cId="1009057857" sldId="534"/>
            <ac:spMk id="20" creationId="{FA0C511E-9538-2247-B214-F08743F0867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09057857" sldId="534"/>
            <ac:spMk id="34" creationId="{2F2ECDF4-0A09-004C-80EB-8326DC1AA48D}"/>
          </ac:spMkLst>
        </pc:spChg>
        <pc:spChg chg="add mod">
          <ac:chgData name="Jorg Liebeherr" userId="4e70e616cda3882f" providerId="LiveId" clId="{399FA29C-8E59-3340-8270-281D17D8F1A3}" dt="2020-09-15T15:26:13.850" v="1491" actId="1035"/>
          <ac:spMkLst>
            <pc:docMk/>
            <pc:sldMk cId="1009057857" sldId="534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1" creationId="{55F0166C-A890-FF46-8E3B-42C7F765070D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2" creationId="{E4F320CB-871F-3E4A-BCA7-DB10DD9632BA}"/>
          </ac:spMkLst>
        </pc:spChg>
        <pc:spChg chg="mod">
          <ac:chgData name="Jorg Liebeherr" userId="4e70e616cda3882f" providerId="LiveId" clId="{399FA29C-8E59-3340-8270-281D17D8F1A3}" dt="2020-09-15T15:31:54.386" v="1559" actId="20577"/>
          <ac:spMkLst>
            <pc:docMk/>
            <pc:sldMk cId="1009057857" sldId="534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18:16.991" v="1356"/>
          <ac:spMkLst>
            <pc:docMk/>
            <pc:sldMk cId="1009057857" sldId="534"/>
            <ac:spMk id="168963" creationId="{C8E2A4DE-9F63-C24B-9468-EC27686956F5}"/>
          </ac:spMkLst>
        </pc:spChg>
        <pc:graphicFrameChg chg="del">
          <ac:chgData name="Jorg Liebeherr" userId="4e70e616cda3882f" providerId="LiveId" clId="{399FA29C-8E59-3340-8270-281D17D8F1A3}" dt="2020-09-15T15:05:23.450" v="1048" actId="478"/>
          <ac:graphicFrameMkLst>
            <pc:docMk/>
            <pc:sldMk cId="1009057857" sldId="534"/>
            <ac:graphicFrameMk id="39940" creationId="{E09B2546-E99F-C745-AB1A-95C0EF524D34}"/>
          </ac:graphicFrameMkLst>
        </pc:graphicFrameChg>
        <pc:picChg chg="add mod">
          <ac:chgData name="Jorg Liebeherr" userId="4e70e616cda3882f" providerId="LiveId" clId="{399FA29C-8E59-3340-8270-281D17D8F1A3}" dt="2020-09-15T15:16:32.231" v="1326" actId="1076"/>
          <ac:picMkLst>
            <pc:docMk/>
            <pc:sldMk cId="1009057857" sldId="534"/>
            <ac:picMk id="7" creationId="{77432808-F882-3347-B23A-96120135BF01}"/>
          </ac:picMkLst>
        </pc:picChg>
        <pc:picChg chg="add mod">
          <ac:chgData name="Jorg Liebeherr" userId="4e70e616cda3882f" providerId="LiveId" clId="{399FA29C-8E59-3340-8270-281D17D8F1A3}" dt="2020-09-15T15:22:13.684" v="1450" actId="1038"/>
          <ac:picMkLst>
            <pc:docMk/>
            <pc:sldMk cId="1009057857" sldId="534"/>
            <ac:picMk id="9" creationId="{C39C7B4F-6F20-2A4C-B172-6BCD6B76706F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0" creationId="{92FABB9B-491F-1242-B739-4E24FECE5EE9}"/>
          </ac:picMkLst>
        </pc:picChg>
        <pc:picChg chg="add mod">
          <ac:chgData name="Jorg Liebeherr" userId="4e70e616cda3882f" providerId="LiveId" clId="{399FA29C-8E59-3340-8270-281D17D8F1A3}" dt="2020-09-15T15:16:45.279" v="1327" actId="108"/>
          <ac:picMkLst>
            <pc:docMk/>
            <pc:sldMk cId="1009057857" sldId="534"/>
            <ac:picMk id="11" creationId="{A2B69F99-3FB7-964C-86BD-E6B56B585FAD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2" creationId="{E5E7669C-4B53-0544-A94F-D4385FC485A7}"/>
          </ac:picMkLst>
        </pc:picChg>
        <pc:picChg chg="add mod">
          <ac:chgData name="Jorg Liebeherr" userId="4e70e616cda3882f" providerId="LiveId" clId="{399FA29C-8E59-3340-8270-281D17D8F1A3}" dt="2020-09-15T15:20:07.045" v="1417" actId="1076"/>
          <ac:picMkLst>
            <pc:docMk/>
            <pc:sldMk cId="1009057857" sldId="534"/>
            <ac:picMk id="13" creationId="{C6D32581-DC45-7C4E-ADD0-A0A660498B53}"/>
          </ac:picMkLst>
        </pc:picChg>
        <pc:picChg chg="add mod">
          <ac:chgData name="Jorg Liebeherr" userId="4e70e616cda3882f" providerId="LiveId" clId="{399FA29C-8E59-3340-8270-281D17D8F1A3}" dt="2020-09-15T15:19:34.742" v="1403" actId="1076"/>
          <ac:picMkLst>
            <pc:docMk/>
            <pc:sldMk cId="1009057857" sldId="534"/>
            <ac:picMk id="14" creationId="{9C5E889A-2E1B-BA4C-878A-6D692240AA63}"/>
          </ac:picMkLst>
        </pc:picChg>
        <pc:cxnChg chg="add mod">
          <ac:chgData name="Jorg Liebeherr" userId="4e70e616cda3882f" providerId="LiveId" clId="{399FA29C-8E59-3340-8270-281D17D8F1A3}" dt="2020-09-15T15:22:09.163" v="1439" actId="14100"/>
          <ac:cxnSpMkLst>
            <pc:docMk/>
            <pc:sldMk cId="1009057857" sldId="534"/>
            <ac:cxnSpMk id="8" creationId="{655CB1A5-AD04-3240-B7AE-C86827BED9C2}"/>
          </ac:cxnSpMkLst>
        </pc:cxnChg>
        <pc:cxnChg chg="add mod">
          <ac:chgData name="Jorg Liebeherr" userId="4e70e616cda3882f" providerId="LiveId" clId="{399FA29C-8E59-3340-8270-281D17D8F1A3}" dt="2020-09-15T15:20:55.664" v="1421" actId="14100"/>
          <ac:cxnSpMkLst>
            <pc:docMk/>
            <pc:sldMk cId="1009057857" sldId="534"/>
            <ac:cxnSpMk id="23" creationId="{C0FBC0F3-7C3B-A944-A11A-DCE5E8BCB250}"/>
          </ac:cxnSpMkLst>
        </pc:cxnChg>
        <pc:cxnChg chg="add mod">
          <ac:chgData name="Jorg Liebeherr" userId="4e70e616cda3882f" providerId="LiveId" clId="{399FA29C-8E59-3340-8270-281D17D8F1A3}" dt="2020-09-15T15:21:11.647" v="1427" actId="14100"/>
          <ac:cxnSpMkLst>
            <pc:docMk/>
            <pc:sldMk cId="1009057857" sldId="534"/>
            <ac:cxnSpMk id="25" creationId="{15DB786D-2C9C-7840-9253-A69D1F515D13}"/>
          </ac:cxnSpMkLst>
        </pc:cxnChg>
        <pc:cxnChg chg="add mod">
          <ac:chgData name="Jorg Liebeherr" userId="4e70e616cda3882f" providerId="LiveId" clId="{399FA29C-8E59-3340-8270-281D17D8F1A3}" dt="2020-09-15T15:21:22.535" v="1430" actId="14100"/>
          <ac:cxnSpMkLst>
            <pc:docMk/>
            <pc:sldMk cId="1009057857" sldId="534"/>
            <ac:cxnSpMk id="30" creationId="{A0D47093-9883-A749-B3BE-3A2E5EA6EBBE}"/>
          </ac:cxnSpMkLst>
        </pc:cxnChg>
        <pc:cxnChg chg="add mod">
          <ac:chgData name="Jorg Liebeherr" userId="4e70e616cda3882f" providerId="LiveId" clId="{399FA29C-8E59-3340-8270-281D17D8F1A3}" dt="2020-09-15T15:21:31.081" v="1433" actId="14100"/>
          <ac:cxnSpMkLst>
            <pc:docMk/>
            <pc:sldMk cId="1009057857" sldId="534"/>
            <ac:cxnSpMk id="33" creationId="{9DF07F39-F9D7-054F-9275-32F19FDAC943}"/>
          </ac:cxnSpMkLst>
        </pc:cxnChg>
        <pc:cxnChg chg="add mod">
          <ac:chgData name="Jorg Liebeherr" userId="4e70e616cda3882f" providerId="LiveId" clId="{399FA29C-8E59-3340-8270-281D17D8F1A3}" dt="2020-09-15T15:21:39.866" v="1436" actId="14100"/>
          <ac:cxnSpMkLst>
            <pc:docMk/>
            <pc:sldMk cId="1009057857" sldId="534"/>
            <ac:cxnSpMk id="36" creationId="{AEE436E0-BAC2-A241-BFEB-68F421AD57A1}"/>
          </ac:cxnSpMkLst>
        </pc:cxnChg>
      </pc:sldChg>
      <pc:sldChg chg="addSp modSp add">
        <pc:chgData name="Jorg Liebeherr" userId="4e70e616cda3882f" providerId="LiveId" clId="{399FA29C-8E59-3340-8270-281D17D8F1A3}" dt="2020-09-15T15:40:34.638" v="1700" actId="1076"/>
        <pc:sldMkLst>
          <pc:docMk/>
          <pc:sldMk cId="769900632" sldId="535"/>
        </pc:sldMkLst>
        <pc:spChg chg="add mod">
          <ac:chgData name="Jorg Liebeherr" userId="4e70e616cda3882f" providerId="LiveId" clId="{399FA29C-8E59-3340-8270-281D17D8F1A3}" dt="2020-09-15T15:40:34.638" v="1700" actId="1076"/>
          <ac:spMkLst>
            <pc:docMk/>
            <pc:sldMk cId="769900632" sldId="535"/>
            <ac:spMk id="29" creationId="{C2EBAEEE-7638-3D40-A065-FBB459D142EB}"/>
          </ac:spMkLst>
        </pc:spChg>
      </pc:sldChg>
      <pc:sldChg chg="modSp add">
        <pc:chgData name="Jorg Liebeherr" userId="4e70e616cda3882f" providerId="LiveId" clId="{399FA29C-8E59-3340-8270-281D17D8F1A3}" dt="2020-09-15T15:40:05.526" v="1687" actId="20577"/>
        <pc:sldMkLst>
          <pc:docMk/>
          <pc:sldMk cId="3564200200" sldId="536"/>
        </pc:sldMkLst>
        <pc:spChg chg="mod">
          <ac:chgData name="Jorg Liebeherr" userId="4e70e616cda3882f" providerId="LiveId" clId="{399FA29C-8E59-3340-8270-281D17D8F1A3}" dt="2020-09-15T15:39:39.103" v="1596" actId="20577"/>
          <ac:spMkLst>
            <pc:docMk/>
            <pc:sldMk cId="3564200200" sldId="536"/>
            <ac:spMk id="2" creationId="{D2767A39-4D60-5F4A-8F0F-8D39B2393916}"/>
          </ac:spMkLst>
        </pc:spChg>
        <pc:spChg chg="mod">
          <ac:chgData name="Jorg Liebeherr" userId="4e70e616cda3882f" providerId="LiveId" clId="{399FA29C-8E59-3340-8270-281D17D8F1A3}" dt="2020-09-15T15:40:05.526" v="1687" actId="20577"/>
          <ac:spMkLst>
            <pc:docMk/>
            <pc:sldMk cId="3564200200" sldId="536"/>
            <ac:spMk id="3" creationId="{8D8FDED0-18C5-1846-842D-9330399AF9B0}"/>
          </ac:spMkLst>
        </pc:spChg>
      </pc:sldChg>
      <pc:sldChg chg="modSp add addAnim delAnim">
        <pc:chgData name="Jorg Liebeherr" userId="4e70e616cda3882f" providerId="LiveId" clId="{399FA29C-8E59-3340-8270-281D17D8F1A3}" dt="2020-09-15T15:45:06.477" v="1797" actId="207"/>
        <pc:sldMkLst>
          <pc:docMk/>
          <pc:sldMk cId="1022987750" sldId="537"/>
        </pc:sldMkLst>
        <pc:spChg chg="mod">
          <ac:chgData name="Jorg Liebeherr" userId="4e70e616cda3882f" providerId="LiveId" clId="{399FA29C-8E59-3340-8270-281D17D8F1A3}" dt="2020-09-15T15:42:55.255" v="1745" actId="20577"/>
          <ac:spMkLst>
            <pc:docMk/>
            <pc:sldMk cId="1022987750" sldId="537"/>
            <ac:spMk id="37" creationId="{52ED0DC4-2D7B-9242-BF44-94BADB5BB638}"/>
          </ac:spMkLst>
        </pc:spChg>
        <pc:spChg chg="mod">
          <ac:chgData name="Jorg Liebeherr" userId="4e70e616cda3882f" providerId="LiveId" clId="{399FA29C-8E59-3340-8270-281D17D8F1A3}" dt="2020-09-15T15:41:38.239" v="1721" actId="20577"/>
          <ac:spMkLst>
            <pc:docMk/>
            <pc:sldMk cId="1022987750" sldId="537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45:06.477" v="1797" actId="207"/>
          <ac:spMkLst>
            <pc:docMk/>
            <pc:sldMk cId="1022987750" sldId="537"/>
            <ac:spMk id="168963" creationId="{C8E2A4DE-9F63-C24B-9468-EC27686956F5}"/>
          </ac:spMkLst>
        </pc:spChg>
      </pc:sldChg>
      <pc:sldChg chg="modSp add del">
        <pc:chgData name="Jorg Liebeherr" userId="4e70e616cda3882f" providerId="LiveId" clId="{399FA29C-8E59-3340-8270-281D17D8F1A3}" dt="2020-09-15T15:44:00.307" v="1770" actId="2696"/>
        <pc:sldMkLst>
          <pc:docMk/>
          <pc:sldMk cId="568296018" sldId="538"/>
        </pc:sldMkLst>
        <pc:spChg chg="mod">
          <ac:chgData name="Jorg Liebeherr" userId="4e70e616cda3882f" providerId="LiveId" clId="{399FA29C-8E59-3340-8270-281D17D8F1A3}" dt="2020-09-15T15:43:48.326" v="1769" actId="20577"/>
          <ac:spMkLst>
            <pc:docMk/>
            <pc:sldMk cId="568296018" sldId="538"/>
            <ac:spMk id="168962" creationId="{CF52E15A-E527-054E-A636-D32DDB413E23}"/>
          </ac:spMkLst>
        </pc:spChg>
      </pc:sldChg>
      <pc:sldChg chg="addSp delSp modSp add addAnim delAnim modAnim">
        <pc:chgData name="Jorg Liebeherr" userId="4e70e616cda3882f" providerId="LiveId" clId="{399FA29C-8E59-3340-8270-281D17D8F1A3}" dt="2020-09-15T20:15:44.952" v="2955" actId="14100"/>
        <pc:sldMkLst>
          <pc:docMk/>
          <pc:sldMk cId="4219420112" sldId="538"/>
        </pc:sldMkLst>
        <pc:spChg chg="add del mod">
          <ac:chgData name="Jorg Liebeherr" userId="4e70e616cda3882f" providerId="LiveId" clId="{399FA29C-8E59-3340-8270-281D17D8F1A3}" dt="2020-09-15T20:15:28.822" v="2952" actId="11529"/>
          <ac:spMkLst>
            <pc:docMk/>
            <pc:sldMk cId="4219420112" sldId="538"/>
            <ac:spMk id="21" creationId="{3A244448-F26F-5040-96A5-3D52E8208491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1" creationId="{16A2D692-B583-A149-8AB3-CA8B1A0881BD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2" creationId="{EC32BE39-3861-2C40-9061-5DE4E9F05F06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5" creationId="{CB6278EF-19FA-8E4C-89A8-621ACA6BB67A}"/>
          </ac:spMkLst>
        </pc:spChg>
        <pc:spChg chg="mod">
          <ac:chgData name="Jorg Liebeherr" userId="4e70e616cda3882f" providerId="LiveId" clId="{399FA29C-8E59-3340-8270-281D17D8F1A3}" dt="2020-09-15T15:52:29.176" v="2139" actId="207"/>
          <ac:spMkLst>
            <pc:docMk/>
            <pc:sldMk cId="4219420112" sldId="538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6:17:20.664" v="2390" actId="1036"/>
          <ac:spMkLst>
            <pc:docMk/>
            <pc:sldMk cId="4219420112" sldId="538"/>
            <ac:spMk id="38" creationId="{8E6D487A-14C2-EA4F-B424-26331C8E76D3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1" creationId="{55F0166C-A890-FF46-8E3B-42C7F765070D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2" creationId="{E4F320CB-871F-3E4A-BCA7-DB10DD9632BA}"/>
          </ac:spMkLst>
        </pc:spChg>
        <pc:spChg chg="add del mod">
          <ac:chgData name="Jorg Liebeherr" userId="4e70e616cda3882f" providerId="LiveId" clId="{399FA29C-8E59-3340-8270-281D17D8F1A3}" dt="2020-09-15T16:16:20.780" v="2381" actId="20577"/>
          <ac:spMkLst>
            <pc:docMk/>
            <pc:sldMk cId="4219420112" sldId="538"/>
            <ac:spMk id="48" creationId="{CCB1461C-6D00-964F-8675-5B47B5B3C425}"/>
          </ac:spMkLst>
        </pc:spChg>
        <pc:spChg chg="add mod">
          <ac:chgData name="Jorg Liebeherr" userId="4e70e616cda3882f" providerId="LiveId" clId="{399FA29C-8E59-3340-8270-281D17D8F1A3}" dt="2020-09-15T20:15:44.952" v="2955" actId="14100"/>
          <ac:spMkLst>
            <pc:docMk/>
            <pc:sldMk cId="4219420112" sldId="538"/>
            <ac:spMk id="49" creationId="{1D14B6F2-DD93-CD41-8D5E-E3CEDF68752B}"/>
          </ac:spMkLst>
        </pc:spChg>
        <pc:spChg chg="mod">
          <ac:chgData name="Jorg Liebeherr" userId="4e70e616cda3882f" providerId="LiveId" clId="{399FA29C-8E59-3340-8270-281D17D8F1A3}" dt="2020-09-15T16:20:32.088" v="2425" actId="20577"/>
          <ac:spMkLst>
            <pc:docMk/>
            <pc:sldMk cId="4219420112" sldId="538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5:00.241" v="2950" actId="20577"/>
          <ac:spMkLst>
            <pc:docMk/>
            <pc:sldMk cId="4219420112" sldId="538"/>
            <ac:spMk id="168963" creationId="{C8E2A4DE-9F63-C24B-9468-EC27686956F5}"/>
          </ac:spMkLst>
        </pc:spChg>
        <pc:grpChg chg="add mod">
          <ac:chgData name="Jorg Liebeherr" userId="4e70e616cda3882f" providerId="LiveId" clId="{399FA29C-8E59-3340-8270-281D17D8F1A3}" dt="2020-09-15T16:04:20.993" v="2287" actId="1035"/>
          <ac:grpSpMkLst>
            <pc:docMk/>
            <pc:sldMk cId="4219420112" sldId="538"/>
            <ac:grpSpMk id="15" creationId="{15AF6AE6-1842-964B-90D1-EE68BBA0C069}"/>
          </ac:grpSpMkLst>
        </pc:grpChg>
        <pc:grpChg chg="add mod">
          <ac:chgData name="Jorg Liebeherr" userId="4e70e616cda3882f" providerId="LiveId" clId="{399FA29C-8E59-3340-8270-281D17D8F1A3}" dt="2020-09-15T16:04:28.461" v="2292" actId="1038"/>
          <ac:grpSpMkLst>
            <pc:docMk/>
            <pc:sldMk cId="4219420112" sldId="538"/>
            <ac:grpSpMk id="40" creationId="{E5E0D16C-9DF5-C646-A831-2BAD2A2604F0}"/>
          </ac:grpSpMkLst>
        </pc:grpChg>
        <pc:grpChg chg="add mod">
          <ac:chgData name="Jorg Liebeherr" userId="4e70e616cda3882f" providerId="LiveId" clId="{399FA29C-8E59-3340-8270-281D17D8F1A3}" dt="2020-09-15T16:01:42.252" v="2261" actId="1076"/>
          <ac:grpSpMkLst>
            <pc:docMk/>
            <pc:sldMk cId="4219420112" sldId="538"/>
            <ac:grpSpMk id="45" creationId="{CED2472B-B64E-4840-9430-63BD7CD39EDA}"/>
          </ac:grpSpMkLst>
        </pc:grpChg>
        <pc:picChg chg="mod">
          <ac:chgData name="Jorg Liebeherr" userId="4e70e616cda3882f" providerId="LiveId" clId="{399FA29C-8E59-3340-8270-281D17D8F1A3}" dt="2020-09-15T15:49:07.037" v="2094" actId="167"/>
          <ac:picMkLst>
            <pc:docMk/>
            <pc:sldMk cId="4219420112" sldId="538"/>
            <ac:picMk id="7" creationId="{77432808-F882-3347-B23A-96120135BF01}"/>
          </ac:picMkLst>
        </pc:picChg>
        <pc:picChg chg="mod">
          <ac:chgData name="Jorg Liebeherr" userId="4e70e616cda3882f" providerId="LiveId" clId="{399FA29C-8E59-3340-8270-281D17D8F1A3}" dt="2020-09-15T16:04:11.021" v="2279" actId="1035"/>
          <ac:picMkLst>
            <pc:docMk/>
            <pc:sldMk cId="4219420112" sldId="538"/>
            <ac:picMk id="10" creationId="{92FABB9B-491F-1242-B739-4E24FECE5EE9}"/>
          </ac:picMkLst>
        </pc:picChg>
        <pc:picChg chg="mod">
          <ac:chgData name="Jorg Liebeherr" userId="4e70e616cda3882f" providerId="LiveId" clId="{399FA29C-8E59-3340-8270-281D17D8F1A3}" dt="2020-09-15T16:06:58.943" v="2312" actId="167"/>
          <ac:picMkLst>
            <pc:docMk/>
            <pc:sldMk cId="4219420112" sldId="538"/>
            <ac:picMk id="11" creationId="{A2B69F99-3FB7-964C-86BD-E6B56B585FAD}"/>
          </ac:picMkLst>
        </pc:pic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6" creationId="{22CDF370-BE41-C54E-8BDF-3F44906B36EF}"/>
          </ac:cxnSpMkLst>
        </pc:cxn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39" creationId="{43BF5842-9F6C-7A4E-B570-9F04FCA5BE35}"/>
          </ac:cxnSpMkLst>
        </pc:cxnChg>
      </pc:sldChg>
      <pc:sldChg chg="add">
        <pc:chgData name="Jorg Liebeherr" userId="4e70e616cda3882f" providerId="LiveId" clId="{399FA29C-8E59-3340-8270-281D17D8F1A3}" dt="2020-09-15T16:21:02.364" v="2430"/>
        <pc:sldMkLst>
          <pc:docMk/>
          <pc:sldMk cId="1789828034" sldId="539"/>
        </pc:sldMkLst>
      </pc:sldChg>
      <pc:sldChg chg="addSp modSp add modAnim">
        <pc:chgData name="Jorg Liebeherr" userId="4e70e616cda3882f" providerId="LiveId" clId="{399FA29C-8E59-3340-8270-281D17D8F1A3}" dt="2020-09-15T20:17:03.036" v="3056" actId="1076"/>
        <pc:sldMkLst>
          <pc:docMk/>
          <pc:sldMk cId="217190427" sldId="540"/>
        </pc:sldMkLst>
        <pc:spChg chg="add mod">
          <ac:chgData name="Jorg Liebeherr" userId="4e70e616cda3882f" providerId="LiveId" clId="{399FA29C-8E59-3340-8270-281D17D8F1A3}" dt="2020-09-15T16:24:46.961" v="2705" actId="1037"/>
          <ac:spMkLst>
            <pc:docMk/>
            <pc:sldMk cId="217190427" sldId="540"/>
            <ac:spMk id="31" creationId="{AFAB9821-E1AB-9E4A-8D3C-99E6EF894456}"/>
          </ac:spMkLst>
        </pc:spChg>
        <pc:spChg chg="add mod">
          <ac:chgData name="Jorg Liebeherr" userId="4e70e616cda3882f" providerId="LiveId" clId="{399FA29C-8E59-3340-8270-281D17D8F1A3}" dt="2020-09-15T16:25:13.473" v="2814" actId="1037"/>
          <ac:spMkLst>
            <pc:docMk/>
            <pc:sldMk cId="217190427" sldId="540"/>
            <ac:spMk id="32" creationId="{4A853C48-70A5-7447-8232-EA86DCF6B2C9}"/>
          </ac:spMkLst>
        </pc:spChg>
        <pc:spChg chg="add mod">
          <ac:chgData name="Jorg Liebeherr" userId="4e70e616cda3882f" providerId="LiveId" clId="{399FA29C-8E59-3340-8270-281D17D8F1A3}" dt="2020-09-15T16:25:03.222" v="2775" actId="1037"/>
          <ac:spMkLst>
            <pc:docMk/>
            <pc:sldMk cId="217190427" sldId="540"/>
            <ac:spMk id="35" creationId="{A95DB4CF-CEF7-8449-9489-9D9C7C215327}"/>
          </ac:spMkLst>
        </pc:spChg>
        <pc:spChg chg="add mod">
          <ac:chgData name="Jorg Liebeherr" userId="4e70e616cda3882f" providerId="LiveId" clId="{399FA29C-8E59-3340-8270-281D17D8F1A3}" dt="2020-09-15T20:17:03.036" v="3056" actId="1076"/>
          <ac:spMkLst>
            <pc:docMk/>
            <pc:sldMk cId="217190427" sldId="540"/>
            <ac:spMk id="49" creationId="{82375279-435C-3A4B-8997-DBB5EE5748A5}"/>
          </ac:spMkLst>
        </pc:spChg>
        <pc:spChg chg="mod">
          <ac:chgData name="Jorg Liebeherr" userId="4e70e616cda3882f" providerId="LiveId" clId="{399FA29C-8E59-3340-8270-281D17D8F1A3}" dt="2020-09-15T16:22:20.719" v="2522" actId="20577"/>
          <ac:spMkLst>
            <pc:docMk/>
            <pc:sldMk cId="217190427" sldId="540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6:59.921" v="3055" actId="207"/>
          <ac:spMkLst>
            <pc:docMk/>
            <pc:sldMk cId="217190427" sldId="540"/>
            <ac:spMk id="168963" creationId="{C8E2A4DE-9F63-C24B-9468-EC27686956F5}"/>
          </ac:spMkLst>
        </pc:s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38" creationId="{E9156F5E-EF86-5946-BA12-F205037AB9E2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3" creationId="{FCB2E7A3-5DFC-144A-84C4-7A258A65B91F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6" creationId="{4380B354-D44E-D54B-9EFB-F0E38B6D4CBC}"/>
          </ac:grpSpMkLst>
        </pc:grpChg>
        <pc:picChg chg="add mod">
          <ac:chgData name="Jorg Liebeherr" userId="4e70e616cda3882f" providerId="LiveId" clId="{399FA29C-8E59-3340-8270-281D17D8F1A3}" dt="2020-09-15T16:24:17.001" v="2682"/>
          <ac:picMkLst>
            <pc:docMk/>
            <pc:sldMk cId="217190427" sldId="540"/>
            <ac:picMk id="29" creationId="{EE3D7AA4-4D2C-564E-BB58-0B8E0E567E14}"/>
          </ac:picMkLst>
        </pc:picChg>
      </pc:sldChg>
    </pc:docChg>
  </pc:docChgLst>
  <pc:docChgLst>
    <pc:chgData name="Jorg Liebeherr" userId="4e70e616cda3882f" providerId="LiveId" clId="{B7A26180-EB7E-C841-8FFC-3EA8A004EB81}"/>
    <pc:docChg chg="custSel modSld sldOrd">
      <pc:chgData name="Jorg Liebeherr" userId="4e70e616cda3882f" providerId="LiveId" clId="{B7A26180-EB7E-C841-8FFC-3EA8A004EB81}" dt="2020-09-28T15:01:40.086" v="361" actId="20577"/>
      <pc:docMkLst>
        <pc:docMk/>
      </pc:docMkLst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932342642" sldId="256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932342642" sldId="256"/>
            <ac:spMk id="6" creationId="{A40BB654-E070-BC48-BEB8-31008C375E74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B7A26180-EB7E-C841-8FFC-3EA8A004EB81}" dt="2020-09-28T13:55:32.755" v="119" actId="20577"/>
        <pc:sldMkLst>
          <pc:docMk/>
          <pc:sldMk cId="767987974" sldId="258"/>
        </pc:sldMkLst>
        <pc:spChg chg="mod">
          <ac:chgData name="Jorg Liebeherr" userId="4e70e616cda3882f" providerId="LiveId" clId="{B7A26180-EB7E-C841-8FFC-3EA8A004EB81}" dt="2020-09-28T13:55:32.755" v="119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767987974" sldId="258"/>
            <ac:spMk id="4" creationId="{27885E55-0F7F-F541-9BE5-88E6ECEB578A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767987974" sldId="258"/>
            <ac:spMk id="5" creationId="{DD3912D3-6BA3-6B47-8180-39F7670BEFD8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10169120" sldId="30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10169120" sldId="306"/>
            <ac:spMk id="3" creationId="{1818E852-A4F6-644E-93DA-46E6605BCCE6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10169120" sldId="306"/>
            <ac:spMk id="4" creationId="{5916BABB-F4A5-2840-94F0-BC43ECFD271B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23605600" sldId="307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3605600" sldId="307"/>
            <ac:spMk id="2" creationId="{CAA6AA57-CAFE-FD44-8E6C-E446D0E12F83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3605600" sldId="307"/>
            <ac:spMk id="3" creationId="{9A7BACF3-0E3A-6C4D-9582-665D3565011E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742697268" sldId="30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742697268" sldId="308"/>
            <ac:spMk id="3" creationId="{966DF303-034C-0649-B861-7A0898F508C1}"/>
          </ac:spMkLst>
        </pc:spChg>
      </pc:sldChg>
      <pc:sldChg chg="addSp delSp modSp">
        <pc:chgData name="Jorg Liebeherr" userId="4e70e616cda3882f" providerId="LiveId" clId="{B7A26180-EB7E-C841-8FFC-3EA8A004EB81}" dt="2020-09-28T13:59:34.503" v="167" actId="20577"/>
        <pc:sldMkLst>
          <pc:docMk/>
          <pc:sldMk cId="126664084" sldId="3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6664084" sldId="319"/>
            <ac:spMk id="2" creationId="{615194DA-E572-8749-B679-FAB7F5301A37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6664084" sldId="319"/>
            <ac:spMk id="3" creationId="{F13F5185-4CBC-A846-8CD7-6907D7ED6398}"/>
          </ac:spMkLst>
        </pc:spChg>
        <pc:spChg chg="mod">
          <ac:chgData name="Jorg Liebeherr" userId="4e70e616cda3882f" providerId="LiveId" clId="{B7A26180-EB7E-C841-8FFC-3EA8A004EB81}" dt="2020-09-28T13:59:34.503" v="167" actId="20577"/>
          <ac:spMkLst>
            <pc:docMk/>
            <pc:sldMk cId="126664084" sldId="319"/>
            <ac:spMk id="22530" creationId="{64F79C6D-4BD1-3543-93E1-143E14B8A9B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668310334" sldId="32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68310334" sldId="322"/>
            <ac:spMk id="2" creationId="{0739FCF2-7A9E-8647-880A-92608824369D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68310334" sldId="322"/>
            <ac:spMk id="3" creationId="{E328A5AF-86D2-2F4F-97CA-CA9DE990ED9D}"/>
          </ac:spMkLst>
        </pc:spChg>
      </pc:sldChg>
      <pc:sldChg chg="addSp delSp modSp">
        <pc:chgData name="Jorg Liebeherr" userId="4e70e616cda3882f" providerId="LiveId" clId="{B7A26180-EB7E-C841-8FFC-3EA8A004EB81}" dt="2020-09-28T13:58:52.731" v="133" actId="20577"/>
        <pc:sldMkLst>
          <pc:docMk/>
          <pc:sldMk cId="3745356823" sldId="323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745356823" sldId="323"/>
            <ac:spMk id="2" creationId="{B897290A-533D-AB4C-9226-5880ACBE3E8E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745356823" sldId="323"/>
            <ac:spMk id="3" creationId="{D58FC9D8-1DCE-AF41-BFE6-59AF3D0B1A5A}"/>
          </ac:spMkLst>
        </pc:spChg>
        <pc:spChg chg="mod">
          <ac:chgData name="Jorg Liebeherr" userId="4e70e616cda3882f" providerId="LiveId" clId="{B7A26180-EB7E-C841-8FFC-3EA8A004EB81}" dt="2020-09-28T13:58:52.731" v="133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addSp delSp modSp">
        <pc:chgData name="Jorg Liebeherr" userId="4e70e616cda3882f" providerId="LiveId" clId="{B7A26180-EB7E-C841-8FFC-3EA8A004EB81}" dt="2020-09-24T16:16:25.973" v="109" actId="20577"/>
        <pc:sldMkLst>
          <pc:docMk/>
          <pc:sldMk cId="1216706647" sldId="32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16706647" sldId="324"/>
            <ac:spMk id="2" creationId="{06BE6697-88EF-624E-81E7-7E226D92EBFC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16706647" sldId="324"/>
            <ac:spMk id="3" creationId="{2DAD7878-5578-144F-BDB4-715324942D99}"/>
          </ac:spMkLst>
        </pc:spChg>
        <pc:spChg chg="mod">
          <ac:chgData name="Jorg Liebeherr" userId="4e70e616cda3882f" providerId="LiveId" clId="{B7A26180-EB7E-C841-8FFC-3EA8A004EB81}" dt="2020-09-24T16:16:25.973" v="109" actId="20577"/>
          <ac:spMkLst>
            <pc:docMk/>
            <pc:sldMk cId="1216706647" sldId="324"/>
            <ac:spMk id="23554" creationId="{F2193995-9810-0D41-953E-FB59C21B8DA9}"/>
          </ac:spMkLst>
        </pc:spChg>
      </pc:sldChg>
      <pc:sldChg chg="addSp delSp modSp ord">
        <pc:chgData name="Jorg Liebeherr" userId="4e70e616cda3882f" providerId="LiveId" clId="{B7A26180-EB7E-C841-8FFC-3EA8A004EB81}" dt="2020-09-28T14:01:05.241" v="229" actId="20577"/>
        <pc:sldMkLst>
          <pc:docMk/>
          <pc:sldMk cId="592373673" sldId="32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592373673" sldId="325"/>
            <ac:spMk id="2" creationId="{695B80CE-4E79-CB49-B3E0-D7489E518ED1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592373673" sldId="325"/>
            <ac:spMk id="3" creationId="{12C96EDC-A443-444C-90ED-B0B6AE0B9DC8}"/>
          </ac:spMkLst>
        </pc:spChg>
        <pc:spChg chg="mod">
          <ac:chgData name="Jorg Liebeherr" userId="4e70e616cda3882f" providerId="LiveId" clId="{B7A26180-EB7E-C841-8FFC-3EA8A004EB81}" dt="2020-09-28T14:01:05.241" v="229" actId="2057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262988448" sldId="32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62988448" sldId="326"/>
            <ac:spMk id="2" creationId="{B760F363-E017-804D-AB2F-446C182B9168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62988448" sldId="326"/>
            <ac:spMk id="3" creationId="{59951130-019F-FF4D-90CB-D80BCE583F19}"/>
          </ac:spMkLst>
        </pc:spChg>
      </pc:sldChg>
      <pc:sldChg chg="addSp delSp modSp">
        <pc:chgData name="Jorg Liebeherr" userId="4e70e616cda3882f" providerId="LiveId" clId="{B7A26180-EB7E-C841-8FFC-3EA8A004EB81}" dt="2020-09-28T14:02:53.646" v="241" actId="20577"/>
        <pc:sldMkLst>
          <pc:docMk/>
          <pc:sldMk cId="289894056" sldId="3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89894056" sldId="328"/>
            <ac:spMk id="2" creationId="{A6B86B0C-204A-4D4C-BEDA-69E585795492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89894056" sldId="328"/>
            <ac:spMk id="3" creationId="{3F3CBD1F-3FC2-DF46-8811-F15DAB4A896C}"/>
          </ac:spMkLst>
        </pc:spChg>
        <pc:graphicFrameChg chg="modGraphic">
          <ac:chgData name="Jorg Liebeherr" userId="4e70e616cda3882f" providerId="LiveId" clId="{B7A26180-EB7E-C841-8FFC-3EA8A004EB81}" dt="2020-09-28T14:02:53.646" v="241" actId="20577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2522656" sldId="50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2522656" sldId="502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2522656" sldId="502"/>
            <ac:spMk id="5" creationId="{28C0B82C-5E92-3A48-B1BF-159AE299E6F1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421581055" sldId="51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421581055" sldId="518"/>
            <ac:spMk id="2" creationId="{78BCBECD-B78A-BF48-8C28-C54B7D69DDBB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421581055" sldId="518"/>
            <ac:spMk id="3" creationId="{6EAEB0BA-C425-9742-AE47-C83E1428C0C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4264649588" sldId="5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4264649588" sldId="519"/>
            <ac:spMk id="2" creationId="{812527E8-A539-324A-8F49-BD83A182C6A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4264649588" sldId="519"/>
            <ac:spMk id="3" creationId="{DC28C76C-AABE-BE44-8172-54FFBF94ACA1}"/>
          </ac:spMkLst>
        </pc:spChg>
      </pc:sldChg>
      <pc:sldChg chg="addSp delSp modSp">
        <pc:chgData name="Jorg Liebeherr" userId="4e70e616cda3882f" providerId="LiveId" clId="{B7A26180-EB7E-C841-8FFC-3EA8A004EB81}" dt="2020-09-28T14:07:59.717" v="334" actId="20577"/>
        <pc:sldMkLst>
          <pc:docMk/>
          <pc:sldMk cId="322146286" sldId="5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2146286" sldId="528"/>
            <ac:spMk id="2" creationId="{9F4D0873-AA27-1740-9CDE-FFC21D81389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2146286" sldId="528"/>
            <ac:spMk id="3" creationId="{E5BA9CB5-BAA2-9244-86EF-C08D068338FE}"/>
          </ac:spMkLst>
        </pc:spChg>
        <pc:spChg chg="mod">
          <ac:chgData name="Jorg Liebeherr" userId="4e70e616cda3882f" providerId="LiveId" clId="{B7A26180-EB7E-C841-8FFC-3EA8A004EB81}" dt="2020-09-28T14:07:59.717" v="334" actId="20577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116999010" sldId="55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116999010" sldId="554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116999010" sldId="554"/>
            <ac:spMk id="5" creationId="{0FA80A0E-BF20-0841-BEBC-54469A41768D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765499214" sldId="55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765499214" sldId="555"/>
            <ac:spMk id="2" creationId="{20740812-EC8F-F042-8891-A845EA5BCFB9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765499214" sldId="555"/>
            <ac:spMk id="5" creationId="{1D39AA53-E7C3-EC45-A731-DC4DFDDA8873}"/>
          </ac:spMkLst>
        </pc:spChg>
      </pc:sldChg>
      <pc:sldChg chg="addSp delSp modSp">
        <pc:chgData name="Jorg Liebeherr" userId="4e70e616cda3882f" providerId="LiveId" clId="{B7A26180-EB7E-C841-8FFC-3EA8A004EB81}" dt="2020-09-28T14:04:59.483" v="254" actId="20577"/>
        <pc:sldMkLst>
          <pc:docMk/>
          <pc:sldMk cId="3492409219" sldId="55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492409219" sldId="556"/>
            <ac:spMk id="4" creationId="{6F2DF233-643F-5048-9482-253322AA8024}"/>
          </ac:spMkLst>
        </pc:spChg>
        <pc:spChg chg="mod">
          <ac:chgData name="Jorg Liebeherr" userId="4e70e616cda3882f" providerId="LiveId" clId="{B7A26180-EB7E-C841-8FFC-3EA8A004EB81}" dt="2020-09-28T14:04:59.483" v="254" actId="20577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492409219" sldId="556"/>
            <ac:spMk id="10" creationId="{4906439D-C41B-7F48-8B05-331E506F6A10}"/>
          </ac:spMkLst>
        </pc:spChg>
      </pc:sldChg>
      <pc:sldChg chg="addSp delSp modSp">
        <pc:chgData name="Jorg Liebeherr" userId="4e70e616cda3882f" providerId="LiveId" clId="{B7A26180-EB7E-C841-8FFC-3EA8A004EB81}" dt="2020-09-28T14:06:20.953" v="326" actId="20577"/>
        <pc:sldMkLst>
          <pc:docMk/>
          <pc:sldMk cId="3979991804" sldId="557"/>
        </pc:sldMkLst>
        <pc:spChg chg="mod">
          <ac:chgData name="Jorg Liebeherr" userId="4e70e616cda3882f" providerId="LiveId" clId="{B7A26180-EB7E-C841-8FFC-3EA8A004EB81}" dt="2020-09-28T14:06:20.953" v="326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979991804" sldId="557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979991804" sldId="557"/>
            <ac:spMk id="5" creationId="{AC799362-A22F-6A44-B7BC-295462BC72FA}"/>
          </ac:spMkLst>
        </pc:spChg>
      </pc:sldChg>
      <pc:sldChg chg="addSp delSp modSp">
        <pc:chgData name="Jorg Liebeherr" userId="4e70e616cda3882f" providerId="LiveId" clId="{B7A26180-EB7E-C841-8FFC-3EA8A004EB81}" dt="2020-09-28T15:01:40.086" v="361" actId="20577"/>
        <pc:sldMkLst>
          <pc:docMk/>
          <pc:sldMk cId="1150734344" sldId="559"/>
        </pc:sldMkLst>
        <pc:spChg chg="mod">
          <ac:chgData name="Jorg Liebeherr" userId="4e70e616cda3882f" providerId="LiveId" clId="{B7A26180-EB7E-C841-8FFC-3EA8A004EB81}" dt="2020-09-28T15:01:40.086" v="361" actId="20577"/>
          <ac:spMkLst>
            <pc:docMk/>
            <pc:sldMk cId="1150734344" sldId="559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150734344" sldId="559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150734344" sldId="559"/>
            <ac:spMk id="5" creationId="{F480B25F-26EB-8440-8E64-BEFA4D13BD94}"/>
          </ac:spMkLst>
        </pc:spChg>
      </pc:sldChg>
      <pc:sldChg chg="addSp delSp modSp">
        <pc:chgData name="Jorg Liebeherr" userId="4e70e616cda3882f" providerId="LiveId" clId="{B7A26180-EB7E-C841-8FFC-3EA8A004EB81}" dt="2020-09-27T22:48:34.541" v="112" actId="20577"/>
        <pc:sldMkLst>
          <pc:docMk/>
          <pc:sldMk cId="2622699802" sldId="560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22699802" sldId="560"/>
            <ac:spMk id="2" creationId="{7CF61CC1-9C2B-6C46-A0EB-5970B6BD843E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22699802" sldId="560"/>
            <ac:spMk id="12290" creationId="{00000000-0000-0000-0000-000000000000}"/>
          </ac:spMkLst>
        </pc:spChg>
        <pc:spChg chg="mod">
          <ac:chgData name="Jorg Liebeherr" userId="4e70e616cda3882f" providerId="LiveId" clId="{B7A26180-EB7E-C841-8FFC-3EA8A004EB81}" dt="2020-09-27T22:48:34.541" v="112" actId="20577"/>
          <ac:spMkLst>
            <pc:docMk/>
            <pc:sldMk cId="2622699802" sldId="560"/>
            <ac:spMk id="12295" creationId="{00000000-0000-0000-0000-000000000000}"/>
          </ac:spMkLst>
        </pc:spChg>
        <pc:graphicFrameChg chg="mod">
          <ac:chgData name="Jorg Liebeherr" userId="4e70e616cda3882f" providerId="LiveId" clId="{B7A26180-EB7E-C841-8FFC-3EA8A004EB81}" dt="2020-09-24T16:16:16.105" v="107" actId="1036"/>
          <ac:graphicFrameMkLst>
            <pc:docMk/>
            <pc:sldMk cId="2622699802" sldId="560"/>
            <ac:graphicFrameMk id="12294" creationId="{00000000-0000-0000-0000-000000000000}"/>
          </ac:graphicFrameMkLst>
        </pc:graphicFrameChg>
      </pc:sldChg>
      <pc:sldChg chg="addSp modSp">
        <pc:chgData name="Jorg Liebeherr" userId="4e70e616cda3882f" providerId="LiveId" clId="{B7A26180-EB7E-C841-8FFC-3EA8A004EB81}" dt="2020-09-28T13:57:11.994" v="132" actId="692"/>
        <pc:sldMkLst>
          <pc:docMk/>
          <pc:sldMk cId="1869528174" sldId="561"/>
        </pc:sldMkLst>
        <pc:graphicFrameChg chg="mod">
          <ac:chgData name="Jorg Liebeherr" userId="4e70e616cda3882f" providerId="LiveId" clId="{B7A26180-EB7E-C841-8FFC-3EA8A004EB81}" dt="2020-09-24T18:51:49.246" v="111" actId="14100"/>
          <ac:graphicFrameMkLst>
            <pc:docMk/>
            <pc:sldMk cId="1869528174" sldId="561"/>
            <ac:graphicFrameMk id="5" creationId="{A7FA710E-C605-0643-BA9A-34EB7D3226AB}"/>
          </ac:graphicFrameMkLst>
        </pc:graphicFrameChg>
        <pc:cxnChg chg="add mod">
          <ac:chgData name="Jorg Liebeherr" userId="4e70e616cda3882f" providerId="LiveId" clId="{B7A26180-EB7E-C841-8FFC-3EA8A004EB81}" dt="2020-09-28T13:57:11.994" v="132" actId="692"/>
          <ac:cxnSpMkLst>
            <pc:docMk/>
            <pc:sldMk cId="1869528174" sldId="561"/>
            <ac:cxnSpMk id="6" creationId="{720BB33B-AFEB-DF47-99AF-DC81F29A5545}"/>
          </ac:cxnSpMkLst>
        </pc:cxnChg>
      </pc:sldChg>
    </pc:docChg>
  </pc:docChgLst>
  <pc:docChgLst>
    <pc:chgData name="Jorg Liebeherr" userId="4e70e616cda3882f" providerId="LiveId" clId="{EBBB90F6-4CA5-7548-8211-0FC534A2D95E}"/>
    <pc:docChg chg="undo custSel addSld delSld modSld sldOrd">
      <pc:chgData name="Jorg Liebeherr" userId="4e70e616cda3882f" providerId="LiveId" clId="{EBBB90F6-4CA5-7548-8211-0FC534A2D95E}" dt="2020-09-24T15:43:28.654" v="4631" actId="27636"/>
      <pc:docMkLst>
        <pc:docMk/>
      </pc:docMkLst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932342642" sldId="256"/>
        </pc:sldMkLst>
        <pc:spChg chg="mod">
          <ac:chgData name="Jorg Liebeherr" userId="4e70e616cda3882f" providerId="LiveId" clId="{EBBB90F6-4CA5-7548-8211-0FC534A2D95E}" dt="2020-09-23T20:58:45.746" v="0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932342642" sldId="256"/>
            <ac:spMk id="6" creationId="{F94DC270-9A5B-3745-839E-605F083457C2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767987974" sldId="258"/>
        </pc:sldMkLst>
        <pc:spChg chg="mod">
          <ac:chgData name="Jorg Liebeherr" userId="4e70e616cda3882f" providerId="LiveId" clId="{EBBB90F6-4CA5-7548-8211-0FC534A2D95E}" dt="2020-09-23T23:43:12.568" v="673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767987974" sldId="258"/>
            <ac:spMk id="4" creationId="{03FB5009-1135-C649-8FBD-18C7C7D0F476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767987974" sldId="258"/>
            <ac:spMk id="5" creationId="{DD3912D3-6BA3-6B47-8180-39F7670BEFD8}"/>
          </ac:spMkLst>
        </pc:spChg>
      </pc:sldChg>
      <pc:sldChg chg="del">
        <pc:chgData name="Jorg Liebeherr" userId="4e70e616cda3882f" providerId="LiveId" clId="{EBBB90F6-4CA5-7548-8211-0FC534A2D95E}" dt="2020-09-23T20:59:00.123" v="1" actId="2696"/>
        <pc:sldMkLst>
          <pc:docMk/>
          <pc:sldMk cId="867772728" sldId="262"/>
        </pc:sldMkLst>
      </pc:sldChg>
      <pc:sldChg chg="del">
        <pc:chgData name="Jorg Liebeherr" userId="4e70e616cda3882f" providerId="LiveId" clId="{EBBB90F6-4CA5-7548-8211-0FC534A2D95E}" dt="2020-09-23T20:59:00.138" v="2" actId="2696"/>
        <pc:sldMkLst>
          <pc:docMk/>
          <pc:sldMk cId="1370554939" sldId="263"/>
        </pc:sldMkLst>
      </pc:sldChg>
      <pc:sldChg chg="del">
        <pc:chgData name="Jorg Liebeherr" userId="4e70e616cda3882f" providerId="LiveId" clId="{EBBB90F6-4CA5-7548-8211-0FC534A2D95E}" dt="2020-09-23T20:59:00.166" v="4" actId="2696"/>
        <pc:sldMkLst>
          <pc:docMk/>
          <pc:sldMk cId="3451861326" sldId="264"/>
        </pc:sldMkLst>
      </pc:sldChg>
      <pc:sldChg chg="del">
        <pc:chgData name="Jorg Liebeherr" userId="4e70e616cda3882f" providerId="LiveId" clId="{EBBB90F6-4CA5-7548-8211-0FC534A2D95E}" dt="2020-09-23T20:59:00.230" v="7" actId="2696"/>
        <pc:sldMkLst>
          <pc:docMk/>
          <pc:sldMk cId="2143476400" sldId="271"/>
        </pc:sldMkLst>
      </pc:sldChg>
      <pc:sldChg chg="del">
        <pc:chgData name="Jorg Liebeherr" userId="4e70e616cda3882f" providerId="LiveId" clId="{EBBB90F6-4CA5-7548-8211-0FC534A2D95E}" dt="2020-09-23T20:59:00.195" v="5" actId="2696"/>
        <pc:sldMkLst>
          <pc:docMk/>
          <pc:sldMk cId="3210588159" sldId="287"/>
        </pc:sldMkLst>
      </pc:sldChg>
      <pc:sldChg chg="del">
        <pc:chgData name="Jorg Liebeherr" userId="4e70e616cda3882f" providerId="LiveId" clId="{EBBB90F6-4CA5-7548-8211-0FC534A2D95E}" dt="2020-09-23T20:59:00.401" v="17" actId="2696"/>
        <pc:sldMkLst>
          <pc:docMk/>
          <pc:sldMk cId="1038862380" sldId="302"/>
        </pc:sldMkLst>
      </pc:sldChg>
      <pc:sldChg chg="del">
        <pc:chgData name="Jorg Liebeherr" userId="4e70e616cda3882f" providerId="LiveId" clId="{EBBB90F6-4CA5-7548-8211-0FC534A2D95E}" dt="2020-09-23T20:59:00.419" v="18" actId="2696"/>
        <pc:sldMkLst>
          <pc:docMk/>
          <pc:sldMk cId="698224850" sldId="303"/>
        </pc:sldMkLst>
      </pc:sldChg>
      <pc:sldChg chg="del">
        <pc:chgData name="Jorg Liebeherr" userId="4e70e616cda3882f" providerId="LiveId" clId="{EBBB90F6-4CA5-7548-8211-0FC534A2D95E}" dt="2020-09-23T20:59:00.436" v="19" actId="2696"/>
        <pc:sldMkLst>
          <pc:docMk/>
          <pc:sldMk cId="932845777" sldId="304"/>
        </pc:sldMkLst>
      </pc:sldChg>
      <pc:sldChg chg="addSp delSp modSp add">
        <pc:chgData name="Jorg Liebeherr" userId="4e70e616cda3882f" providerId="LiveId" clId="{EBBB90F6-4CA5-7548-8211-0FC534A2D95E}" dt="2020-09-24T12:25:18.236" v="1932" actId="20577"/>
        <pc:sldMkLst>
          <pc:docMk/>
          <pc:sldMk cId="2010169120" sldId="30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010169120" sldId="306"/>
            <ac:spMk id="3" creationId="{1818E852-A4F6-644E-93DA-46E6605BCCE6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010169120" sldId="306"/>
            <ac:spMk id="17409" creationId="{4DAECCF7-14F3-9148-BEDD-4AF16EC82247}"/>
          </ac:spMkLst>
        </pc:spChg>
        <pc:spChg chg="mod">
          <ac:chgData name="Jorg Liebeherr" userId="4e70e616cda3882f" providerId="LiveId" clId="{EBBB90F6-4CA5-7548-8211-0FC534A2D95E}" dt="2020-09-24T12:25:18.236" v="1932" actId="20577"/>
          <ac:spMkLst>
            <pc:docMk/>
            <pc:sldMk cId="2010169120" sldId="306"/>
            <ac:spMk id="17410" creationId="{E757FAA8-C364-0F49-9D29-C711341BDBB3}"/>
          </ac:spMkLst>
        </pc:spChg>
        <pc:graphicFrameChg chg="add mod modGraphic">
          <ac:chgData name="Jorg Liebeherr" userId="4e70e616cda3882f" providerId="LiveId" clId="{EBBB90F6-4CA5-7548-8211-0FC534A2D95E}" dt="2020-09-24T12:25:14.010" v="1931" actId="1076"/>
          <ac:graphicFrameMkLst>
            <pc:docMk/>
            <pc:sldMk cId="2010169120" sldId="306"/>
            <ac:graphicFrameMk id="2" creationId="{1DE0CC44-BF64-0C42-AAF6-611295357E08}"/>
          </ac:graphicFrameMkLst>
        </pc:graphicFrameChg>
        <pc:graphicFrameChg chg="del mod">
          <ac:chgData name="Jorg Liebeherr" userId="4e70e616cda3882f" providerId="LiveId" clId="{EBBB90F6-4CA5-7548-8211-0FC534A2D95E}" dt="2020-09-23T23:43:56.002" v="698" actId="478"/>
          <ac:graphicFrameMkLst>
            <pc:docMk/>
            <pc:sldMk cId="2010169120" sldId="306"/>
            <ac:graphicFrameMk id="17411" creationId="{F76E3490-EC0A-184B-BEA4-6BBF5298464D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43:29.363" v="2221"/>
        <pc:sldMkLst>
          <pc:docMk/>
          <pc:sldMk cId="123605600" sldId="307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3605600" sldId="307"/>
            <ac:spMk id="2" creationId="{CAA6AA57-CAFE-FD44-8E6C-E446D0E12F83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3605600" sldId="307"/>
            <ac:spMk id="19457" creationId="{CA8FDF41-396D-7549-BABF-70BF42EB8FC6}"/>
          </ac:spMkLst>
        </pc:spChg>
        <pc:spChg chg="mod">
          <ac:chgData name="Jorg Liebeherr" userId="4e70e616cda3882f" providerId="LiveId" clId="{EBBB90F6-4CA5-7548-8211-0FC534A2D95E}" dt="2020-09-23T23:49:50.892" v="782" actId="20577"/>
          <ac:spMkLst>
            <pc:docMk/>
            <pc:sldMk cId="123605600" sldId="307"/>
            <ac:spMk id="19458" creationId="{2F45ECE1-8EF0-1146-9FA6-3FEA71E99A46}"/>
          </ac:spMkLst>
        </pc:spChg>
        <pc:spChg chg="mod">
          <ac:chgData name="Jorg Liebeherr" userId="4e70e616cda3882f" providerId="LiveId" clId="{EBBB90F6-4CA5-7548-8211-0FC534A2D95E}" dt="2020-09-24T12:36:53.935" v="2116" actId="20577"/>
          <ac:spMkLst>
            <pc:docMk/>
            <pc:sldMk cId="123605600" sldId="307"/>
            <ac:spMk id="19462" creationId="{75BB8190-37A5-9C46-BAE5-E9249D1D5800}"/>
          </ac:spMkLst>
        </pc:spChg>
      </pc:sldChg>
      <pc:sldChg chg="addSp delSp modSp add">
        <pc:chgData name="Jorg Liebeherr" userId="4e70e616cda3882f" providerId="LiveId" clId="{EBBB90F6-4CA5-7548-8211-0FC534A2D95E}" dt="2020-09-24T13:12:54.912" v="2726" actId="20577"/>
        <pc:sldMkLst>
          <pc:docMk/>
          <pc:sldMk cId="2742697268" sldId="30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EBBB90F6-4CA5-7548-8211-0FC534A2D95E}" dt="2020-09-24T13:12:54.912" v="2726" actId="20577"/>
          <ac:spMkLst>
            <pc:docMk/>
            <pc:sldMk cId="2742697268" sldId="308"/>
            <ac:spMk id="7" creationId="{CE73F9DD-4B1B-4440-8127-0E0E92833E91}"/>
          </ac:spMkLst>
        </pc:spChg>
        <pc:spChg chg="add 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8" creationId="{4DD80DE1-5BFE-1840-9ACE-05CD27BE9B1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742697268" sldId="308"/>
            <ac:spMk id="21505" creationId="{983918C8-84F3-FE4A-95A5-D08D310647E3}"/>
          </ac:spMkLst>
        </pc:spChg>
        <pc:spChg chg="mod">
          <ac:chgData name="Jorg Liebeherr" userId="4e70e616cda3882f" providerId="LiveId" clId="{EBBB90F6-4CA5-7548-8211-0FC534A2D95E}" dt="2020-09-23T23:50:54.095" v="802" actId="20577"/>
          <ac:spMkLst>
            <pc:docMk/>
            <pc:sldMk cId="2742697268" sldId="308"/>
            <ac:spMk id="21506" creationId="{2F672D35-5883-0148-AB94-67EE0EAC5CED}"/>
          </ac:spMkLst>
        </pc:spChg>
        <pc:spChg chg="mod">
          <ac:chgData name="Jorg Liebeherr" userId="4e70e616cda3882f" providerId="LiveId" clId="{EBBB90F6-4CA5-7548-8211-0FC534A2D95E}" dt="2020-09-23T23:58:38.816" v="849" actId="207"/>
          <ac:spMkLst>
            <pc:docMk/>
            <pc:sldMk cId="2742697268" sldId="308"/>
            <ac:spMk id="21507" creationId="{EFAB3DA9-1D19-6F4C-8F8B-0CF30533B776}"/>
          </ac:spMkLst>
        </pc:spChg>
        <pc:spChg chg="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21508" creationId="{6F6EA368-832B-F74D-AB6C-83AD792D4A38}"/>
          </ac:spMkLst>
        </pc:spChg>
      </pc:sldChg>
      <pc:sldChg chg="addSp delSp modSp add del">
        <pc:chgData name="Jorg Liebeherr" userId="4e70e616cda3882f" providerId="LiveId" clId="{EBBB90F6-4CA5-7548-8211-0FC534A2D95E}" dt="2020-09-24T00:25:26.544" v="1732" actId="2696"/>
        <pc:sldMkLst>
          <pc:docMk/>
          <pc:sldMk cId="1484440014" sldId="31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484440014" sldId="313"/>
            <ac:spMk id="2" creationId="{20740812-EC8F-F042-8891-A845EA5BCFB9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484440014" sldId="313"/>
            <ac:spMk id="26625" creationId="{0D74C12A-E5B4-E04A-BAB2-9C861B278B14}"/>
          </ac:spMkLst>
        </pc:spChg>
        <pc:spChg chg="mod">
          <ac:chgData name="Jorg Liebeherr" userId="4e70e616cda3882f" providerId="LiveId" clId="{EBBB90F6-4CA5-7548-8211-0FC534A2D95E}" dt="2020-09-24T00:15:21.799" v="1251" actId="403"/>
          <ac:spMkLst>
            <pc:docMk/>
            <pc:sldMk cId="1484440014" sldId="313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00:16:24.979" v="1257" actId="1076"/>
          <ac:spMkLst>
            <pc:docMk/>
            <pc:sldMk cId="1484440014" sldId="313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00:16:08.122" v="1255" actId="207"/>
          <ac:spMkLst>
            <pc:docMk/>
            <pc:sldMk cId="1484440014" sldId="313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7" creationId="{BF178982-FE88-6F4F-A246-AE39A78EE345}"/>
          </ac:spMkLst>
        </pc:spChg>
      </pc:sldChg>
      <pc:sldChg chg="addSp delSp modSp add ord delAnim modAnim">
        <pc:chgData name="Jorg Liebeherr" userId="4e70e616cda3882f" providerId="LiveId" clId="{EBBB90F6-4CA5-7548-8211-0FC534A2D95E}" dt="2020-09-24T12:57:09.281" v="2502" actId="478"/>
        <pc:sldMkLst>
          <pc:docMk/>
          <pc:sldMk cId="126664084" sldId="3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6664084" sldId="319"/>
            <ac:spMk id="2" creationId="{615194DA-E572-8749-B679-FAB7F5301A37}"/>
          </ac:spMkLst>
        </pc:spChg>
        <pc:spChg chg="add del mod">
          <ac:chgData name="Jorg Liebeherr" userId="4e70e616cda3882f" providerId="LiveId" clId="{EBBB90F6-4CA5-7548-8211-0FC534A2D95E}" dt="2020-09-24T12:53:10.574" v="2421"/>
          <ac:spMkLst>
            <pc:docMk/>
            <pc:sldMk cId="126664084" sldId="319"/>
            <ac:spMk id="7" creationId="{2BCA8132-9846-3043-A648-EF64AC50C981}"/>
          </ac:spMkLst>
        </pc:spChg>
        <pc:spChg chg="add mod">
          <ac:chgData name="Jorg Liebeherr" userId="4e70e616cda3882f" providerId="LiveId" clId="{EBBB90F6-4CA5-7548-8211-0FC534A2D95E}" dt="2020-09-24T12:53:56.717" v="2437" actId="1076"/>
          <ac:spMkLst>
            <pc:docMk/>
            <pc:sldMk cId="126664084" sldId="319"/>
            <ac:spMk id="13" creationId="{BB7F854B-16C4-6F41-ACC7-CEA671729149}"/>
          </ac:spMkLst>
        </pc:spChg>
        <pc:spChg chg="add mod">
          <ac:chgData name="Jorg Liebeherr" userId="4e70e616cda3882f" providerId="LiveId" clId="{EBBB90F6-4CA5-7548-8211-0FC534A2D95E}" dt="2020-09-24T12:49:27.426" v="2331" actId="20577"/>
          <ac:spMkLst>
            <pc:docMk/>
            <pc:sldMk cId="126664084" sldId="319"/>
            <ac:spMk id="14" creationId="{8A2B4AB2-D6A1-4748-87D4-A54B4477DFAB}"/>
          </ac:spMkLst>
        </pc:spChg>
        <pc:spChg chg="add del">
          <ac:chgData name="Jorg Liebeherr" userId="4e70e616cda3882f" providerId="LiveId" clId="{EBBB90F6-4CA5-7548-8211-0FC534A2D95E}" dt="2020-09-24T12:57:09.281" v="2502" actId="478"/>
          <ac:spMkLst>
            <pc:docMk/>
            <pc:sldMk cId="126664084" sldId="319"/>
            <ac:spMk id="15" creationId="{13887F04-3B16-A24C-A803-357A28A012C6}"/>
          </ac:spMkLst>
        </pc:spChg>
        <pc:spChg chg="mod">
          <ac:chgData name="Jorg Liebeherr" userId="4e70e616cda3882f" providerId="LiveId" clId="{EBBB90F6-4CA5-7548-8211-0FC534A2D95E}" dt="2020-09-24T12:51:31.155" v="2362" actId="6549"/>
          <ac:spMkLst>
            <pc:docMk/>
            <pc:sldMk cId="126664084" sldId="319"/>
            <ac:spMk id="19" creationId="{88A7AED0-1240-7C4E-A46B-E8AAA69F1D8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2" creationId="{E552BD0B-834B-4747-AC45-EF60AD5DB5D0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3" creationId="{A3BC3AD0-4E4D-724F-B348-4E8F312F96F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4" creationId="{62631325-E315-034F-8765-465C9403F07E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5" creationId="{C6B698CA-11F8-A143-A495-065CF7FFAE25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8" creationId="{7EBF67C2-78BD-2B40-8B25-D5FF92D4AB6F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9" creationId="{A368ADE2-B4FE-2244-BF36-606B33ED0BEC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0" creationId="{BED267AC-D8AA-AC43-B174-50A47A78EF39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1" creationId="{261388E3-BB28-2B47-83C8-E72F8629907A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6664084" sldId="319"/>
            <ac:spMk id="22529" creationId="{32AD3C23-4E70-6246-9110-2652756427B1}"/>
          </ac:spMkLst>
        </pc:spChg>
        <pc:spChg chg="mod">
          <ac:chgData name="Jorg Liebeherr" userId="4e70e616cda3882f" providerId="LiveId" clId="{EBBB90F6-4CA5-7548-8211-0FC534A2D95E}" dt="2020-09-24T12:39:44.290" v="2173" actId="207"/>
          <ac:spMkLst>
            <pc:docMk/>
            <pc:sldMk cId="126664084" sldId="319"/>
            <ac:spMk id="22530" creationId="{64F79C6D-4BD1-3543-93E1-143E14B8A9B0}"/>
          </ac:spMkLst>
        </pc:spChg>
        <pc:spChg chg="mod">
          <ac:chgData name="Jorg Liebeherr" userId="4e70e616cda3882f" providerId="LiveId" clId="{EBBB90F6-4CA5-7548-8211-0FC534A2D95E}" dt="2020-09-24T12:38:57.461" v="2122" actId="20577"/>
          <ac:spMkLst>
            <pc:docMk/>
            <pc:sldMk cId="126664084" sldId="319"/>
            <ac:spMk id="22531" creationId="{04C06444-8644-E043-916E-DE386E1338DB}"/>
          </ac:spMkLst>
        </pc:spChg>
        <pc:spChg chg="mod">
          <ac:chgData name="Jorg Liebeherr" userId="4e70e616cda3882f" providerId="LiveId" clId="{EBBB90F6-4CA5-7548-8211-0FC534A2D95E}" dt="2020-09-24T12:41:43.737" v="2210" actId="164"/>
          <ac:spMkLst>
            <pc:docMk/>
            <pc:sldMk cId="126664084" sldId="319"/>
            <ac:spMk id="22533" creationId="{8A078EB6-8A36-FA47-9F2C-97662AB4F234}"/>
          </ac:spMkLst>
        </pc:spChg>
        <pc:spChg chg="mod">
          <ac:chgData name="Jorg Liebeherr" userId="4e70e616cda3882f" providerId="LiveId" clId="{EBBB90F6-4CA5-7548-8211-0FC534A2D95E}" dt="2020-09-24T12:43:04.142" v="2219" actId="207"/>
          <ac:spMkLst>
            <pc:docMk/>
            <pc:sldMk cId="126664084" sldId="319"/>
            <ac:spMk id="22534" creationId="{A267BA90-94EC-B94D-8B1A-22B2056597FF}"/>
          </ac:spMkLst>
        </pc:spChg>
        <pc:spChg chg="mod">
          <ac:chgData name="Jorg Liebeherr" userId="4e70e616cda3882f" providerId="LiveId" clId="{EBBB90F6-4CA5-7548-8211-0FC534A2D95E}" dt="2020-09-24T12:41:51.284" v="2211" actId="164"/>
          <ac:spMkLst>
            <pc:docMk/>
            <pc:sldMk cId="126664084" sldId="319"/>
            <ac:spMk id="22536" creationId="{1374716B-5CC4-5545-90D6-A6A79EE4321D}"/>
          </ac:spMkLst>
        </pc:spChg>
        <pc:spChg chg="mod">
          <ac:chgData name="Jorg Liebeherr" userId="4e70e616cda3882f" providerId="LiveId" clId="{EBBB90F6-4CA5-7548-8211-0FC534A2D95E}" dt="2020-09-24T12:43:07.027" v="2220" actId="207"/>
          <ac:spMkLst>
            <pc:docMk/>
            <pc:sldMk cId="126664084" sldId="319"/>
            <ac:spMk id="22537" creationId="{18EA94E9-9817-9140-8372-1921BD864116}"/>
          </ac:spMkLst>
        </pc:spChg>
        <pc:spChg chg="del">
          <ac:chgData name="Jorg Liebeherr" userId="4e70e616cda3882f" providerId="LiveId" clId="{EBBB90F6-4CA5-7548-8211-0FC534A2D95E}" dt="2020-09-24T12:49:15.781" v="2312" actId="478"/>
          <ac:spMkLst>
            <pc:docMk/>
            <pc:sldMk cId="126664084" sldId="319"/>
            <ac:spMk id="169988" creationId="{7F81DC44-74A2-F246-A7CE-52F85C755341}"/>
          </ac:spMkLst>
        </pc:spChg>
        <pc:spChg chg="del">
          <ac:chgData name="Jorg Liebeherr" userId="4e70e616cda3882f" providerId="LiveId" clId="{EBBB90F6-4CA5-7548-8211-0FC534A2D95E}" dt="2020-09-24T12:49:17.958" v="2313" actId="478"/>
          <ac:spMkLst>
            <pc:docMk/>
            <pc:sldMk cId="126664084" sldId="319"/>
            <ac:spMk id="169991" creationId="{98D014B1-4732-DF40-9FB1-196A619EFF01}"/>
          </ac:spMkLst>
        </pc:spChg>
        <pc:grpChg chg="add del mod">
          <ac:chgData name="Jorg Liebeherr" userId="4e70e616cda3882f" providerId="LiveId" clId="{EBBB90F6-4CA5-7548-8211-0FC534A2D95E}" dt="2020-09-24T12:49:38.932" v="2341" actId="478"/>
          <ac:grpSpMkLst>
            <pc:docMk/>
            <pc:sldMk cId="126664084" sldId="319"/>
            <ac:grpSpMk id="3" creationId="{7775952C-29E2-1A49-8A09-42A392B3E6F8}"/>
          </ac:grpSpMkLst>
        </pc:grpChg>
        <pc:grpChg chg="add del mod">
          <ac:chgData name="Jorg Liebeherr" userId="4e70e616cda3882f" providerId="LiveId" clId="{EBBB90F6-4CA5-7548-8211-0FC534A2D95E}" dt="2020-09-24T12:49:42.106" v="2342" actId="478"/>
          <ac:grpSpMkLst>
            <pc:docMk/>
            <pc:sldMk cId="126664084" sldId="319"/>
            <ac:grpSpMk id="4" creationId="{87896523-7A7B-FD4D-929B-6A1F5AC90DD6}"/>
          </ac:grpSpMkLst>
        </pc:grpChg>
        <pc:grpChg chg="add del mod">
          <ac:chgData name="Jorg Liebeherr" userId="4e70e616cda3882f" providerId="LiveId" clId="{EBBB90F6-4CA5-7548-8211-0FC534A2D95E}" dt="2020-09-24T12:50:59.679" v="2353" actId="164"/>
          <ac:grpSpMkLst>
            <pc:docMk/>
            <pc:sldMk cId="126664084" sldId="319"/>
            <ac:grpSpMk id="5" creationId="{3284081A-1735-614E-91C6-396D8B8F8D51}"/>
          </ac:grpSpMkLst>
        </pc:grpChg>
        <pc:grpChg chg="add del mod">
          <ac:chgData name="Jorg Liebeherr" userId="4e70e616cda3882f" providerId="LiveId" clId="{EBBB90F6-4CA5-7548-8211-0FC534A2D95E}" dt="2020-09-24T12:53:18.480" v="2422" actId="165"/>
          <ac:grpSpMkLst>
            <pc:docMk/>
            <pc:sldMk cId="126664084" sldId="319"/>
            <ac:grpSpMk id="6" creationId="{5C09D217-012D-D846-A84C-EEB0F88F66B5}"/>
          </ac:grpSpMkLst>
        </pc:grpChg>
        <pc:grpChg chg="add mod">
          <ac:chgData name="Jorg Liebeherr" userId="4e70e616cda3882f" providerId="LiveId" clId="{EBBB90F6-4CA5-7548-8211-0FC534A2D95E}" dt="2020-09-24T12:56:08.671" v="2488" actId="164"/>
          <ac:grpSpMkLst>
            <pc:docMk/>
            <pc:sldMk cId="126664084" sldId="319"/>
            <ac:grpSpMk id="8" creationId="{79CCDE5D-04DE-F147-A6E5-E6E5CC1F3DF9}"/>
          </ac:grpSpMkLst>
        </pc:grpChg>
        <pc:grpChg chg="add mod">
          <ac:chgData name="Jorg Liebeherr" userId="4e70e616cda3882f" providerId="LiveId" clId="{EBBB90F6-4CA5-7548-8211-0FC534A2D95E}" dt="2020-09-24T12:56:17.680" v="2489" actId="164"/>
          <ac:grpSpMkLst>
            <pc:docMk/>
            <pc:sldMk cId="126664084" sldId="319"/>
            <ac:grpSpMk id="9" creationId="{2517695F-0E4C-484C-B1AC-29C04791E6C5}"/>
          </ac:grpSpMkLst>
        </pc:grpChg>
        <pc:grpChg chg="add del">
          <ac:chgData name="Jorg Liebeherr" userId="4e70e616cda3882f" providerId="LiveId" clId="{EBBB90F6-4CA5-7548-8211-0FC534A2D95E}" dt="2020-09-24T12:51:34.474" v="2363" actId="478"/>
          <ac:grpSpMkLst>
            <pc:docMk/>
            <pc:sldMk cId="126664084" sldId="319"/>
            <ac:grpSpMk id="16" creationId="{6E7CAE41-EAD4-444C-9F1B-631BB5AE0281}"/>
          </ac:grpSpMkLst>
        </pc:grpChg>
        <pc:grpChg chg="add del mod">
          <ac:chgData name="Jorg Liebeherr" userId="4e70e616cda3882f" providerId="LiveId" clId="{EBBB90F6-4CA5-7548-8211-0FC534A2D95E}" dt="2020-09-24T12:53:02.998" v="2417" actId="165"/>
          <ac:grpSpMkLst>
            <pc:docMk/>
            <pc:sldMk cId="126664084" sldId="319"/>
            <ac:grpSpMk id="21" creationId="{01495E35-9C35-8B47-A414-158DC101CA85}"/>
          </ac:grpSpMkLst>
        </pc:grpChg>
        <pc:grpChg chg="add del mod">
          <ac:chgData name="Jorg Liebeherr" userId="4e70e616cda3882f" providerId="LiveId" clId="{EBBB90F6-4CA5-7548-8211-0FC534A2D95E}" dt="2020-09-24T12:51:56.044" v="2369" actId="165"/>
          <ac:grpSpMkLst>
            <pc:docMk/>
            <pc:sldMk cId="126664084" sldId="319"/>
            <ac:grpSpMk id="27" creationId="{0385C9A3-C8C5-BE4C-827D-00DD7CD17B37}"/>
          </ac:grpSpMkLst>
        </pc:grpChg>
      </pc:sldChg>
      <pc:sldChg chg="del">
        <pc:chgData name="Jorg Liebeherr" userId="4e70e616cda3882f" providerId="LiveId" clId="{EBBB90F6-4CA5-7548-8211-0FC534A2D95E}" dt="2020-09-23T20:59:00.157" v="3" actId="2696"/>
        <pc:sldMkLst>
          <pc:docMk/>
          <pc:sldMk cId="2128708472" sldId="322"/>
        </pc:sldMkLst>
      </pc:sldChg>
      <pc:sldChg chg="addSp delSp modSp add">
        <pc:chgData name="Jorg Liebeherr" userId="4e70e616cda3882f" providerId="LiveId" clId="{EBBB90F6-4CA5-7548-8211-0FC534A2D95E}" dt="2020-09-24T12:26:06.595" v="1963" actId="1076"/>
        <pc:sldMkLst>
          <pc:docMk/>
          <pc:sldMk cId="2668310334" sldId="322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668310334" sldId="322"/>
            <ac:spMk id="2" creationId="{0739FCF2-7A9E-8647-880A-92608824369D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668310334" sldId="322"/>
            <ac:spMk id="18433" creationId="{18110C16-7CDD-5449-943D-CCA8E4FC1433}"/>
          </ac:spMkLst>
        </pc:spChg>
        <pc:spChg chg="mod">
          <ac:chgData name="Jorg Liebeherr" userId="4e70e616cda3882f" providerId="LiveId" clId="{EBBB90F6-4CA5-7548-8211-0FC534A2D95E}" dt="2020-09-24T12:25:45.740" v="1942" actId="20577"/>
          <ac:spMkLst>
            <pc:docMk/>
            <pc:sldMk cId="2668310334" sldId="322"/>
            <ac:spMk id="18435" creationId="{633ECFBB-34B3-5648-9AF6-3C00A0801E9C}"/>
          </ac:spMkLst>
        </pc:spChg>
        <pc:graphicFrameChg chg="add mod">
          <ac:chgData name="Jorg Liebeherr" userId="4e70e616cda3882f" providerId="LiveId" clId="{EBBB90F6-4CA5-7548-8211-0FC534A2D95E}" dt="2020-09-24T12:26:06.595" v="1963" actId="1076"/>
          <ac:graphicFrameMkLst>
            <pc:docMk/>
            <pc:sldMk cId="2668310334" sldId="322"/>
            <ac:graphicFrameMk id="6" creationId="{FEDA6D39-BAD2-A149-898C-070A2B15F589}"/>
          </ac:graphicFrameMkLst>
        </pc:graphicFrameChg>
        <pc:graphicFrameChg chg="mod">
          <ac:chgData name="Jorg Liebeherr" userId="4e70e616cda3882f" providerId="LiveId" clId="{EBBB90F6-4CA5-7548-8211-0FC534A2D95E}" dt="2020-09-24T12:25:54.635" v="1961" actId="1035"/>
          <ac:graphicFrameMkLst>
            <pc:docMk/>
            <pc:sldMk cId="2668310334" sldId="322"/>
            <ac:graphicFrameMk id="18436" creationId="{FD9D49E7-4E93-2742-82D2-9459C09C3E05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38:30.906" v="2120" actId="20577"/>
        <pc:sldMkLst>
          <pc:docMk/>
          <pc:sldMk cId="3745356823" sldId="32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745356823" sldId="323"/>
            <ac:spMk id="2" creationId="{B897290A-533D-AB4C-9226-5880ACBE3E8E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745356823" sldId="323"/>
            <ac:spMk id="20481" creationId="{1C691AA3-CE7E-F54A-91C2-6BDF9908957D}"/>
          </ac:spMkLst>
        </pc:spChg>
        <pc:spChg chg="mod">
          <ac:chgData name="Jorg Liebeherr" userId="4e70e616cda3882f" providerId="LiveId" clId="{EBBB90F6-4CA5-7548-8211-0FC534A2D95E}" dt="2020-09-24T12:38:30.906" v="2120" actId="20577"/>
          <ac:spMkLst>
            <pc:docMk/>
            <pc:sldMk cId="3745356823" sldId="323"/>
            <ac:spMk id="20482" creationId="{644B2E11-B3F9-0D4F-8CE0-C79B780D0961}"/>
          </ac:spMkLst>
        </pc:spChg>
        <pc:spChg chg="mod">
          <ac:chgData name="Jorg Liebeherr" userId="4e70e616cda3882f" providerId="LiveId" clId="{EBBB90F6-4CA5-7548-8211-0FC534A2D95E}" dt="2020-09-23T23:50:31.766" v="801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del">
        <pc:chgData name="Jorg Liebeherr" userId="4e70e616cda3882f" providerId="LiveId" clId="{EBBB90F6-4CA5-7548-8211-0FC534A2D95E}" dt="2020-09-23T20:59:00.377" v="16" actId="2696"/>
        <pc:sldMkLst>
          <pc:docMk/>
          <pc:sldMk cId="257574138" sldId="324"/>
        </pc:sldMkLst>
      </pc:sldChg>
      <pc:sldChg chg="addSp delSp modSp add ord">
        <pc:chgData name="Jorg Liebeherr" userId="4e70e616cda3882f" providerId="LiveId" clId="{EBBB90F6-4CA5-7548-8211-0FC534A2D95E}" dt="2020-09-24T13:05:47.313" v="2527" actId="20577"/>
        <pc:sldMkLst>
          <pc:docMk/>
          <pc:sldMk cId="1216706647" sldId="324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16706647" sldId="324"/>
            <ac:spMk id="2" creationId="{06BE6697-88EF-624E-81E7-7E226D92EBFC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16706647" sldId="324"/>
            <ac:spMk id="23553" creationId="{2B52CDDC-819C-0344-B11D-FFEA0931F74C}"/>
          </ac:spMkLst>
        </pc:spChg>
        <pc:spChg chg="mod">
          <ac:chgData name="Jorg Liebeherr" userId="4e70e616cda3882f" providerId="LiveId" clId="{EBBB90F6-4CA5-7548-8211-0FC534A2D95E}" dt="2020-09-24T13:05:47.313" v="2527" actId="20577"/>
          <ac:spMkLst>
            <pc:docMk/>
            <pc:sldMk cId="1216706647" sldId="324"/>
            <ac:spMk id="23557" creationId="{D7DE141A-C429-2743-8AC9-46F9034687E3}"/>
          </ac:spMkLst>
        </pc:spChg>
      </pc:sldChg>
      <pc:sldChg chg="modSp add">
        <pc:chgData name="Jorg Liebeherr" userId="4e70e616cda3882f" providerId="LiveId" clId="{EBBB90F6-4CA5-7548-8211-0FC534A2D95E}" dt="2020-09-24T13:09:27.520" v="2682" actId="207"/>
        <pc:sldMkLst>
          <pc:docMk/>
          <pc:sldMk cId="592373673" sldId="325"/>
        </pc:sldMkLst>
        <pc:spChg chg="mod">
          <ac:chgData name="Jorg Liebeherr" userId="4e70e616cda3882f" providerId="LiveId" clId="{EBBB90F6-4CA5-7548-8211-0FC534A2D95E}" dt="2020-09-24T13:09:27.520" v="2682" actId="20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 add del">
        <pc:chgData name="Jorg Liebeherr" userId="4e70e616cda3882f" providerId="LiveId" clId="{EBBB90F6-4CA5-7548-8211-0FC534A2D95E}" dt="2020-09-24T13:06:04.025" v="2528" actId="2696"/>
        <pc:sldMkLst>
          <pc:docMk/>
          <pc:sldMk cId="2135674448" sldId="325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135674448" sldId="325"/>
            <ac:spMk id="2" creationId="{695B80CE-4E79-CB49-B3E0-D7489E518ED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135674448" sldId="325"/>
            <ac:spMk id="24577" creationId="{5AA80E82-2280-6347-ACE7-6B170F8C5670}"/>
          </ac:spMkLst>
        </pc:spChg>
        <pc:spChg chg="mod">
          <ac:chgData name="Jorg Liebeherr" userId="4e70e616cda3882f" providerId="LiveId" clId="{EBBB90F6-4CA5-7548-8211-0FC534A2D95E}" dt="2020-09-24T00:07:00.467" v="1069" actId="14100"/>
          <ac:spMkLst>
            <pc:docMk/>
            <pc:sldMk cId="2135674448" sldId="325"/>
            <ac:spMk id="24581" creationId="{07E65191-9E78-E047-9C19-C6B2C1D0CCD6}"/>
          </ac:spMkLst>
        </pc:spChg>
        <pc:graphicFrameChg chg="mod">
          <ac:chgData name="Jorg Liebeherr" userId="4e70e616cda3882f" providerId="LiveId" clId="{EBBB90F6-4CA5-7548-8211-0FC534A2D95E}" dt="2020-09-24T00:06:36.658" v="1064" actId="1076"/>
          <ac:graphicFrameMkLst>
            <pc:docMk/>
            <pc:sldMk cId="2135674448" sldId="325"/>
            <ac:graphicFrameMk id="24585" creationId="{412AB821-5E13-AA4C-ABCA-9AE25657D57C}"/>
          </ac:graphicFrameMkLst>
        </pc:graphicFrameChg>
      </pc:sldChg>
      <pc:sldChg chg="del">
        <pc:chgData name="Jorg Liebeherr" userId="4e70e616cda3882f" providerId="LiveId" clId="{EBBB90F6-4CA5-7548-8211-0FC534A2D95E}" dt="2020-09-23T20:59:00.450" v="20" actId="2696"/>
        <pc:sldMkLst>
          <pc:docMk/>
          <pc:sldMk cId="454172738" sldId="326"/>
        </pc:sldMkLst>
      </pc:sldChg>
      <pc:sldChg chg="addSp delSp modSp add">
        <pc:chgData name="Jorg Liebeherr" userId="4e70e616cda3882f" providerId="LiveId" clId="{EBBB90F6-4CA5-7548-8211-0FC534A2D95E}" dt="2020-09-24T13:09:56.973" v="2701" actId="20577"/>
        <pc:sldMkLst>
          <pc:docMk/>
          <pc:sldMk cId="3262988448" sldId="32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62988448" sldId="326"/>
            <ac:spMk id="2" creationId="{B760F363-E017-804D-AB2F-446C182B916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62988448" sldId="326"/>
            <ac:spMk id="25601" creationId="{E52E8210-1384-2A44-B1CA-708019E339C9}"/>
          </ac:spMkLst>
        </pc:spChg>
        <pc:spChg chg="mod">
          <ac:chgData name="Jorg Liebeherr" userId="4e70e616cda3882f" providerId="LiveId" clId="{EBBB90F6-4CA5-7548-8211-0FC534A2D95E}" dt="2020-09-24T13:09:56.973" v="2701" actId="20577"/>
          <ac:spMkLst>
            <pc:docMk/>
            <pc:sldMk cId="3262988448" sldId="326"/>
            <ac:spMk id="25602" creationId="{70DAE050-2A80-0A4C-97CD-842E44563FB9}"/>
          </ac:spMkLst>
        </pc:spChg>
        <pc:graphicFrameChg chg="mod modGraphic">
          <ac:chgData name="Jorg Liebeherr" userId="4e70e616cda3882f" providerId="LiveId" clId="{EBBB90F6-4CA5-7548-8211-0FC534A2D95E}" dt="2020-09-24T00:12:29.504" v="1150" actId="2711"/>
          <ac:graphicFrameMkLst>
            <pc:docMk/>
            <pc:sldMk cId="3262988448" sldId="326"/>
            <ac:graphicFrameMk id="41" creationId="{0F5C9FE6-202A-4642-8424-88AB9F5B5507}"/>
          </ac:graphicFrameMkLst>
        </pc:graphicFrameChg>
        <pc:graphicFrameChg chg="mod modGraphic">
          <ac:chgData name="Jorg Liebeherr" userId="4e70e616cda3882f" providerId="LiveId" clId="{EBBB90F6-4CA5-7548-8211-0FC534A2D95E}" dt="2020-09-24T00:12:51.803" v="1156" actId="1036"/>
          <ac:graphicFrameMkLst>
            <pc:docMk/>
            <pc:sldMk cId="3262988448" sldId="326"/>
            <ac:graphicFrameMk id="191683" creationId="{D71CDCFE-0C07-D241-BA68-323A32990B65}"/>
          </ac:graphicFrameMkLst>
        </pc:graphicFrameChg>
      </pc:sldChg>
      <pc:sldChg chg="del">
        <pc:chgData name="Jorg Liebeherr" userId="4e70e616cda3882f" providerId="LiveId" clId="{EBBB90F6-4CA5-7548-8211-0FC534A2D95E}" dt="2020-09-23T20:59:00.472" v="22" actId="2696"/>
        <pc:sldMkLst>
          <pc:docMk/>
          <pc:sldMk cId="1479118796" sldId="327"/>
        </pc:sldMkLst>
      </pc:sldChg>
      <pc:sldChg chg="addSp delSp modSp add">
        <pc:chgData name="Jorg Liebeherr" userId="4e70e616cda3882f" providerId="LiveId" clId="{EBBB90F6-4CA5-7548-8211-0FC534A2D95E}" dt="2020-09-24T13:11:03.916" v="2721" actId="1035"/>
        <pc:sldMkLst>
          <pc:docMk/>
          <pc:sldMk cId="289894056" sldId="3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89894056" sldId="328"/>
            <ac:spMk id="2" creationId="{A6B86B0C-204A-4D4C-BEDA-69E585795492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89894056" sldId="328"/>
            <ac:spMk id="27649" creationId="{96A6A487-E47B-634C-B369-E0EB4F0FEC50}"/>
          </ac:spMkLst>
        </pc:spChg>
        <pc:graphicFrameChg chg="mod modGraphic">
          <ac:chgData name="Jorg Liebeherr" userId="4e70e616cda3882f" providerId="LiveId" clId="{EBBB90F6-4CA5-7548-8211-0FC534A2D95E}" dt="2020-09-24T13:11:03.916" v="2721" actId="1035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del">
        <pc:chgData name="Jorg Liebeherr" userId="4e70e616cda3882f" providerId="LiveId" clId="{EBBB90F6-4CA5-7548-8211-0FC534A2D95E}" dt="2020-09-23T20:59:00.481" v="24" actId="2696"/>
        <pc:sldMkLst>
          <pc:docMk/>
          <pc:sldMk cId="3401900873" sldId="328"/>
        </pc:sldMkLst>
      </pc:sldChg>
      <pc:sldChg chg="del">
        <pc:chgData name="Jorg Liebeherr" userId="4e70e616cda3882f" providerId="LiveId" clId="{EBBB90F6-4CA5-7548-8211-0FC534A2D95E}" dt="2020-09-23T20:59:00.505" v="26" actId="2696"/>
        <pc:sldMkLst>
          <pc:docMk/>
          <pc:sldMk cId="274300226" sldId="330"/>
        </pc:sldMkLst>
      </pc:sldChg>
      <pc:sldChg chg="del">
        <pc:chgData name="Jorg Liebeherr" userId="4e70e616cda3882f" providerId="LiveId" clId="{EBBB90F6-4CA5-7548-8211-0FC534A2D95E}" dt="2020-09-23T20:59:00.571" v="29" actId="2696"/>
        <pc:sldMkLst>
          <pc:docMk/>
          <pc:sldMk cId="357540961" sldId="331"/>
        </pc:sldMkLst>
      </pc:sldChg>
      <pc:sldChg chg="del">
        <pc:chgData name="Jorg Liebeherr" userId="4e70e616cda3882f" providerId="LiveId" clId="{EBBB90F6-4CA5-7548-8211-0FC534A2D95E}" dt="2020-09-23T20:59:00.214" v="6" actId="2696"/>
        <pc:sldMkLst>
          <pc:docMk/>
          <pc:sldMk cId="2516862906" sldId="501"/>
        </pc:sldMkLst>
      </pc:sldChg>
      <pc:sldChg chg="modSp add">
        <pc:chgData name="Jorg Liebeherr" userId="4e70e616cda3882f" providerId="LiveId" clId="{EBBB90F6-4CA5-7548-8211-0FC534A2D95E}" dt="2020-09-24T00:07:59.245" v="1089" actId="20577"/>
        <pc:sldMkLst>
          <pc:docMk/>
          <pc:sldMk cId="202522656" sldId="502"/>
        </pc:sldMkLst>
        <pc:spChg chg="mod">
          <ac:chgData name="Jorg Liebeherr" userId="4e70e616cda3882f" providerId="LiveId" clId="{EBBB90F6-4CA5-7548-8211-0FC534A2D95E}" dt="2020-09-24T00:07:59.245" v="1089" actId="20577"/>
          <ac:spMkLst>
            <pc:docMk/>
            <pc:sldMk cId="202522656" sldId="502"/>
            <ac:spMk id="2" creationId="{32F5FC63-CAFE-2548-A2F8-12C586199918}"/>
          </ac:spMkLst>
        </pc:spChg>
      </pc:sldChg>
      <pc:sldChg chg="del">
        <pc:chgData name="Jorg Liebeherr" userId="4e70e616cda3882f" providerId="LiveId" clId="{EBBB90F6-4CA5-7548-8211-0FC534A2D95E}" dt="2020-09-23T20:59:00.490" v="25" actId="2696"/>
        <pc:sldMkLst>
          <pc:docMk/>
          <pc:sldMk cId="945444719" sldId="502"/>
        </pc:sldMkLst>
      </pc:sldChg>
      <pc:sldChg chg="del">
        <pc:chgData name="Jorg Liebeherr" userId="4e70e616cda3882f" providerId="LiveId" clId="{EBBB90F6-4CA5-7548-8211-0FC534A2D95E}" dt="2020-09-23T20:59:00.591" v="30" actId="2696"/>
        <pc:sldMkLst>
          <pc:docMk/>
          <pc:sldMk cId="1491211065" sldId="517"/>
        </pc:sldMkLst>
      </pc:sldChg>
      <pc:sldChg chg="addSp modSp add">
        <pc:chgData name="Jorg Liebeherr" userId="4e70e616cda3882f" providerId="LiveId" clId="{EBBB90F6-4CA5-7548-8211-0FC534A2D95E}" dt="2020-09-24T15:43:28.654" v="4631" actId="27636"/>
        <pc:sldMkLst>
          <pc:docMk/>
          <pc:sldMk cId="2421581055" sldId="51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421581055" sldId="518"/>
            <ac:spMk id="2" creationId="{78BCBECD-B78A-BF48-8C28-C54B7D69DDBB}"/>
          </ac:spMkLst>
        </pc:spChg>
        <pc:spChg chg="mod">
          <ac:chgData name="Jorg Liebeherr" userId="4e70e616cda3882f" providerId="LiveId" clId="{EBBB90F6-4CA5-7548-8211-0FC534A2D95E}" dt="2020-09-24T15:43:28.654" v="4631" actId="27636"/>
          <ac:spMkLst>
            <pc:docMk/>
            <pc:sldMk cId="2421581055" sldId="518"/>
            <ac:spMk id="40963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603" v="31" actId="2696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BBB90F6-4CA5-7548-8211-0FC534A2D95E}" dt="2020-09-24T14:53:58.586" v="4266"/>
        <pc:sldMkLst>
          <pc:docMk/>
          <pc:sldMk cId="4264649588" sldId="5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4264649588" sldId="519"/>
            <ac:spMk id="2" creationId="{812527E8-A539-324A-8F49-BD83A182C6A4}"/>
          </ac:spMkLst>
        </pc:spChg>
        <pc:spChg chg="del mod">
          <ac:chgData name="Jorg Liebeherr" userId="4e70e616cda3882f" providerId="LiveId" clId="{EBBB90F6-4CA5-7548-8211-0FC534A2D95E}" dt="2020-09-24T14:53:50.708" v="4262" actId="478"/>
          <ac:spMkLst>
            <pc:docMk/>
            <pc:sldMk cId="4264649588" sldId="519"/>
            <ac:spMk id="8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4:53:58.586" v="4266"/>
          <ac:spMkLst>
            <pc:docMk/>
            <pc:sldMk cId="4264649588" sldId="519"/>
            <ac:spMk id="39939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245" v="8" actId="2696"/>
        <pc:sldMkLst>
          <pc:docMk/>
          <pc:sldMk cId="4273161494" sldId="519"/>
        </pc:sldMkLst>
      </pc:sldChg>
      <pc:sldChg chg="del">
        <pc:chgData name="Jorg Liebeherr" userId="4e70e616cda3882f" providerId="LiveId" clId="{EBBB90F6-4CA5-7548-8211-0FC534A2D95E}" dt="2020-09-23T20:59:00.260" v="9" actId="2696"/>
        <pc:sldMkLst>
          <pc:docMk/>
          <pc:sldMk cId="4034631578" sldId="520"/>
        </pc:sldMkLst>
      </pc:sldChg>
      <pc:sldChg chg="del">
        <pc:chgData name="Jorg Liebeherr" userId="4e70e616cda3882f" providerId="LiveId" clId="{EBBB90F6-4CA5-7548-8211-0FC534A2D95E}" dt="2020-09-23T20:59:00.276" v="10" actId="2696"/>
        <pc:sldMkLst>
          <pc:docMk/>
          <pc:sldMk cId="3106444567" sldId="521"/>
        </pc:sldMkLst>
      </pc:sldChg>
      <pc:sldChg chg="del">
        <pc:chgData name="Jorg Liebeherr" userId="4e70e616cda3882f" providerId="LiveId" clId="{EBBB90F6-4CA5-7548-8211-0FC534A2D95E}" dt="2020-09-23T20:59:00.293" v="11" actId="2696"/>
        <pc:sldMkLst>
          <pc:docMk/>
          <pc:sldMk cId="3503464565" sldId="522"/>
        </pc:sldMkLst>
      </pc:sldChg>
      <pc:sldChg chg="del">
        <pc:chgData name="Jorg Liebeherr" userId="4e70e616cda3882f" providerId="LiveId" clId="{EBBB90F6-4CA5-7548-8211-0FC534A2D95E}" dt="2020-09-23T20:59:00.308" v="12" actId="2696"/>
        <pc:sldMkLst>
          <pc:docMk/>
          <pc:sldMk cId="3641309255" sldId="523"/>
        </pc:sldMkLst>
      </pc:sldChg>
      <pc:sldChg chg="del">
        <pc:chgData name="Jorg Liebeherr" userId="4e70e616cda3882f" providerId="LiveId" clId="{EBBB90F6-4CA5-7548-8211-0FC534A2D95E}" dt="2020-09-23T20:59:00.323" v="13" actId="2696"/>
        <pc:sldMkLst>
          <pc:docMk/>
          <pc:sldMk cId="3148774967" sldId="524"/>
        </pc:sldMkLst>
      </pc:sldChg>
      <pc:sldChg chg="del">
        <pc:chgData name="Jorg Liebeherr" userId="4e70e616cda3882f" providerId="LiveId" clId="{EBBB90F6-4CA5-7548-8211-0FC534A2D95E}" dt="2020-09-23T20:59:00.341" v="14" actId="2696"/>
        <pc:sldMkLst>
          <pc:docMk/>
          <pc:sldMk cId="703347219" sldId="525"/>
        </pc:sldMkLst>
      </pc:sldChg>
      <pc:sldChg chg="del">
        <pc:chgData name="Jorg Liebeherr" userId="4e70e616cda3882f" providerId="LiveId" clId="{EBBB90F6-4CA5-7548-8211-0FC534A2D95E}" dt="2020-09-23T20:59:00.363" v="15" actId="2696"/>
        <pc:sldMkLst>
          <pc:docMk/>
          <pc:sldMk cId="679371393" sldId="526"/>
        </pc:sldMkLst>
      </pc:sldChg>
      <pc:sldChg chg="del">
        <pc:chgData name="Jorg Liebeherr" userId="4e70e616cda3882f" providerId="LiveId" clId="{EBBB90F6-4CA5-7548-8211-0FC534A2D95E}" dt="2020-09-23T20:59:00.519" v="27" actId="2696"/>
        <pc:sldMkLst>
          <pc:docMk/>
          <pc:sldMk cId="3995755087" sldId="527"/>
        </pc:sldMkLst>
      </pc:sldChg>
      <pc:sldChg chg="del">
        <pc:chgData name="Jorg Liebeherr" userId="4e70e616cda3882f" providerId="LiveId" clId="{EBBB90F6-4CA5-7548-8211-0FC534A2D95E}" dt="2020-09-23T20:59:00.555" v="28" actId="2696"/>
        <pc:sldMkLst>
          <pc:docMk/>
          <pc:sldMk cId="204460850" sldId="528"/>
        </pc:sldMkLst>
      </pc:sldChg>
      <pc:sldChg chg="addSp delSp modSp add">
        <pc:chgData name="Jorg Liebeherr" userId="4e70e616cda3882f" providerId="LiveId" clId="{EBBB90F6-4CA5-7548-8211-0FC534A2D95E}" dt="2020-09-24T15:29:41.393" v="4308" actId="27636"/>
        <pc:sldMkLst>
          <pc:docMk/>
          <pc:sldMk cId="322146286" sldId="5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2146286" sldId="528"/>
            <ac:spMk id="2" creationId="{9F4D0873-AA27-1740-9CDE-FFC21D81389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2146286" sldId="528"/>
            <ac:spMk id="12291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41.393" v="4308" actId="27636"/>
          <ac:spMkLst>
            <pc:docMk/>
            <pc:sldMk cId="322146286" sldId="528"/>
            <ac:spMk id="12292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22.966" v="4291" actId="14100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 add del ord">
        <pc:chgData name="Jorg Liebeherr" userId="4e70e616cda3882f" providerId="LiveId" clId="{EBBB90F6-4CA5-7548-8211-0FC534A2D95E}" dt="2020-09-24T15:36:04.236" v="4359" actId="2696"/>
        <pc:sldMkLst>
          <pc:docMk/>
          <pc:sldMk cId="2331415987" sldId="552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331415987" sldId="552"/>
            <ac:spMk id="3" creationId="{6C9949B7-AC15-8E46-A43F-409E78B3CD1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331415987" sldId="552"/>
            <ac:spMk id="5" creationId="{045EA388-D99C-0043-80C1-F55E69113440}"/>
          </ac:spMkLst>
        </pc:spChg>
      </pc:sldChg>
      <pc:sldChg chg="addSp delSp modSp add del">
        <pc:chgData name="Jorg Liebeherr" userId="4e70e616cda3882f" providerId="LiveId" clId="{EBBB90F6-4CA5-7548-8211-0FC534A2D95E}" dt="2020-09-24T15:35:56.535" v="4358" actId="2696"/>
        <pc:sldMkLst>
          <pc:docMk/>
          <pc:sldMk cId="3430925296" sldId="553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430925296" sldId="553"/>
            <ac:spMk id="4" creationId="{12E481E3-8B7F-C844-A577-2B240830786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430925296" sldId="553"/>
            <ac:spMk id="5" creationId="{792A39A9-F5DA-044E-829A-6706F93A36EF}"/>
          </ac:spMkLst>
        </pc:spChg>
      </pc:sldChg>
      <pc:sldChg chg="modSp add">
        <pc:chgData name="Jorg Liebeherr" userId="4e70e616cda3882f" providerId="LiveId" clId="{EBBB90F6-4CA5-7548-8211-0FC534A2D95E}" dt="2020-09-24T00:08:15.550" v="1095" actId="20577"/>
        <pc:sldMkLst>
          <pc:docMk/>
          <pc:sldMk cId="3116999010" sldId="554"/>
        </pc:sldMkLst>
        <pc:spChg chg="mod">
          <ac:chgData name="Jorg Liebeherr" userId="4e70e616cda3882f" providerId="LiveId" clId="{EBBB90F6-4CA5-7548-8211-0FC534A2D95E}" dt="2020-09-24T00:08:15.550" v="1095" actId="20577"/>
          <ac:spMkLst>
            <pc:docMk/>
            <pc:sldMk cId="3116999010" sldId="554"/>
            <ac:spMk id="2" creationId="{32F5FC63-CAFE-2548-A2F8-12C586199918}"/>
          </ac:spMkLst>
        </pc:spChg>
      </pc:sldChg>
      <pc:sldChg chg="addSp delSp modSp add ord modAnim">
        <pc:chgData name="Jorg Liebeherr" userId="4e70e616cda3882f" providerId="LiveId" clId="{EBBB90F6-4CA5-7548-8211-0FC534A2D95E}" dt="2020-09-24T12:48:49.151" v="2296"/>
        <pc:sldMkLst>
          <pc:docMk/>
          <pc:sldMk cId="1765499214" sldId="555"/>
        </pc:sldMkLst>
        <pc:spChg chg="add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4" creationId="{6E5B5622-B440-6541-81A6-4838130E4913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5" creationId="{18ADBAE0-6D7A-4E47-99BE-A295CBDD7812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6" creationId="{4BCA3426-8857-1943-A455-30E3805C40C7}"/>
          </ac:spMkLst>
        </pc:spChg>
        <pc:spChg chg="add 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16" creationId="{7E887628-5B3F-E442-A40C-4AD0788C07AB}"/>
          </ac:spMkLst>
        </pc:spChg>
        <pc:spChg chg="add del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7" creationId="{F70BE01E-5A97-8F4E-BE4F-3163E65ED8FA}"/>
          </ac:spMkLst>
        </pc:spChg>
        <pc:spChg chg="mod">
          <ac:chgData name="Jorg Liebeherr" userId="4e70e616cda3882f" providerId="LiveId" clId="{EBBB90F6-4CA5-7548-8211-0FC534A2D95E}" dt="2020-09-24T00:17:49.423" v="1296" actId="20577"/>
          <ac:spMkLst>
            <pc:docMk/>
            <pc:sldMk cId="1765499214" sldId="555"/>
            <ac:spMk id="26626" creationId="{B9D0F690-FF07-1042-B2EF-D8E85F8D519C}"/>
          </ac:spMkLst>
        </pc:spChg>
        <pc:spChg chg="mod">
          <ac:chgData name="Jorg Liebeherr" userId="4e70e616cda3882f" providerId="LiveId" clId="{EBBB90F6-4CA5-7548-8211-0FC534A2D95E}" dt="2020-09-24T00:24:52.160" v="1723" actId="5793"/>
          <ac:spMkLst>
            <pc:docMk/>
            <pc:sldMk cId="1765499214" sldId="555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29" creationId="{BA667AEA-1493-A84A-8F3E-A750B54BE116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12:47:29.074" v="2281" actId="1076"/>
          <ac:spMkLst>
            <pc:docMk/>
            <pc:sldMk cId="1765499214" sldId="555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3" creationId="{F45AB450-65B0-D749-9A43-1FDCDC399FBB}"/>
          </ac:spMkLst>
        </pc:spChg>
        <pc:spChg chg="del mod">
          <ac:chgData name="Jorg Liebeherr" userId="4e70e616cda3882f" providerId="LiveId" clId="{EBBB90F6-4CA5-7548-8211-0FC534A2D95E}" dt="2020-09-24T12:45:18.715" v="2261" actId="478"/>
          <ac:spMkLst>
            <pc:docMk/>
            <pc:sldMk cId="1765499214" sldId="555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5" creationId="{C8FCEC53-1D66-834A-9271-9370F2B6645F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22:47.138" v="1446" actId="20577"/>
          <ac:spMkLst>
            <pc:docMk/>
            <pc:sldMk cId="1765499214" sldId="555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9:57.250" v="1359" actId="167"/>
          <ac:spMkLst>
            <pc:docMk/>
            <pc:sldMk cId="1765499214" sldId="555"/>
            <ac:spMk id="163847" creationId="{BF178982-FE88-6F4F-A246-AE39A78EE345}"/>
          </ac:spMkLst>
        </pc:spChg>
        <pc:grpChg chg="add mod">
          <ac:chgData name="Jorg Liebeherr" userId="4e70e616cda3882f" providerId="LiveId" clId="{EBBB90F6-4CA5-7548-8211-0FC534A2D95E}" dt="2020-09-24T12:46:44.083" v="2275" actId="164"/>
          <ac:grpSpMkLst>
            <pc:docMk/>
            <pc:sldMk cId="1765499214" sldId="555"/>
            <ac:grpSpMk id="3" creationId="{AE519771-87A2-214E-A918-846211491505}"/>
          </ac:grpSpMkLst>
        </pc:grpChg>
        <pc:grpChg chg="add mod">
          <ac:chgData name="Jorg Liebeherr" userId="4e70e616cda3882f" providerId="LiveId" clId="{EBBB90F6-4CA5-7548-8211-0FC534A2D95E}" dt="2020-09-24T12:46:53.205" v="2276" actId="164"/>
          <ac:grpSpMkLst>
            <pc:docMk/>
            <pc:sldMk cId="1765499214" sldId="555"/>
            <ac:grpSpMk id="4" creationId="{FBF1501D-8803-AF4D-9198-C66F027063AA}"/>
          </ac:grpSpMkLst>
        </pc:grpChg>
      </pc:sldChg>
      <pc:sldChg chg="modSp add del">
        <pc:chgData name="Jorg Liebeherr" userId="4e70e616cda3882f" providerId="LiveId" clId="{EBBB90F6-4CA5-7548-8211-0FC534A2D95E}" dt="2020-09-24T12:58:17.076" v="2503" actId="2696"/>
        <pc:sldMkLst>
          <pc:docMk/>
          <pc:sldMk cId="1567130575" sldId="556"/>
        </pc:sldMkLst>
        <pc:spChg chg="mod">
          <ac:chgData name="Jorg Liebeherr" userId="4e70e616cda3882f" providerId="LiveId" clId="{EBBB90F6-4CA5-7548-8211-0FC534A2D95E}" dt="2020-09-24T00:25:03.737" v="1731" actId="1036"/>
          <ac:spMkLst>
            <pc:docMk/>
            <pc:sldMk cId="1567130575" sldId="556"/>
            <ac:spMk id="26627" creationId="{823CCFE4-B75B-0243-B9CC-BA15BC78288A}"/>
          </ac:spMkLst>
        </pc:spChg>
      </pc:sldChg>
      <pc:sldChg chg="addSp delSp modSp add ord modAnim">
        <pc:chgData name="Jorg Liebeherr" userId="4e70e616cda3882f" providerId="LiveId" clId="{EBBB90F6-4CA5-7548-8211-0FC534A2D95E}" dt="2020-09-24T13:52:33.957" v="3925" actId="20577"/>
        <pc:sldMkLst>
          <pc:docMk/>
          <pc:sldMk cId="3492409219" sldId="556"/>
        </pc:sldMkLst>
        <pc:spChg chg="mod">
          <ac:chgData name="Jorg Liebeherr" userId="4e70e616cda3882f" providerId="LiveId" clId="{EBBB90F6-4CA5-7548-8211-0FC534A2D95E}" dt="2020-09-24T13:28:34.045" v="2734" actId="20577"/>
          <ac:spMkLst>
            <pc:docMk/>
            <pc:sldMk cId="3492409219" sldId="556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3:52:33.957" v="3925" actId="20577"/>
          <ac:spMkLst>
            <pc:docMk/>
            <pc:sldMk cId="3492409219" sldId="556"/>
            <ac:spMk id="3" creationId="{A78DDF34-908C-6249-A6C7-5827F4C08C59}"/>
          </ac:spMkLst>
        </pc:spChg>
        <pc:spChg chg="add mod">
          <ac:chgData name="Jorg Liebeherr" userId="4e70e616cda3882f" providerId="LiveId" clId="{EBBB90F6-4CA5-7548-8211-0FC534A2D95E}" dt="2020-09-24T13:48:25.373" v="3740" actId="1035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EBBB90F6-4CA5-7548-8211-0FC534A2D95E}" dt="2020-09-24T13:45:25.955" v="3687" actId="1076"/>
          <ac:spMkLst>
            <pc:docMk/>
            <pc:sldMk cId="3492409219" sldId="556"/>
            <ac:spMk id="6" creationId="{041969CD-BF40-8840-B649-A20E59FDC82D}"/>
          </ac:spMkLst>
        </pc:spChg>
        <pc:spChg chg="add mod">
          <ac:chgData name="Jorg Liebeherr" userId="4e70e616cda3882f" providerId="LiveId" clId="{EBBB90F6-4CA5-7548-8211-0FC534A2D95E}" dt="2020-09-24T13:44:46.498" v="3677" actId="1076"/>
          <ac:spMkLst>
            <pc:docMk/>
            <pc:sldMk cId="3492409219" sldId="556"/>
            <ac:spMk id="7" creationId="{008F786F-C44A-3441-A97D-8C69534E252D}"/>
          </ac:spMkLst>
        </pc:spChg>
        <pc:spChg chg="add mod">
          <ac:chgData name="Jorg Liebeherr" userId="4e70e616cda3882f" providerId="LiveId" clId="{EBBB90F6-4CA5-7548-8211-0FC534A2D95E}" dt="2020-09-24T13:48:17.134" v="3726" actId="1038"/>
          <ac:spMkLst>
            <pc:docMk/>
            <pc:sldMk cId="3492409219" sldId="556"/>
            <ac:spMk id="8" creationId="{8EDC4581-DABF-CD45-B16B-ED62EEB9D22C}"/>
          </ac:spMkLst>
        </pc:spChg>
        <pc:spChg chg="add mod">
          <ac:chgData name="Jorg Liebeherr" userId="4e70e616cda3882f" providerId="LiveId" clId="{EBBB90F6-4CA5-7548-8211-0FC534A2D95E}" dt="2020-09-24T13:45:12.993" v="3686" actId="20577"/>
          <ac:spMkLst>
            <pc:docMk/>
            <pc:sldMk cId="3492409219" sldId="556"/>
            <ac:spMk id="9" creationId="{82A4B2BB-9312-7244-BB72-D87A15E48D5D}"/>
          </ac:spMkLst>
        </pc:spChg>
        <pc:graphicFrameChg chg="add del">
          <ac:chgData name="Jorg Liebeherr" userId="4e70e616cda3882f" providerId="LiveId" clId="{EBBB90F6-4CA5-7548-8211-0FC534A2D95E}" dt="2020-09-24T13:39:56.594" v="3603"/>
          <ac:graphicFrameMkLst>
            <pc:docMk/>
            <pc:sldMk cId="3492409219" sldId="556"/>
            <ac:graphicFrameMk id="10" creationId="{A87EBE40-B36A-2B4F-8B5A-79FD07A0C347}"/>
          </ac:graphicFrameMkLst>
        </pc:graphicFrameChg>
      </pc:sldChg>
      <pc:sldChg chg="delSp modSp add delAnim">
        <pc:chgData name="Jorg Liebeherr" userId="4e70e616cda3882f" providerId="LiveId" clId="{EBBB90F6-4CA5-7548-8211-0FC534A2D95E}" dt="2020-09-24T13:51:56.065" v="3915" actId="478"/>
        <pc:sldMkLst>
          <pc:docMk/>
          <pc:sldMk cId="3979991804" sldId="557"/>
        </pc:sldMkLst>
        <pc:spChg chg="mod">
          <ac:chgData name="Jorg Liebeherr" userId="4e70e616cda3882f" providerId="LiveId" clId="{EBBB90F6-4CA5-7548-8211-0FC534A2D95E}" dt="2020-09-24T13:51:40.604" v="3910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EBBB90F6-4CA5-7548-8211-0FC534A2D95E}" dt="2020-09-24T13:51:46.752" v="3911" actId="478"/>
          <ac:spMkLst>
            <pc:docMk/>
            <pc:sldMk cId="3979991804" sldId="557"/>
            <ac:spMk id="5" creationId="{D414E258-D2A7-5646-9BE2-C1F0CFB3C14A}"/>
          </ac:spMkLst>
        </pc:spChg>
        <pc:spChg chg="del">
          <ac:chgData name="Jorg Liebeherr" userId="4e70e616cda3882f" providerId="LiveId" clId="{EBBB90F6-4CA5-7548-8211-0FC534A2D95E}" dt="2020-09-24T13:51:49.550" v="3912" actId="478"/>
          <ac:spMkLst>
            <pc:docMk/>
            <pc:sldMk cId="3979991804" sldId="557"/>
            <ac:spMk id="6" creationId="{041969CD-BF40-8840-B649-A20E59FDC82D}"/>
          </ac:spMkLst>
        </pc:spChg>
        <pc:spChg chg="del">
          <ac:chgData name="Jorg Liebeherr" userId="4e70e616cda3882f" providerId="LiveId" clId="{EBBB90F6-4CA5-7548-8211-0FC534A2D95E}" dt="2020-09-24T13:51:51.008" v="3913" actId="478"/>
          <ac:spMkLst>
            <pc:docMk/>
            <pc:sldMk cId="3979991804" sldId="557"/>
            <ac:spMk id="7" creationId="{008F786F-C44A-3441-A97D-8C69534E252D}"/>
          </ac:spMkLst>
        </pc:spChg>
        <pc:spChg chg="del">
          <ac:chgData name="Jorg Liebeherr" userId="4e70e616cda3882f" providerId="LiveId" clId="{EBBB90F6-4CA5-7548-8211-0FC534A2D95E}" dt="2020-09-24T13:51:56.065" v="3915" actId="478"/>
          <ac:spMkLst>
            <pc:docMk/>
            <pc:sldMk cId="3979991804" sldId="557"/>
            <ac:spMk id="8" creationId="{8EDC4581-DABF-CD45-B16B-ED62EEB9D22C}"/>
          </ac:spMkLst>
        </pc:spChg>
        <pc:spChg chg="del">
          <ac:chgData name="Jorg Liebeherr" userId="4e70e616cda3882f" providerId="LiveId" clId="{EBBB90F6-4CA5-7548-8211-0FC534A2D95E}" dt="2020-09-24T13:51:53.139" v="3914" actId="478"/>
          <ac:spMkLst>
            <pc:docMk/>
            <pc:sldMk cId="3979991804" sldId="557"/>
            <ac:spMk id="9" creationId="{82A4B2BB-9312-7244-BB72-D87A15E48D5D}"/>
          </ac:spMkLst>
        </pc:spChg>
      </pc:sldChg>
      <pc:sldChg chg="modSp add del">
        <pc:chgData name="Jorg Liebeherr" userId="4e70e616cda3882f" providerId="LiveId" clId="{EBBB90F6-4CA5-7548-8211-0FC534A2D95E}" dt="2020-09-24T13:55:40.780" v="3988" actId="2696"/>
        <pc:sldMkLst>
          <pc:docMk/>
          <pc:sldMk cId="1385978400" sldId="558"/>
        </pc:sldMkLst>
        <pc:spChg chg="mod">
          <ac:chgData name="Jorg Liebeherr" userId="4e70e616cda3882f" providerId="LiveId" clId="{EBBB90F6-4CA5-7548-8211-0FC534A2D95E}" dt="2020-09-24T13:53:44.652" v="3967" actId="20577"/>
          <ac:spMkLst>
            <pc:docMk/>
            <pc:sldMk cId="1385978400" sldId="558"/>
            <ac:spMk id="3" creationId="{A78DDF34-908C-6249-A6C7-5827F4C08C59}"/>
          </ac:spMkLst>
        </pc:spChg>
      </pc:sldChg>
      <pc:sldChg chg="modSp add">
        <pc:chgData name="Jorg Liebeherr" userId="4e70e616cda3882f" providerId="LiveId" clId="{EBBB90F6-4CA5-7548-8211-0FC534A2D95E}" dt="2020-09-24T14:03:20.584" v="4258" actId="14100"/>
        <pc:sldMkLst>
          <pc:docMk/>
          <pc:sldMk cId="1150734344" sldId="559"/>
        </pc:sldMkLst>
        <pc:spChg chg="mod">
          <ac:chgData name="Jorg Liebeherr" userId="4e70e616cda3882f" providerId="LiveId" clId="{EBBB90F6-4CA5-7548-8211-0FC534A2D95E}" dt="2020-09-24T13:59:00.713" v="4185"/>
          <ac:spMkLst>
            <pc:docMk/>
            <pc:sldMk cId="1150734344" sldId="559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4:03:20.584" v="4258" actId="14100"/>
          <ac:spMkLst>
            <pc:docMk/>
            <pc:sldMk cId="1150734344" sldId="559"/>
            <ac:spMk id="3" creationId="{A78DDF34-908C-6249-A6C7-5827F4C08C59}"/>
          </ac:spMkLst>
        </pc:spChg>
      </pc:sldChg>
      <pc:sldMasterChg chg="delSldLayout">
        <pc:chgData name="Jorg Liebeherr" userId="4e70e616cda3882f" providerId="LiveId" clId="{EBBB90F6-4CA5-7548-8211-0FC534A2D95E}" dt="2020-09-23T20:59:00.473" v="2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BBB90F6-4CA5-7548-8211-0FC534A2D95E}" dt="2020-09-23T20:59:00.451" v="21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EBBB90F6-4CA5-7548-8211-0FC534A2D95E}" dt="2020-09-23T20:59:00.473" v="23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  <pc:docChgLst>
    <pc:chgData name="Jorg Liebeherr" userId="4e70e616cda3882f" providerId="LiveId" clId="{4AEDDD95-F3A6-4FB8-8587-093493CC8C38}"/>
    <pc:docChg chg="sldOrd">
      <pc:chgData name="Jorg Liebeherr" userId="4e70e616cda3882f" providerId="LiveId" clId="{4AEDDD95-F3A6-4FB8-8587-093493CC8C38}" dt="2020-10-11T20:09:58.512" v="0" actId="20578"/>
      <pc:docMkLst>
        <pc:docMk/>
      </pc:docMkLst>
      <pc:sldChg chg="ord">
        <pc:chgData name="Jorg Liebeherr" userId="4e70e616cda3882f" providerId="LiveId" clId="{4AEDDD95-F3A6-4FB8-8587-093493CC8C38}" dt="2020-10-11T20:09:58.512" v="0" actId="20578"/>
        <pc:sldMkLst>
          <pc:docMk/>
          <pc:sldMk cId="2221138369" sldId="416"/>
        </pc:sldMkLst>
      </pc:sldChg>
    </pc:docChg>
  </pc:docChgLst>
  <pc:docChgLst>
    <pc:chgData name="Jorg Liebeherr" userId="4e70e616cda3882f" providerId="LiveId" clId="{E3E11922-061F-0848-A4D0-88EA4CE4DAAF}"/>
    <pc:docChg chg="undo custSel addSld delSld modSld">
      <pc:chgData name="Jorg Liebeherr" userId="4e70e616cda3882f" providerId="LiveId" clId="{E3E11922-061F-0848-A4D0-88EA4CE4DAAF}" dt="2020-09-22T18:42:07.584" v="3356" actId="20577"/>
      <pc:docMkLst>
        <pc:docMk/>
      </pc:docMkLst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932342642" sldId="256"/>
        </pc:sldMkLst>
        <pc:spChg chg="mod">
          <ac:chgData name="Jorg Liebeherr" userId="4e70e616cda3882f" providerId="LiveId" clId="{E3E11922-061F-0848-A4D0-88EA4CE4DAAF}" dt="2020-09-21T18:54:01.173" v="21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342642" sldId="256"/>
            <ac:spMk id="6" creationId="{F94DC270-9A5B-3745-839E-605F083457C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767987974" sldId="258"/>
        </pc:sldMkLst>
        <pc:spChg chg="mod">
          <ac:chgData name="Jorg Liebeherr" userId="4e70e616cda3882f" providerId="LiveId" clId="{E3E11922-061F-0848-A4D0-88EA4CE4DAAF}" dt="2020-09-21T18:56:27.691" v="487" actId="20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767987974" sldId="258"/>
            <ac:spMk id="4" creationId="{03FB5009-1135-C649-8FBD-18C7C7D0F47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767987974" sldId="258"/>
            <ac:spMk id="5" creationId="{C54A1C99-7221-4C46-8D8A-8965FE724A31}"/>
          </ac:spMkLst>
        </pc:spChg>
      </pc:sldChg>
      <pc:sldChg chg="modSp add del">
        <pc:chgData name="Jorg Liebeherr" userId="4e70e616cda3882f" providerId="LiveId" clId="{E3E11922-061F-0848-A4D0-88EA4CE4DAAF}" dt="2020-09-21T18:57:24.634" v="537" actId="2696"/>
        <pc:sldMkLst>
          <pc:docMk/>
          <pc:sldMk cId="241968552" sldId="262"/>
        </pc:sldMkLst>
        <pc:spChg chg="mod">
          <ac:chgData name="Jorg Liebeherr" userId="4e70e616cda3882f" providerId="LiveId" clId="{E3E11922-061F-0848-A4D0-88EA4CE4DAAF}" dt="2020-09-21T18:56:59.957" v="524" actId="27636"/>
          <ac:spMkLst>
            <pc:docMk/>
            <pc:sldMk cId="241968552" sldId="262"/>
            <ac:spMk id="18434" creationId="{80E9B632-AE5B-0943-9F7D-F0DA103E1EE3}"/>
          </ac:spMkLst>
        </pc:spChg>
      </pc:sldChg>
      <pc:sldChg chg="addSp delSp modSp add">
        <pc:chgData name="Jorg Liebeherr" userId="4e70e616cda3882f" providerId="LiveId" clId="{E3E11922-061F-0848-A4D0-88EA4CE4DAAF}" dt="2020-09-21T18:59:38.721" v="577" actId="27636"/>
        <pc:sldMkLst>
          <pc:docMk/>
          <pc:sldMk cId="867772728" sldId="26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867772728" sldId="262"/>
            <ac:spMk id="2" creationId="{7043EC54-445E-EC4C-9505-19684FBB58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867772728" sldId="262"/>
            <ac:spMk id="18433" creationId="{549E24F9-A4D5-B945-87D3-23DB59B36046}"/>
          </ac:spMkLst>
        </pc:spChg>
        <pc:spChg chg="mod">
          <ac:chgData name="Jorg Liebeherr" userId="4e70e616cda3882f" providerId="LiveId" clId="{E3E11922-061F-0848-A4D0-88EA4CE4DAAF}" dt="2020-09-21T18:59:38.721" v="577" actId="27636"/>
          <ac:spMkLst>
            <pc:docMk/>
            <pc:sldMk cId="867772728" sldId="262"/>
            <ac:spMk id="18434" creationId="{80E9B632-AE5B-0943-9F7D-F0DA103E1EE3}"/>
          </ac:spMkLst>
        </pc:spChg>
        <pc:graphicFrameChg chg="mod">
          <ac:chgData name="Jorg Liebeherr" userId="4e70e616cda3882f" providerId="LiveId" clId="{E3E11922-061F-0848-A4D0-88EA4CE4DAAF}" dt="2020-09-21T18:59:27.901" v="575" actId="1076"/>
          <ac:graphicFrameMkLst>
            <pc:docMk/>
            <pc:sldMk cId="867772728" sldId="262"/>
            <ac:graphicFrameMk id="18435" creationId="{A7FA710E-C605-0643-BA9A-34EB7D3226AB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38" v="538" actId="2696"/>
        <pc:sldMkLst>
          <pc:docMk/>
          <pc:sldMk cId="507647421" sldId="263"/>
        </pc:sldMkLst>
        <pc:spChg chg="mod">
          <ac:chgData name="Jorg Liebeherr" userId="4e70e616cda3882f" providerId="LiveId" clId="{E3E11922-061F-0848-A4D0-88EA4CE4DAAF}" dt="2020-09-21T18:56:59.975" v="525" actId="27636"/>
          <ac:spMkLst>
            <pc:docMk/>
            <pc:sldMk cId="507647421" sldId="263"/>
            <ac:spMk id="19459" creationId="{7D395B11-7E75-DF43-B9AF-ED17D062B3D2}"/>
          </ac:spMkLst>
        </pc:spChg>
      </pc:sldChg>
      <pc:sldChg chg="addSp delSp modSp add">
        <pc:chgData name="Jorg Liebeherr" userId="4e70e616cda3882f" providerId="LiveId" clId="{E3E11922-061F-0848-A4D0-88EA4CE4DAAF}" dt="2020-09-21T20:23:44.091" v="610" actId="207"/>
        <pc:sldMkLst>
          <pc:docMk/>
          <pc:sldMk cId="1370554939" sldId="26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370554939" sldId="263"/>
            <ac:spMk id="2" creationId="{9348EED5-1240-0A41-A071-0C891B848E8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370554939" sldId="263"/>
            <ac:spMk id="19457" creationId="{0898607A-1BA6-1841-BDDE-E71923D4CAA2}"/>
          </ac:spMkLst>
        </pc:spChg>
        <pc:spChg chg="mod">
          <ac:chgData name="Jorg Liebeherr" userId="4e70e616cda3882f" providerId="LiveId" clId="{E3E11922-061F-0848-A4D0-88EA4CE4DAAF}" dt="2020-09-21T20:23:44.091" v="610" actId="207"/>
          <ac:spMkLst>
            <pc:docMk/>
            <pc:sldMk cId="1370554939" sldId="263"/>
            <ac:spMk id="19459" creationId="{7D395B11-7E75-DF43-B9AF-ED17D062B3D2}"/>
          </ac:spMkLst>
        </pc:spChg>
        <pc:graphicFrameChg chg="mod">
          <ac:chgData name="Jorg Liebeherr" userId="4e70e616cda3882f" providerId="LiveId" clId="{E3E11922-061F-0848-A4D0-88EA4CE4DAAF}" dt="2020-09-21T20:23:17.621" v="605" actId="1076"/>
          <ac:graphicFrameMkLst>
            <pc:docMk/>
            <pc:sldMk cId="1370554939" sldId="263"/>
            <ac:graphicFrameMk id="19461" creationId="{B6EAA797-7150-4D4D-A881-ADD170D6A3C7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69" v="540" actId="2696"/>
        <pc:sldMkLst>
          <pc:docMk/>
          <pc:sldMk cId="3097458080" sldId="264"/>
        </pc:sldMkLst>
        <pc:spChg chg="mod">
          <ac:chgData name="Jorg Liebeherr" userId="4e70e616cda3882f" providerId="LiveId" clId="{E3E11922-061F-0848-A4D0-88EA4CE4DAAF}" dt="2020-09-21T18:57:00.029" v="526" actId="27636"/>
          <ac:spMkLst>
            <pc:docMk/>
            <pc:sldMk cId="3097458080" sldId="264"/>
            <ac:spMk id="23555" creationId="{61878363-25AA-7740-977D-63AE6CA6F828}"/>
          </ac:spMkLst>
        </pc:spChg>
      </pc:sldChg>
      <pc:sldChg chg="addSp delSp modSp add">
        <pc:chgData name="Jorg Liebeherr" userId="4e70e616cda3882f" providerId="LiveId" clId="{E3E11922-061F-0848-A4D0-88EA4CE4DAAF}" dt="2020-09-22T00:12:08.483" v="1813" actId="20577"/>
        <pc:sldMkLst>
          <pc:docMk/>
          <pc:sldMk cId="3451861326" sldId="26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51861326" sldId="264"/>
            <ac:spMk id="2" creationId="{46FB9499-C23B-C04C-ABCE-6C8D935BB84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51861326" sldId="264"/>
            <ac:spMk id="21505" creationId="{EE9F2D45-F55F-E74F-9CDA-93386E812C42}"/>
          </ac:spMkLst>
        </pc:spChg>
        <pc:spChg chg="mod">
          <ac:chgData name="Jorg Liebeherr" userId="4e70e616cda3882f" providerId="LiveId" clId="{E3E11922-061F-0848-A4D0-88EA4CE4DAAF}" dt="2020-09-22T00:12:08.483" v="1813" actId="20577"/>
          <ac:spMkLst>
            <pc:docMk/>
            <pc:sldMk cId="3451861326" sldId="264"/>
            <ac:spMk id="21506" creationId="{BB295CAD-E930-8246-B3F8-F90FC20B1A43}"/>
          </ac:spMkLst>
        </pc:spChg>
        <pc:spChg chg="mod">
          <ac:chgData name="Jorg Liebeherr" userId="4e70e616cda3882f" providerId="LiveId" clId="{E3E11922-061F-0848-A4D0-88EA4CE4DAAF}" dt="2020-09-21T20:26:22.095" v="674" actId="113"/>
          <ac:spMkLst>
            <pc:docMk/>
            <pc:sldMk cId="3451861326" sldId="264"/>
            <ac:spMk id="23555" creationId="{61878363-25AA-7740-977D-63AE6CA6F828}"/>
          </ac:spMkLst>
        </pc:spChg>
      </pc:sldChg>
      <pc:sldChg chg="del">
        <pc:chgData name="Jorg Liebeherr" userId="4e70e616cda3882f" providerId="LiveId" clId="{E3E11922-061F-0848-A4D0-88EA4CE4DAAF}" dt="2020-09-21T18:56:44.749" v="492" actId="2696"/>
        <pc:sldMkLst>
          <pc:docMk/>
          <pc:sldMk cId="2885708168" sldId="265"/>
        </pc:sldMkLst>
      </pc:sldChg>
      <pc:sldChg chg="addSp delSp modSp add del">
        <pc:chgData name="Jorg Liebeherr" userId="4e70e616cda3882f" providerId="LiveId" clId="{E3E11922-061F-0848-A4D0-88EA4CE4DAAF}" dt="2020-09-21T20:28:45.752" v="682" actId="2696"/>
        <pc:sldMkLst>
          <pc:docMk/>
          <pc:sldMk cId="4220678808" sldId="26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220678808" sldId="266"/>
            <ac:spMk id="2" creationId="{E48D52D6-B522-E34A-B089-198D8AE1074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220678808" sldId="266"/>
            <ac:spMk id="22529" creationId="{860EB031-246D-C34C-965B-AA15B1D182B2}"/>
          </ac:spMkLst>
        </pc:spChg>
      </pc:sldChg>
      <pc:sldChg chg="del">
        <pc:chgData name="Jorg Liebeherr" userId="4e70e616cda3882f" providerId="LiveId" clId="{E3E11922-061F-0848-A4D0-88EA4CE4DAAF}" dt="2020-09-21T18:56:44.820" v="495" actId="2696"/>
        <pc:sldMkLst>
          <pc:docMk/>
          <pc:sldMk cId="128496942" sldId="269"/>
        </pc:sldMkLst>
      </pc:sldChg>
      <pc:sldChg chg="del">
        <pc:chgData name="Jorg Liebeherr" userId="4e70e616cda3882f" providerId="LiveId" clId="{E3E11922-061F-0848-A4D0-88EA4CE4DAAF}" dt="2020-09-21T18:56:44.845" v="497" actId="2696"/>
        <pc:sldMkLst>
          <pc:docMk/>
          <pc:sldMk cId="1930909748" sldId="271"/>
        </pc:sldMkLst>
      </pc:sldChg>
      <pc:sldChg chg="addSp delSp modSp add">
        <pc:chgData name="Jorg Liebeherr" userId="4e70e616cda3882f" providerId="LiveId" clId="{E3E11922-061F-0848-A4D0-88EA4CE4DAAF}" dt="2020-09-22T17:52:26.869" v="2410" actId="207"/>
        <pc:sldMkLst>
          <pc:docMk/>
          <pc:sldMk cId="2143476400" sldId="27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3476400" sldId="271"/>
            <ac:spMk id="2" creationId="{38D0BE54-9759-184E-9490-FB9D768B2FCE}"/>
          </ac:spMkLst>
        </pc:spChg>
        <pc:spChg chg="add mod">
          <ac:chgData name="Jorg Liebeherr" userId="4e70e616cda3882f" providerId="LiveId" clId="{E3E11922-061F-0848-A4D0-88EA4CE4DAAF}" dt="2020-09-22T17:41:03.604" v="2185" actId="207"/>
          <ac:spMkLst>
            <pc:docMk/>
            <pc:sldMk cId="2143476400" sldId="271"/>
            <ac:spMk id="3" creationId="{0BEAD784-59FF-2945-A704-D9A071AFA0D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3476400" sldId="271"/>
            <ac:spMk id="23553" creationId="{D29C139F-A1A5-9548-8C43-A32BBEBA2B21}"/>
          </ac:spMkLst>
        </pc:spChg>
        <pc:spChg chg="mod">
          <ac:chgData name="Jorg Liebeherr" userId="4e70e616cda3882f" providerId="LiveId" clId="{E3E11922-061F-0848-A4D0-88EA4CE4DAAF}" dt="2020-09-22T17:52:26.869" v="2410" actId="207"/>
          <ac:spMkLst>
            <pc:docMk/>
            <pc:sldMk cId="2143476400" sldId="271"/>
            <ac:spMk id="23554" creationId="{C130B8CE-A711-C145-91F0-BA1757E1AC1A}"/>
          </ac:spMkLst>
        </pc:spChg>
        <pc:spChg chg="mod">
          <ac:chgData name="Jorg Liebeherr" userId="4e70e616cda3882f" providerId="LiveId" clId="{E3E11922-061F-0848-A4D0-88EA4CE4DAAF}" dt="2020-09-22T00:16:02.649" v="2119"/>
          <ac:spMkLst>
            <pc:docMk/>
            <pc:sldMk cId="2143476400" sldId="271"/>
            <ac:spMk id="23555" creationId="{E54C6D22-0AED-5949-969F-9DC456FC3C5D}"/>
          </ac:spMkLst>
        </pc:spChg>
        <pc:graphicFrameChg chg="add mod">
          <ac:chgData name="Jorg Liebeherr" userId="4e70e616cda3882f" providerId="LiveId" clId="{E3E11922-061F-0848-A4D0-88EA4CE4DAAF}" dt="2020-09-22T17:49:33.531" v="2359"/>
          <ac:graphicFrameMkLst>
            <pc:docMk/>
            <pc:sldMk cId="2143476400" sldId="271"/>
            <ac:graphicFrameMk id="8" creationId="{2EC954B0-C584-E944-8841-9091829A487E}"/>
          </ac:graphicFrameMkLst>
        </pc:graphicFrameChg>
        <pc:graphicFrameChg chg="mod">
          <ac:chgData name="Jorg Liebeherr" userId="4e70e616cda3882f" providerId="LiveId" clId="{E3E11922-061F-0848-A4D0-88EA4CE4DAAF}" dt="2020-09-21T20:28:51.043" v="683" actId="1076"/>
          <ac:graphicFrameMkLst>
            <pc:docMk/>
            <pc:sldMk cId="2143476400" sldId="271"/>
            <ac:graphicFrameMk id="23557" creationId="{E9353776-B000-BA4B-88D8-35EDF7B6F186}"/>
          </ac:graphicFrameMkLst>
        </pc:graphicFrameChg>
      </pc:sldChg>
      <pc:sldChg chg="del">
        <pc:chgData name="Jorg Liebeherr" userId="4e70e616cda3882f" providerId="LiveId" clId="{E3E11922-061F-0848-A4D0-88EA4CE4DAAF}" dt="2020-09-21T18:56:44.887" v="499" actId="2696"/>
        <pc:sldMkLst>
          <pc:docMk/>
          <pc:sldMk cId="3717915054" sldId="272"/>
        </pc:sldMkLst>
      </pc:sldChg>
      <pc:sldChg chg="addSp delSp modSp add del">
        <pc:chgData name="Jorg Liebeherr" userId="4e70e616cda3882f" providerId="LiveId" clId="{E3E11922-061F-0848-A4D0-88EA4CE4DAAF}" dt="2020-09-22T18:18:17.865" v="2848" actId="2696"/>
        <pc:sldMkLst>
          <pc:docMk/>
          <pc:sldMk cId="1068795725" sldId="27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68795725" sldId="273"/>
            <ac:spMk id="2" creationId="{40147361-BE5C-614D-B295-55DBB6E9769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68795725" sldId="273"/>
            <ac:spMk id="24577" creationId="{E98372BA-9F9E-2C49-9A43-78C55C79E702}"/>
          </ac:spMkLst>
        </pc:spChg>
        <pc:spChg chg="mod">
          <ac:chgData name="Jorg Liebeherr" userId="4e70e616cda3882f" providerId="LiveId" clId="{E3E11922-061F-0848-A4D0-88EA4CE4DAAF}" dt="2020-09-22T00:15:59.648" v="2118"/>
          <ac:spMkLst>
            <pc:docMk/>
            <pc:sldMk cId="1068795725" sldId="273"/>
            <ac:spMk id="24578" creationId="{FF322948-768B-AF49-8C85-A802241E2FCE}"/>
          </ac:spMkLst>
        </pc:spChg>
        <pc:spChg chg="mod">
          <ac:chgData name="Jorg Liebeherr" userId="4e70e616cda3882f" providerId="LiveId" clId="{E3E11922-061F-0848-A4D0-88EA4CE4DAAF}" dt="2020-09-22T17:58:35.606" v="2415"/>
          <ac:spMkLst>
            <pc:docMk/>
            <pc:sldMk cId="1068795725" sldId="273"/>
            <ac:spMk id="24579" creationId="{8145D38B-01CA-1B44-A2D8-7098E6B4A3E0}"/>
          </ac:spMkLst>
        </pc:spChg>
        <pc:spChg chg="del">
          <ac:chgData name="Jorg Liebeherr" userId="4e70e616cda3882f" providerId="LiveId" clId="{E3E11922-061F-0848-A4D0-88EA4CE4DAAF}" dt="2020-09-21T20:29:52.672" v="691" actId="478"/>
          <ac:spMkLst>
            <pc:docMk/>
            <pc:sldMk cId="1068795725" sldId="273"/>
            <ac:spMk id="24582" creationId="{D2483792-0349-864B-8A9B-8E908F3DFA5C}"/>
          </ac:spMkLst>
        </pc:spChg>
      </pc:sldChg>
      <pc:sldChg chg="addSp delSp modSp add del">
        <pc:chgData name="Jorg Liebeherr" userId="4e70e616cda3882f" providerId="LiveId" clId="{E3E11922-061F-0848-A4D0-88EA4CE4DAAF}" dt="2020-09-22T18:18:27.722" v="2850" actId="2696"/>
        <pc:sldMkLst>
          <pc:docMk/>
          <pc:sldMk cId="2406763038" sldId="27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406763038" sldId="274"/>
            <ac:spMk id="2" creationId="{3BC91D22-49AD-D64F-9F05-AA2D74145144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406763038" sldId="274"/>
            <ac:spMk id="27649" creationId="{5B467670-514C-7D4E-BC5B-86523527C1DD}"/>
          </ac:spMkLst>
        </pc:spChg>
        <pc:spChg chg="mod">
          <ac:chgData name="Jorg Liebeherr" userId="4e70e616cda3882f" providerId="LiveId" clId="{E3E11922-061F-0848-A4D0-88EA4CE4DAAF}" dt="2020-09-22T00:15:51.954" v="2115"/>
          <ac:spMkLst>
            <pc:docMk/>
            <pc:sldMk cId="2406763038" sldId="274"/>
            <ac:spMk id="27650" creationId="{D4F4B55A-6A83-5549-9172-500854BF9073}"/>
          </ac:spMkLst>
        </pc:spChg>
        <pc:spChg chg="mod">
          <ac:chgData name="Jorg Liebeherr" userId="4e70e616cda3882f" providerId="LiveId" clId="{E3E11922-061F-0848-A4D0-88EA4CE4DAAF}" dt="2020-09-22T18:12:06.390" v="2742"/>
          <ac:spMkLst>
            <pc:docMk/>
            <pc:sldMk cId="2406763038" sldId="274"/>
            <ac:spMk id="27651" creationId="{9A7A596E-ACB6-D34A-A247-D9151BE9C988}"/>
          </ac:spMkLst>
        </pc:spChg>
      </pc:sldChg>
      <pc:sldChg chg="addSp delSp modSp add del">
        <pc:chgData name="Jorg Liebeherr" userId="4e70e616cda3882f" providerId="LiveId" clId="{E3E11922-061F-0848-A4D0-88EA4CE4DAAF}" dt="2020-09-22T18:18:25.167" v="2849" actId="2696"/>
        <pc:sldMkLst>
          <pc:docMk/>
          <pc:sldMk cId="360005029" sldId="27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60005029" sldId="275"/>
            <ac:spMk id="2" creationId="{5C6E7345-A738-0A4F-AAEC-85110C6BFDB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60005029" sldId="275"/>
            <ac:spMk id="28673" creationId="{BFA79340-92A1-DD46-BCA5-A6D12A69AB4E}"/>
          </ac:spMkLst>
        </pc:spChg>
        <pc:spChg chg="mod">
          <ac:chgData name="Jorg Liebeherr" userId="4e70e616cda3882f" providerId="LiveId" clId="{E3E11922-061F-0848-A4D0-88EA4CE4DAAF}" dt="2020-09-22T00:15:41.106" v="2112" actId="20577"/>
          <ac:spMkLst>
            <pc:docMk/>
            <pc:sldMk cId="360005029" sldId="275"/>
            <ac:spMk id="28674" creationId="{35ED1FAE-8423-A943-89A7-067503902CFA}"/>
          </ac:spMkLst>
        </pc:spChg>
        <pc:spChg chg="mod">
          <ac:chgData name="Jorg Liebeherr" userId="4e70e616cda3882f" providerId="LiveId" clId="{E3E11922-061F-0848-A4D0-88EA4CE4DAAF}" dt="2020-09-22T18:14:48.698" v="2766"/>
          <ac:spMkLst>
            <pc:docMk/>
            <pc:sldMk cId="360005029" sldId="275"/>
            <ac:spMk id="28675" creationId="{7C2A6BFA-557B-7246-84ED-8145BFAEEBA5}"/>
          </ac:spMkLst>
        </pc:spChg>
      </pc:sldChg>
      <pc:sldChg chg="del">
        <pc:chgData name="Jorg Liebeherr" userId="4e70e616cda3882f" providerId="LiveId" clId="{E3E11922-061F-0848-A4D0-88EA4CE4DAAF}" dt="2020-09-21T18:56:44.735" v="491" actId="2696"/>
        <pc:sldMkLst>
          <pc:docMk/>
          <pc:sldMk cId="1628438146" sldId="275"/>
        </pc:sldMkLst>
      </pc:sldChg>
      <pc:sldChg chg="del">
        <pc:chgData name="Jorg Liebeherr" userId="4e70e616cda3882f" providerId="LiveId" clId="{E3E11922-061F-0848-A4D0-88EA4CE4DAAF}" dt="2020-09-21T18:56:44.703" v="489" actId="2696"/>
        <pc:sldMkLst>
          <pc:docMk/>
          <pc:sldMk cId="3300133187" sldId="276"/>
        </pc:sldMkLst>
      </pc:sldChg>
      <pc:sldChg chg="del">
        <pc:chgData name="Jorg Liebeherr" userId="4e70e616cda3882f" providerId="LiveId" clId="{E3E11922-061F-0848-A4D0-88EA4CE4DAAF}" dt="2020-09-21T18:56:44.776" v="493" actId="2696"/>
        <pc:sldMkLst>
          <pc:docMk/>
          <pc:sldMk cId="1370542997" sldId="279"/>
        </pc:sldMkLst>
      </pc:sldChg>
      <pc:sldChg chg="del">
        <pc:chgData name="Jorg Liebeherr" userId="4e70e616cda3882f" providerId="LiveId" clId="{E3E11922-061F-0848-A4D0-88EA4CE4DAAF}" dt="2020-09-21T18:56:44.803" v="494" actId="2696"/>
        <pc:sldMkLst>
          <pc:docMk/>
          <pc:sldMk cId="2469781911" sldId="280"/>
        </pc:sldMkLst>
      </pc:sldChg>
      <pc:sldChg chg="del">
        <pc:chgData name="Jorg Liebeherr" userId="4e70e616cda3882f" providerId="LiveId" clId="{E3E11922-061F-0848-A4D0-88EA4CE4DAAF}" dt="2020-09-21T18:56:44.836" v="496" actId="2696"/>
        <pc:sldMkLst>
          <pc:docMk/>
          <pc:sldMk cId="2697461123" sldId="281"/>
        </pc:sldMkLst>
      </pc:sldChg>
      <pc:sldChg chg="del">
        <pc:chgData name="Jorg Liebeherr" userId="4e70e616cda3882f" providerId="LiveId" clId="{E3E11922-061F-0848-A4D0-88EA4CE4DAAF}" dt="2020-09-21T18:56:44.872" v="498" actId="2696"/>
        <pc:sldMkLst>
          <pc:docMk/>
          <pc:sldMk cId="1257958018" sldId="282"/>
        </pc:sldMkLst>
      </pc:sldChg>
      <pc:sldChg chg="del">
        <pc:chgData name="Jorg Liebeherr" userId="4e70e616cda3882f" providerId="LiveId" clId="{E3E11922-061F-0848-A4D0-88EA4CE4DAAF}" dt="2020-09-21T18:56:44.896" v="500" actId="2696"/>
        <pc:sldMkLst>
          <pc:docMk/>
          <pc:sldMk cId="1969715974" sldId="283"/>
        </pc:sldMkLst>
      </pc:sldChg>
      <pc:sldChg chg="del">
        <pc:chgData name="Jorg Liebeherr" userId="4e70e616cda3882f" providerId="LiveId" clId="{E3E11922-061F-0848-A4D0-88EA4CE4DAAF}" dt="2020-09-21T18:56:44.693" v="488" actId="2696"/>
        <pc:sldMkLst>
          <pc:docMk/>
          <pc:sldMk cId="2733249425" sldId="285"/>
        </pc:sldMkLst>
      </pc:sldChg>
      <pc:sldChg chg="del">
        <pc:chgData name="Jorg Liebeherr" userId="4e70e616cda3882f" providerId="LiveId" clId="{E3E11922-061F-0848-A4D0-88EA4CE4DAAF}" dt="2020-09-21T18:56:44.714" v="490" actId="2696"/>
        <pc:sldMkLst>
          <pc:docMk/>
          <pc:sldMk cId="1722475867" sldId="286"/>
        </pc:sldMkLst>
      </pc:sldChg>
      <pc:sldChg chg="addSp delSp modSp">
        <pc:chgData name="Jorg Liebeherr" userId="4e70e616cda3882f" providerId="LiveId" clId="{E3E11922-061F-0848-A4D0-88EA4CE4DAAF}" dt="2020-09-21T20:27:40.333" v="677"/>
        <pc:sldMkLst>
          <pc:docMk/>
          <pc:sldMk cId="3210588159" sldId="287"/>
        </pc:sldMkLst>
        <pc:spChg chg="mod">
          <ac:chgData name="Jorg Liebeherr" userId="4e70e616cda3882f" providerId="LiveId" clId="{E3E11922-061F-0848-A4D0-88EA4CE4DAAF}" dt="2020-09-21T20:27:40.333" v="677"/>
          <ac:spMkLst>
            <pc:docMk/>
            <pc:sldMk cId="3210588159" sldId="287"/>
            <ac:spMk id="2" creationId="{32F5FC63-CAFE-2548-A2F8-12C58619991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210588159" sldId="287"/>
            <ac:spMk id="3" creationId="{3B4B1F8E-889E-2344-A294-09055C9DD95B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210588159" sldId="287"/>
            <ac:spMk id="5" creationId="{E84D42EE-7B6B-DF4E-8A75-57C2D2E2A4E8}"/>
          </ac:spMkLst>
        </pc:spChg>
      </pc:sldChg>
      <pc:sldChg chg="del">
        <pc:chgData name="Jorg Liebeherr" userId="4e70e616cda3882f" providerId="LiveId" clId="{E3E11922-061F-0848-A4D0-88EA4CE4DAAF}" dt="2020-09-21T18:56:50.116" v="503" actId="2696"/>
        <pc:sldMkLst>
          <pc:docMk/>
          <pc:sldMk cId="526686812" sldId="288"/>
        </pc:sldMkLst>
      </pc:sldChg>
      <pc:sldChg chg="addSp delSp modSp add del">
        <pc:chgData name="Jorg Liebeherr" userId="4e70e616cda3882f" providerId="LiveId" clId="{E3E11922-061F-0848-A4D0-88EA4CE4DAAF}" dt="2020-09-21T20:27:43.456" v="678" actId="2696"/>
        <pc:sldMkLst>
          <pc:docMk/>
          <pc:sldMk cId="1866333898" sldId="28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866333898" sldId="288"/>
            <ac:spMk id="2" creationId="{38BD43D1-3E05-DF4B-A71A-C12533DCD53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866333898" sldId="288"/>
            <ac:spMk id="17409" creationId="{CB58F1B0-7F98-6C41-86AF-DCCDBCDC0729}"/>
          </ac:spMkLst>
        </pc:spChg>
        <pc:spChg chg="mod">
          <ac:chgData name="Jorg Liebeherr" userId="4e70e616cda3882f" providerId="LiveId" clId="{E3E11922-061F-0848-A4D0-88EA4CE4DAAF}" dt="2020-09-21T18:56:59.846" v="523" actId="27636"/>
          <ac:spMkLst>
            <pc:docMk/>
            <pc:sldMk cId="1866333898" sldId="288"/>
            <ac:spMk id="17410" creationId="{9D64CFD0-A692-D14A-916B-EDEB7297FD42}"/>
          </ac:spMkLst>
        </pc:spChg>
      </pc:sldChg>
      <pc:sldChg chg="addSp delSp modSp add">
        <pc:chgData name="Jorg Liebeherr" userId="4e70e616cda3882f" providerId="LiveId" clId="{E3E11922-061F-0848-A4D0-88EA4CE4DAAF}" dt="2020-09-22T18:32:08.014" v="2883" actId="478"/>
        <pc:sldMkLst>
          <pc:docMk/>
          <pc:sldMk cId="1038862380" sldId="30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38862380" sldId="302"/>
            <ac:spMk id="2" creationId="{85A7C3BE-DBAD-A840-B033-D2BD3ABF44BE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38862380" sldId="302"/>
            <ac:spMk id="30721" creationId="{EE0E7861-AC20-B54B-9E9C-FA90B9BEA2DF}"/>
          </ac:spMkLst>
        </pc:spChg>
        <pc:spChg chg="mod">
          <ac:chgData name="Jorg Liebeherr" userId="4e70e616cda3882f" providerId="LiveId" clId="{E3E11922-061F-0848-A4D0-88EA4CE4DAAF}" dt="2020-09-22T00:11:23.570" v="1792" actId="20577"/>
          <ac:spMkLst>
            <pc:docMk/>
            <pc:sldMk cId="1038862380" sldId="302"/>
            <ac:spMk id="30722" creationId="{8BCACB24-DAE2-0842-B661-F9FCE024497F}"/>
          </ac:spMkLst>
        </pc:spChg>
        <pc:spChg chg="del mod">
          <ac:chgData name="Jorg Liebeherr" userId="4e70e616cda3882f" providerId="LiveId" clId="{E3E11922-061F-0848-A4D0-88EA4CE4DAAF}" dt="2020-09-22T18:32:08.014" v="2883" actId="478"/>
          <ac:spMkLst>
            <pc:docMk/>
            <pc:sldMk cId="1038862380" sldId="302"/>
            <ac:spMk id="30724" creationId="{F959F92A-0307-954D-9D29-615DC03F4202}"/>
          </ac:spMkLst>
        </pc:spChg>
        <pc:spChg chg="mod">
          <ac:chgData name="Jorg Liebeherr" userId="4e70e616cda3882f" providerId="LiveId" clId="{E3E11922-061F-0848-A4D0-88EA4CE4DAAF}" dt="2020-09-21T23:56:59.663" v="1101" actId="207"/>
          <ac:spMkLst>
            <pc:docMk/>
            <pc:sldMk cId="1038862380" sldId="302"/>
            <ac:spMk id="30725" creationId="{6BDD8BCC-BCBA-3A43-AE32-2347547971A6}"/>
          </ac:spMkLst>
        </pc:spChg>
        <pc:graphicFrameChg chg="mod">
          <ac:chgData name="Jorg Liebeherr" userId="4e70e616cda3882f" providerId="LiveId" clId="{E3E11922-061F-0848-A4D0-88EA4CE4DAAF}" dt="2020-09-21T23:51:28.039" v="1075" actId="1076"/>
          <ac:graphicFrameMkLst>
            <pc:docMk/>
            <pc:sldMk cId="1038862380" sldId="302"/>
            <ac:graphicFrameMk id="30723" creationId="{45073D9B-6955-6E47-8894-C382A5DA1720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20.265" v="1791" actId="20577"/>
        <pc:sldMkLst>
          <pc:docMk/>
          <pc:sldMk cId="698224850" sldId="30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698224850" sldId="303"/>
            <ac:spMk id="2" creationId="{180C0D4F-6022-1844-B73E-90409623DFB7}"/>
          </ac:spMkLst>
        </pc:spChg>
        <pc:spChg chg="add mod">
          <ac:chgData name="Jorg Liebeherr" userId="4e70e616cda3882f" providerId="LiveId" clId="{E3E11922-061F-0848-A4D0-88EA4CE4DAAF}" dt="2020-09-21T23:58:31.318" v="1126" actId="20577"/>
          <ac:spMkLst>
            <pc:docMk/>
            <pc:sldMk cId="698224850" sldId="303"/>
            <ac:spMk id="3" creationId="{C99AD6DD-CC39-5B42-B1BE-E73F358DE6F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698224850" sldId="303"/>
            <ac:spMk id="31745" creationId="{9F843ECA-CD93-534C-BDC0-8DD64B5ED1FB}"/>
          </ac:spMkLst>
        </pc:spChg>
        <pc:spChg chg="mod">
          <ac:chgData name="Jorg Liebeherr" userId="4e70e616cda3882f" providerId="LiveId" clId="{E3E11922-061F-0848-A4D0-88EA4CE4DAAF}" dt="2020-09-22T00:11:20.265" v="1791" actId="20577"/>
          <ac:spMkLst>
            <pc:docMk/>
            <pc:sldMk cId="698224850" sldId="303"/>
            <ac:spMk id="31746" creationId="{A8170F8D-D520-4941-B4D7-B93C79A4E3F8}"/>
          </ac:spMkLst>
        </pc:spChg>
        <pc:spChg chg="del mod">
          <ac:chgData name="Jorg Liebeherr" userId="4e70e616cda3882f" providerId="LiveId" clId="{E3E11922-061F-0848-A4D0-88EA4CE4DAAF}" dt="2020-09-21T23:58:03.332" v="1110" actId="478"/>
          <ac:spMkLst>
            <pc:docMk/>
            <pc:sldMk cId="698224850" sldId="303"/>
            <ac:spMk id="31747" creationId="{036F754D-7B9E-6143-B1EE-557B9561407A}"/>
          </ac:spMkLst>
        </pc:spChg>
        <pc:graphicFrameChg chg="mod">
          <ac:chgData name="Jorg Liebeherr" userId="4e70e616cda3882f" providerId="LiveId" clId="{E3E11922-061F-0848-A4D0-88EA4CE4DAAF}" dt="2020-09-21T23:58:36.300" v="1127" actId="1076"/>
          <ac:graphicFrameMkLst>
            <pc:docMk/>
            <pc:sldMk cId="698224850" sldId="303"/>
            <ac:graphicFrameMk id="31748" creationId="{0095EFE4-26A1-7047-A569-BBD844922785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18:19:34.180" v="2864" actId="20577"/>
        <pc:sldMkLst>
          <pc:docMk/>
          <pc:sldMk cId="932845777" sldId="30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845777" sldId="304"/>
            <ac:spMk id="2" creationId="{01364A39-97E7-C346-8C7B-30847B423A4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845777" sldId="304"/>
            <ac:spMk id="32769" creationId="{10398CDC-B98F-4841-83F3-16EC6EC58B19}"/>
          </ac:spMkLst>
        </pc:spChg>
        <pc:spChg chg="mod">
          <ac:chgData name="Jorg Liebeherr" userId="4e70e616cda3882f" providerId="LiveId" clId="{E3E11922-061F-0848-A4D0-88EA4CE4DAAF}" dt="2020-09-22T00:11:16.674" v="1790" actId="20577"/>
          <ac:spMkLst>
            <pc:docMk/>
            <pc:sldMk cId="932845777" sldId="304"/>
            <ac:spMk id="32770" creationId="{154113AB-A278-014F-BCC3-24D0032AFB1F}"/>
          </ac:spMkLst>
        </pc:spChg>
        <pc:spChg chg="mod">
          <ac:chgData name="Jorg Liebeherr" userId="4e70e616cda3882f" providerId="LiveId" clId="{E3E11922-061F-0848-A4D0-88EA4CE4DAAF}" dt="2020-09-22T18:19:34.180" v="2864" actId="20577"/>
          <ac:spMkLst>
            <pc:docMk/>
            <pc:sldMk cId="932845777" sldId="304"/>
            <ac:spMk id="32772" creationId="{7320C0F0-CFEB-8F45-AF7B-89BBC2577F72}"/>
          </ac:spMkLst>
        </pc:spChg>
        <pc:spChg chg="mod">
          <ac:chgData name="Jorg Liebeherr" userId="4e70e616cda3882f" providerId="LiveId" clId="{E3E11922-061F-0848-A4D0-88EA4CE4DAAF}" dt="2020-09-22T00:02:46.868" v="1276" actId="14100"/>
          <ac:spMkLst>
            <pc:docMk/>
            <pc:sldMk cId="932845777" sldId="304"/>
            <ac:spMk id="142339" creationId="{2105BA42-EFB1-4E43-B9CA-3C690068273F}"/>
          </ac:spMkLst>
        </pc:spChg>
        <pc:graphicFrameChg chg="mod">
          <ac:chgData name="Jorg Liebeherr" userId="4e70e616cda3882f" providerId="LiveId" clId="{E3E11922-061F-0848-A4D0-88EA4CE4DAAF}" dt="2020-09-22T00:02:49.212" v="1277" actId="1076"/>
          <ac:graphicFrameMkLst>
            <pc:docMk/>
            <pc:sldMk cId="932845777" sldId="304"/>
            <ac:graphicFrameMk id="32773" creationId="{FED521CD-8CBB-F243-958A-9A9D8E91C8A2}"/>
          </ac:graphicFrameMkLst>
        </pc:graphicFrameChg>
      </pc:sldChg>
      <pc:sldChg chg="del">
        <pc:chgData name="Jorg Liebeherr" userId="4e70e616cda3882f" providerId="LiveId" clId="{E3E11922-061F-0848-A4D0-88EA4CE4DAAF}" dt="2020-09-21T18:56:50.402" v="519" actId="2696"/>
        <pc:sldMkLst>
          <pc:docMk/>
          <pc:sldMk cId="1076594199" sldId="319"/>
        </pc:sldMkLst>
      </pc:sldChg>
      <pc:sldChg chg="del">
        <pc:chgData name="Jorg Liebeherr" userId="4e70e616cda3882f" providerId="LiveId" clId="{E3E11922-061F-0848-A4D0-88EA4CE4DAAF}" dt="2020-09-21T18:56:50.415" v="520" actId="2696"/>
        <pc:sldMkLst>
          <pc:docMk/>
          <pc:sldMk cId="4223521168" sldId="320"/>
        </pc:sldMkLst>
      </pc:sldChg>
      <pc:sldChg chg="add del">
        <pc:chgData name="Jorg Liebeherr" userId="4e70e616cda3882f" providerId="LiveId" clId="{E3E11922-061F-0848-A4D0-88EA4CE4DAAF}" dt="2020-09-21T18:57:24.645" v="539" actId="2696"/>
        <pc:sldMkLst>
          <pc:docMk/>
          <pc:sldMk cId="362850067" sldId="322"/>
        </pc:sldMkLst>
      </pc:sldChg>
      <pc:sldChg chg="addSp delSp modSp add">
        <pc:chgData name="Jorg Liebeherr" userId="4e70e616cda3882f" providerId="LiveId" clId="{E3E11922-061F-0848-A4D0-88EA4CE4DAAF}" dt="2020-09-22T00:14:42.519" v="2093" actId="1076"/>
        <pc:sldMkLst>
          <pc:docMk/>
          <pc:sldMk cId="2128708472" sldId="32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28708472" sldId="322"/>
            <ac:spMk id="2" creationId="{E9F5CCCB-1A13-6B42-BD67-1FD26A55863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28708472" sldId="322"/>
            <ac:spMk id="20481" creationId="{8394D26B-34B5-474A-B811-20C647B79BC0}"/>
          </ac:spMkLst>
        </pc:spChg>
        <pc:spChg chg="mod">
          <ac:chgData name="Jorg Liebeherr" userId="4e70e616cda3882f" providerId="LiveId" clId="{E3E11922-061F-0848-A4D0-88EA4CE4DAAF}" dt="2020-09-22T00:12:40.260" v="1866" actId="20577"/>
          <ac:spMkLst>
            <pc:docMk/>
            <pc:sldMk cId="2128708472" sldId="322"/>
            <ac:spMk id="20482" creationId="{74E73A30-787B-E34B-A2F5-F4C6E74704D9}"/>
          </ac:spMkLst>
        </pc:spChg>
        <pc:spChg chg="mod">
          <ac:chgData name="Jorg Liebeherr" userId="4e70e616cda3882f" providerId="LiveId" clId="{E3E11922-061F-0848-A4D0-88EA4CE4DAAF}" dt="2020-09-22T00:14:39.517" v="2092" actId="404"/>
          <ac:spMkLst>
            <pc:docMk/>
            <pc:sldMk cId="2128708472" sldId="322"/>
            <ac:spMk id="20483" creationId="{B7812786-FCDC-7643-9BDC-CBC65CCB82C6}"/>
          </ac:spMkLst>
        </pc:spChg>
        <pc:graphicFrameChg chg="mod">
          <ac:chgData name="Jorg Liebeherr" userId="4e70e616cda3882f" providerId="LiveId" clId="{E3E11922-061F-0848-A4D0-88EA4CE4DAAF}" dt="2020-09-22T00:14:42.519" v="2093" actId="1076"/>
          <ac:graphicFrameMkLst>
            <pc:docMk/>
            <pc:sldMk cId="2128708472" sldId="322"/>
            <ac:graphicFrameMk id="20484" creationId="{E3D19B5A-28D7-4347-8CB0-29F6623A84A0}"/>
          </ac:graphicFrameMkLst>
        </pc:graphicFrameChg>
      </pc:sldChg>
      <pc:sldChg chg="addSp delSp modSp add del">
        <pc:chgData name="Jorg Liebeherr" userId="4e70e616cda3882f" providerId="LiveId" clId="{E3E11922-061F-0848-A4D0-88EA4CE4DAAF}" dt="2020-09-22T18:08:56.635" v="2699" actId="2696"/>
        <pc:sldMkLst>
          <pc:docMk/>
          <pc:sldMk cId="1920110181" sldId="32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920110181" sldId="323"/>
            <ac:spMk id="2" creationId="{12F2ADF1-FC3E-1E40-9A5E-4D275F9BCA7C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920110181" sldId="323"/>
            <ac:spMk id="25601" creationId="{FB96188A-5AED-4C41-A7DF-411567B47996}"/>
          </ac:spMkLst>
        </pc:spChg>
        <pc:spChg chg="mod">
          <ac:chgData name="Jorg Liebeherr" userId="4e70e616cda3882f" providerId="LiveId" clId="{E3E11922-061F-0848-A4D0-88EA4CE4DAAF}" dt="2020-09-22T00:15:57.736" v="2117"/>
          <ac:spMkLst>
            <pc:docMk/>
            <pc:sldMk cId="1920110181" sldId="323"/>
            <ac:spMk id="25602" creationId="{21E9A482-29F7-4041-854A-23D3BFFAEF76}"/>
          </ac:spMkLst>
        </pc:spChg>
        <pc:spChg chg="mod">
          <ac:chgData name="Jorg Liebeherr" userId="4e70e616cda3882f" providerId="LiveId" clId="{E3E11922-061F-0848-A4D0-88EA4CE4DAAF}" dt="2020-09-22T18:02:42.936" v="2617"/>
          <ac:spMkLst>
            <pc:docMk/>
            <pc:sldMk cId="1920110181" sldId="323"/>
            <ac:spMk id="25603" creationId="{40A10044-8A69-9549-94A7-9B38654486BF}"/>
          </ac:spMkLst>
        </pc:spChg>
      </pc:sldChg>
      <pc:sldChg chg="addSp delSp modSp add">
        <pc:chgData name="Jorg Liebeherr" userId="4e70e616cda3882f" providerId="LiveId" clId="{E3E11922-061F-0848-A4D0-88EA4CE4DAAF}" dt="2020-09-22T00:15:05.176" v="2103" actId="20577"/>
        <pc:sldMkLst>
          <pc:docMk/>
          <pc:sldMk cId="257574138" sldId="32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57574138" sldId="324"/>
            <ac:spMk id="2" creationId="{04D7EEDE-A177-DE4D-BDFB-1609EFFE405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57574138" sldId="324"/>
            <ac:spMk id="29697" creationId="{1ECB94F9-9B23-D74D-AD45-916A2C18E181}"/>
          </ac:spMkLst>
        </pc:spChg>
        <pc:spChg chg="mod">
          <ac:chgData name="Jorg Liebeherr" userId="4e70e616cda3882f" providerId="LiveId" clId="{E3E11922-061F-0848-A4D0-88EA4CE4DAAF}" dt="2020-09-22T00:15:05.176" v="2103" actId="20577"/>
          <ac:spMkLst>
            <pc:docMk/>
            <pc:sldMk cId="257574138" sldId="324"/>
            <ac:spMk id="29698" creationId="{1E5B0494-9395-C249-B46A-469C1A511AFC}"/>
          </ac:spMkLst>
        </pc:spChg>
        <pc:spChg chg="mod">
          <ac:chgData name="Jorg Liebeherr" userId="4e70e616cda3882f" providerId="LiveId" clId="{E3E11922-061F-0848-A4D0-88EA4CE4DAAF}" dt="2020-09-21T23:56:25.302" v="1096" actId="20577"/>
          <ac:spMkLst>
            <pc:docMk/>
            <pc:sldMk cId="257574138" sldId="324"/>
            <ac:spMk id="29699" creationId="{8DBE5E40-637D-1142-8CC2-97D9E0870DA0}"/>
          </ac:spMkLst>
        </pc:spChg>
        <pc:spChg chg="mod">
          <ac:chgData name="Jorg Liebeherr" userId="4e70e616cda3882f" providerId="LiveId" clId="{E3E11922-061F-0848-A4D0-88EA4CE4DAAF}" dt="2020-09-21T23:30:29.281" v="957"/>
          <ac:spMkLst>
            <pc:docMk/>
            <pc:sldMk cId="257574138" sldId="324"/>
            <ac:spMk id="29700" creationId="{71C823A8-2184-C04C-B284-F9959D00978E}"/>
          </ac:spMkLst>
        </pc:spChg>
      </pc:sldChg>
      <pc:sldChg chg="addSp delSp modSp add del">
        <pc:chgData name="Jorg Liebeherr" userId="4e70e616cda3882f" providerId="LiveId" clId="{E3E11922-061F-0848-A4D0-88EA4CE4DAAF}" dt="2020-09-22T18:08:57.990" v="2700" actId="2696"/>
        <pc:sldMkLst>
          <pc:docMk/>
          <pc:sldMk cId="2144564238" sldId="32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4564238" sldId="325"/>
            <ac:spMk id="2" creationId="{00EA8F0E-AD2B-0648-9B73-085D1D1F721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4564238" sldId="325"/>
            <ac:spMk id="26625" creationId="{F97BD9EF-7200-D945-B52A-2CA98EBB1DF0}"/>
          </ac:spMkLst>
        </pc:spChg>
        <pc:spChg chg="mod">
          <ac:chgData name="Jorg Liebeherr" userId="4e70e616cda3882f" providerId="LiveId" clId="{E3E11922-061F-0848-A4D0-88EA4CE4DAAF}" dt="2020-09-22T00:15:55.727" v="2116"/>
          <ac:spMkLst>
            <pc:docMk/>
            <pc:sldMk cId="2144564238" sldId="325"/>
            <ac:spMk id="26626" creationId="{5FBADC6C-142B-8C45-A7AB-903F88E1CB3B}"/>
          </ac:spMkLst>
        </pc:spChg>
        <pc:spChg chg="mod">
          <ac:chgData name="Jorg Liebeherr" userId="4e70e616cda3882f" providerId="LiveId" clId="{E3E11922-061F-0848-A4D0-88EA4CE4DAAF}" dt="2020-09-22T18:05:48.547" v="2655"/>
          <ac:spMkLst>
            <pc:docMk/>
            <pc:sldMk cId="2144564238" sldId="325"/>
            <ac:spMk id="26627" creationId="{63EA6D30-9DBC-3244-8880-7E93F1848AFF}"/>
          </ac:spMkLst>
        </pc:spChg>
      </pc:sldChg>
      <pc:sldChg chg="addSp delSp modSp add">
        <pc:chgData name="Jorg Liebeherr" userId="4e70e616cda3882f" providerId="LiveId" clId="{E3E11922-061F-0848-A4D0-88EA4CE4DAAF}" dt="2020-09-22T00:11:11.937" v="1789" actId="20577"/>
        <pc:sldMkLst>
          <pc:docMk/>
          <pc:sldMk cId="454172738" sldId="32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54172738" sldId="326"/>
            <ac:spMk id="2" creationId="{BB2CE13F-8DD1-674B-8AC1-E255398C974E}"/>
          </ac:spMkLst>
        </pc:spChg>
        <pc:spChg chg="add mod">
          <ac:chgData name="Jorg Liebeherr" userId="4e70e616cda3882f" providerId="LiveId" clId="{E3E11922-061F-0848-A4D0-88EA4CE4DAAF}" dt="2020-09-22T00:09:01.573" v="1741" actId="14100"/>
          <ac:spMkLst>
            <pc:docMk/>
            <pc:sldMk cId="454172738" sldId="326"/>
            <ac:spMk id="7" creationId="{C839F480-8DC7-FE40-82FD-A0317B761941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54172738" sldId="326"/>
            <ac:spMk id="33793" creationId="{B808C520-B2C3-A34C-AC07-4AE23CCA4889}"/>
          </ac:spMkLst>
        </pc:spChg>
        <pc:spChg chg="mod">
          <ac:chgData name="Jorg Liebeherr" userId="4e70e616cda3882f" providerId="LiveId" clId="{E3E11922-061F-0848-A4D0-88EA4CE4DAAF}" dt="2020-09-22T00:11:11.937" v="1789" actId="20577"/>
          <ac:spMkLst>
            <pc:docMk/>
            <pc:sldMk cId="454172738" sldId="326"/>
            <ac:spMk id="33794" creationId="{4287D0A7-1DA8-A849-BFF6-A3D78FD52268}"/>
          </ac:spMkLst>
        </pc:spChg>
        <pc:spChg chg="del mod">
          <ac:chgData name="Jorg Liebeherr" userId="4e70e616cda3882f" providerId="LiveId" clId="{E3E11922-061F-0848-A4D0-88EA4CE4DAAF}" dt="2020-09-22T00:03:52.367" v="1305" actId="478"/>
          <ac:spMkLst>
            <pc:docMk/>
            <pc:sldMk cId="454172738" sldId="326"/>
            <ac:spMk id="33795" creationId="{AEA183A7-D569-EC4E-BC95-81BF838F2261}"/>
          </ac:spMkLst>
        </pc:spChg>
        <pc:graphicFrameChg chg="mod">
          <ac:chgData name="Jorg Liebeherr" userId="4e70e616cda3882f" providerId="LiveId" clId="{E3E11922-061F-0848-A4D0-88EA4CE4DAAF}" dt="2020-09-22T00:03:10.516" v="1283" actId="1076"/>
          <ac:graphicFrameMkLst>
            <pc:docMk/>
            <pc:sldMk cId="454172738" sldId="326"/>
            <ac:graphicFrameMk id="33796" creationId="{4A93251B-9F02-6948-BF30-23E64A4129FD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06.001" v="1783" actId="20577"/>
        <pc:sldMkLst>
          <pc:docMk/>
          <pc:sldMk cId="1479118796" sldId="327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479118796" sldId="327"/>
            <ac:spMk id="2" creationId="{310C932B-523A-BC43-891C-1C2C8E2721B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479118796" sldId="327"/>
            <ac:spMk id="34817" creationId="{2439EAE3-76FE-ED4F-9322-4EA040E4718E}"/>
          </ac:spMkLst>
        </pc:spChg>
        <pc:spChg chg="mod">
          <ac:chgData name="Jorg Liebeherr" userId="4e70e616cda3882f" providerId="LiveId" clId="{E3E11922-061F-0848-A4D0-88EA4CE4DAAF}" dt="2020-09-22T00:11:06.001" v="1783" actId="20577"/>
          <ac:spMkLst>
            <pc:docMk/>
            <pc:sldMk cId="1479118796" sldId="327"/>
            <ac:spMk id="34818" creationId="{CBE57BCB-1819-8E4D-8341-3EE5BE9F3214}"/>
          </ac:spMkLst>
        </pc:spChg>
        <pc:spChg chg="mod">
          <ac:chgData name="Jorg Liebeherr" userId="4e70e616cda3882f" providerId="LiveId" clId="{E3E11922-061F-0848-A4D0-88EA4CE4DAAF}" dt="2020-09-22T00:04:25.505" v="1318" actId="404"/>
          <ac:spMkLst>
            <pc:docMk/>
            <pc:sldMk cId="1479118796" sldId="327"/>
            <ac:spMk id="34819" creationId="{B6846E9E-5A76-B843-9EFB-3E5E93B92302}"/>
          </ac:spMkLst>
        </pc:spChg>
      </pc:sldChg>
      <pc:sldChg chg="addSp delSp modSp add">
        <pc:chgData name="Jorg Liebeherr" userId="4e70e616cda3882f" providerId="LiveId" clId="{E3E11922-061F-0848-A4D0-88EA4CE4DAAF}" dt="2020-09-22T00:09:18.721" v="1742" actId="20577"/>
        <pc:sldMkLst>
          <pc:docMk/>
          <pc:sldMk cId="3401900873" sldId="32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01900873" sldId="328"/>
            <ac:spMk id="2" creationId="{C9D7BEB9-6870-AE4C-91F3-627E0B230B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01900873" sldId="328"/>
            <ac:spMk id="35841" creationId="{236597A4-D11F-CF48-B6AD-F677CBEB6887}"/>
          </ac:spMkLst>
        </pc:spChg>
        <pc:spChg chg="mod">
          <ac:chgData name="Jorg Liebeherr" userId="4e70e616cda3882f" providerId="LiveId" clId="{E3E11922-061F-0848-A4D0-88EA4CE4DAAF}" dt="2020-09-22T00:09:18.721" v="1742" actId="20577"/>
          <ac:spMkLst>
            <pc:docMk/>
            <pc:sldMk cId="3401900873" sldId="328"/>
            <ac:spMk id="35843" creationId="{03DCB349-6771-2D45-9B9E-E912432324B3}"/>
          </ac:spMkLst>
        </pc:spChg>
      </pc:sldChg>
      <pc:sldChg chg="addSp delSp modSp add">
        <pc:chgData name="Jorg Liebeherr" userId="4e70e616cda3882f" providerId="LiveId" clId="{E3E11922-061F-0848-A4D0-88EA4CE4DAAF}" dt="2020-09-22T18:35:53.420" v="2988" actId="20577"/>
        <pc:sldMkLst>
          <pc:docMk/>
          <pc:sldMk cId="274300226" sldId="330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74300226" sldId="330"/>
            <ac:spMk id="2" creationId="{535886A4-A3A2-9D41-B760-C025D4FA1D77}"/>
          </ac:spMkLst>
        </pc:spChg>
        <pc:spChg chg="add del mod">
          <ac:chgData name="Jorg Liebeherr" userId="4e70e616cda3882f" providerId="LiveId" clId="{E3E11922-061F-0848-A4D0-88EA4CE4DAAF}" dt="2020-09-22T18:30:25.740" v="2867"/>
          <ac:spMkLst>
            <pc:docMk/>
            <pc:sldMk cId="274300226" sldId="330"/>
            <ac:spMk id="3" creationId="{0F63B24A-D087-C84B-B539-6F6E888E7F8C}"/>
          </ac:spMkLst>
        </pc:spChg>
        <pc:spChg chg="add del mod">
          <ac:chgData name="Jorg Liebeherr" userId="4e70e616cda3882f" providerId="LiveId" clId="{E3E11922-061F-0848-A4D0-88EA4CE4DAAF}" dt="2020-09-22T18:31:32.635" v="2881"/>
          <ac:spMkLst>
            <pc:docMk/>
            <pc:sldMk cId="274300226" sldId="330"/>
            <ac:spMk id="4" creationId="{712A7040-8CEB-224D-B0E2-EDF3E59814FB}"/>
          </ac:spMkLst>
        </pc:spChg>
        <pc:spChg chg="add del mod">
          <ac:chgData name="Jorg Liebeherr" userId="4e70e616cda3882f" providerId="LiveId" clId="{E3E11922-061F-0848-A4D0-88EA4CE4DAAF}" dt="2020-09-22T18:31:11.532" v="2870" actId="478"/>
          <ac:spMkLst>
            <pc:docMk/>
            <pc:sldMk cId="274300226" sldId="330"/>
            <ac:spMk id="5" creationId="{2C463F53-D8B3-FD47-A2A7-E5F5C6A60BE5}"/>
          </ac:spMkLst>
        </pc:spChg>
        <pc:spChg chg="add mod">
          <ac:chgData name="Jorg Liebeherr" userId="4e70e616cda3882f" providerId="LiveId" clId="{E3E11922-061F-0848-A4D0-88EA4CE4DAAF}" dt="2020-09-22T18:35:53.420" v="2988" actId="20577"/>
          <ac:spMkLst>
            <pc:docMk/>
            <pc:sldMk cId="274300226" sldId="330"/>
            <ac:spMk id="6" creationId="{E2399130-F257-4C43-A406-A624E6DFBBE4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9" creationId="{64C0D25E-147F-7C4C-BC44-F7A362B31411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10" creationId="{57A7FD55-2A93-9A45-B17C-962A5AFD2224}"/>
          </ac:spMkLst>
        </pc:spChg>
        <pc:spChg chg="add del">
          <ac:chgData name="Jorg Liebeherr" userId="4e70e616cda3882f" providerId="LiveId" clId="{E3E11922-061F-0848-A4D0-88EA4CE4DAAF}" dt="2020-09-22T18:32:28.374" v="2887" actId="478"/>
          <ac:spMkLst>
            <pc:docMk/>
            <pc:sldMk cId="274300226" sldId="330"/>
            <ac:spMk id="11" creationId="{F6E6265E-4493-884D-8B86-2A16640DADCD}"/>
          </ac:spMkLst>
        </pc:spChg>
        <pc:spChg chg="add mod">
          <ac:chgData name="Jorg Liebeherr" userId="4e70e616cda3882f" providerId="LiveId" clId="{E3E11922-061F-0848-A4D0-88EA4CE4DAAF}" dt="2020-09-22T18:33:43.863" v="2962" actId="14100"/>
          <ac:spMkLst>
            <pc:docMk/>
            <pc:sldMk cId="274300226" sldId="330"/>
            <ac:spMk id="12" creationId="{45A0415B-760D-BB4A-992B-5EF9D6728147}"/>
          </ac:spMkLst>
        </pc:spChg>
        <pc:spChg chg="mod">
          <ac:chgData name="Jorg Liebeherr" userId="4e70e616cda3882f" providerId="LiveId" clId="{E3E11922-061F-0848-A4D0-88EA4CE4DAAF}" dt="2020-09-22T00:15:18.353" v="2107" actId="20577"/>
          <ac:spMkLst>
            <pc:docMk/>
            <pc:sldMk cId="274300226" sldId="330"/>
            <ac:spMk id="36865" creationId="{5CB52A75-22E4-3946-B2A6-77D08A2DB6FB}"/>
          </ac:spMkLst>
        </pc:spChg>
      </pc:sldChg>
      <pc:sldChg chg="addSp delSp modSp add">
        <pc:chgData name="Jorg Liebeherr" userId="4e70e616cda3882f" providerId="LiveId" clId="{E3E11922-061F-0848-A4D0-88EA4CE4DAAF}" dt="2020-09-22T17:38:33.700" v="2134" actId="20577"/>
        <pc:sldMkLst>
          <pc:docMk/>
          <pc:sldMk cId="357540961" sldId="33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57540961" sldId="331"/>
            <ac:spMk id="2" creationId="{B1D3B3C8-2A4B-9047-961E-3CF8B766AD5E}"/>
          </ac:spMkLst>
        </pc:spChg>
        <pc:spChg chg="mod">
          <ac:chgData name="Jorg Liebeherr" userId="4e70e616cda3882f" providerId="LiveId" clId="{E3E11922-061F-0848-A4D0-88EA4CE4DAAF}" dt="2020-09-22T00:11:02.482" v="1782" actId="20577"/>
          <ac:spMkLst>
            <pc:docMk/>
            <pc:sldMk cId="357540961" sldId="331"/>
            <ac:spMk id="37889" creationId="{D4216F44-A7B9-9544-8E50-9044C4556225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57540961" sldId="331"/>
            <ac:spMk id="37890" creationId="{5B679AFF-846E-0040-A833-57C3267B036A}"/>
          </ac:spMkLst>
        </pc:spChg>
        <pc:spChg chg="mod">
          <ac:chgData name="Jorg Liebeherr" userId="4e70e616cda3882f" providerId="LiveId" clId="{E3E11922-061F-0848-A4D0-88EA4CE4DAAF}" dt="2020-09-22T00:15:27.681" v="2108" actId="20577"/>
          <ac:spMkLst>
            <pc:docMk/>
            <pc:sldMk cId="357540961" sldId="331"/>
            <ac:spMk id="37891" creationId="{3A240841-993C-3E46-89D5-B0BDC0AD5523}"/>
          </ac:spMkLst>
        </pc:spChg>
        <pc:graphicFrameChg chg="mod modGraphic">
          <ac:chgData name="Jorg Liebeherr" userId="4e70e616cda3882f" providerId="LiveId" clId="{E3E11922-061F-0848-A4D0-88EA4CE4DAAF}" dt="2020-09-22T17:38:33.700" v="2134" actId="20577"/>
          <ac:graphicFrameMkLst>
            <pc:docMk/>
            <pc:sldMk cId="357540961" sldId="331"/>
            <ac:graphicFrameMk id="8" creationId="{2EF9DA9C-DF72-2343-82E0-A11A9EA33A9B}"/>
          </ac:graphicFrameMkLst>
        </pc:graphicFrameChg>
      </pc:sldChg>
      <pc:sldChg chg="add setBg">
        <pc:chgData name="Jorg Liebeherr" userId="4e70e616cda3882f" providerId="LiveId" clId="{E3E11922-061F-0848-A4D0-88EA4CE4DAAF}" dt="2020-09-21T20:28:43.734" v="681"/>
        <pc:sldMkLst>
          <pc:docMk/>
          <pc:sldMk cId="2516862906" sldId="501"/>
        </pc:sldMkLst>
      </pc:sldChg>
      <pc:sldChg chg="modSp add">
        <pc:chgData name="Jorg Liebeherr" userId="4e70e616cda3882f" providerId="LiveId" clId="{E3E11922-061F-0848-A4D0-88EA4CE4DAAF}" dt="2020-09-22T00:09:57.354" v="1746" actId="20577"/>
        <pc:sldMkLst>
          <pc:docMk/>
          <pc:sldMk cId="945444719" sldId="502"/>
        </pc:sldMkLst>
        <pc:spChg chg="mod">
          <ac:chgData name="Jorg Liebeherr" userId="4e70e616cda3882f" providerId="LiveId" clId="{E3E11922-061F-0848-A4D0-88EA4CE4DAAF}" dt="2020-09-22T00:09:57.354" v="1746" actId="20577"/>
          <ac:spMkLst>
            <pc:docMk/>
            <pc:sldMk cId="945444719" sldId="502"/>
            <ac:spMk id="2" creationId="{32F5FC63-CAFE-2548-A2F8-12C586199918}"/>
          </ac:spMkLst>
        </pc:spChg>
      </pc:sldChg>
      <pc:sldChg chg="add">
        <pc:chgData name="Jorg Liebeherr" userId="4e70e616cda3882f" providerId="LiveId" clId="{E3E11922-061F-0848-A4D0-88EA4CE4DAAF}" dt="2020-09-22T17:34:25.950" v="2120"/>
        <pc:sldMkLst>
          <pc:docMk/>
          <pc:sldMk cId="1491211065" sldId="517"/>
        </pc:sldMkLst>
      </pc:sldChg>
      <pc:sldChg chg="add">
        <pc:chgData name="Jorg Liebeherr" userId="4e70e616cda3882f" providerId="LiveId" clId="{E3E11922-061F-0848-A4D0-88EA4CE4DAAF}" dt="2020-09-22T17:48:40.971" v="2357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3E11922-061F-0848-A4D0-88EA4CE4DAAF}" dt="2020-09-22T18:01:59.973" v="2582" actId="113"/>
        <pc:sldMkLst>
          <pc:docMk/>
          <pc:sldMk cId="4273161494" sldId="519"/>
        </pc:sldMkLst>
        <pc:spChg chg="del">
          <ac:chgData name="Jorg Liebeherr" userId="4e70e616cda3882f" providerId="LiveId" clId="{E3E11922-061F-0848-A4D0-88EA4CE4DAAF}" dt="2020-09-22T17:58:20.351" v="2413" actId="478"/>
          <ac:spMkLst>
            <pc:docMk/>
            <pc:sldMk cId="4273161494" sldId="519"/>
            <ac:spMk id="3" creationId="{0BEAD784-59FF-2945-A704-D9A071AFA0DB}"/>
          </ac:spMkLst>
        </pc:spChg>
        <pc:spChg chg="add mod">
          <ac:chgData name="Jorg Liebeherr" userId="4e70e616cda3882f" providerId="LiveId" clId="{E3E11922-061F-0848-A4D0-88EA4CE4DAAF}" dt="2020-09-22T17:58:11.749" v="2412" actId="14100"/>
          <ac:spMkLst>
            <pc:docMk/>
            <pc:sldMk cId="4273161494" sldId="519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59.973" v="2582" actId="113"/>
          <ac:spMkLst>
            <pc:docMk/>
            <pc:sldMk cId="4273161494" sldId="519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7:51:17.695" v="2372" actId="14100"/>
          <ac:graphicFrameMkLst>
            <pc:docMk/>
            <pc:sldMk cId="4273161494" sldId="519"/>
            <ac:graphicFrameMk id="23557" creationId="{E9353776-B000-BA4B-88D8-35EDF7B6F186}"/>
          </ac:graphicFrameMkLst>
        </pc:graphicFrameChg>
      </pc:sldChg>
      <pc:sldChg chg="modSp add">
        <pc:chgData name="Jorg Liebeherr" userId="4e70e616cda3882f" providerId="LiveId" clId="{E3E11922-061F-0848-A4D0-88EA4CE4DAAF}" dt="2020-09-22T17:59:31.152" v="2469" actId="1038"/>
        <pc:sldMkLst>
          <pc:docMk/>
          <pc:sldMk cId="4034631578" sldId="520"/>
        </pc:sldMkLst>
        <pc:spChg chg="mod">
          <ac:chgData name="Jorg Liebeherr" userId="4e70e616cda3882f" providerId="LiveId" clId="{E3E11922-061F-0848-A4D0-88EA4CE4DAAF}" dt="2020-09-22T17:59:31.152" v="2469" actId="1038"/>
          <ac:spMkLst>
            <pc:docMk/>
            <pc:sldMk cId="4034631578" sldId="520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7:59:19.441" v="2426" actId="5793"/>
          <ac:spMkLst>
            <pc:docMk/>
            <pc:sldMk cId="4034631578" sldId="520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2:17.436" v="2615" actId="14100"/>
        <pc:sldMkLst>
          <pc:docMk/>
          <pc:sldMk cId="3106444567" sldId="521"/>
        </pc:sldMkLst>
        <pc:spChg chg="mod">
          <ac:chgData name="Jorg Liebeherr" userId="4e70e616cda3882f" providerId="LiveId" clId="{E3E11922-061F-0848-A4D0-88EA4CE4DAAF}" dt="2020-09-22T18:02:17.436" v="2615" actId="14100"/>
          <ac:spMkLst>
            <pc:docMk/>
            <pc:sldMk cId="3106444567" sldId="521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23.780" v="2560" actId="20577"/>
          <ac:spMkLst>
            <pc:docMk/>
            <pc:sldMk cId="3106444567" sldId="521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4:47.240" v="2650" actId="14100"/>
        <pc:sldMkLst>
          <pc:docMk/>
          <pc:sldMk cId="3503464565" sldId="522"/>
        </pc:sldMkLst>
        <pc:spChg chg="mod">
          <ac:chgData name="Jorg Liebeherr" userId="4e70e616cda3882f" providerId="LiveId" clId="{E3E11922-061F-0848-A4D0-88EA4CE4DAAF}" dt="2020-09-22T18:04:47.240" v="2650" actId="14100"/>
          <ac:spMkLst>
            <pc:docMk/>
            <pc:sldMk cId="3503464565" sldId="522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4:23.408" v="2645" actId="404"/>
          <ac:spMkLst>
            <pc:docMk/>
            <pc:sldMk cId="3503464565" sldId="522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8:04:35.143" v="2647" actId="1076"/>
          <ac:graphicFrameMkLst>
            <pc:docMk/>
            <pc:sldMk cId="3503464565" sldId="522"/>
            <ac:graphicFrameMk id="9" creationId="{E9353776-B000-BA4B-88D8-35EDF7B6F186}"/>
          </ac:graphicFrameMkLst>
        </pc:graphicFrameChg>
      </pc:sldChg>
      <pc:sldChg chg="addSp modSp add">
        <pc:chgData name="Jorg Liebeherr" userId="4e70e616cda3882f" providerId="LiveId" clId="{E3E11922-061F-0848-A4D0-88EA4CE4DAAF}" dt="2020-09-22T18:08:14.014" v="2696" actId="1076"/>
        <pc:sldMkLst>
          <pc:docMk/>
          <pc:sldMk cId="3641309255" sldId="523"/>
        </pc:sldMkLst>
        <pc:spChg chg="mod">
          <ac:chgData name="Jorg Liebeherr" userId="4e70e616cda3882f" providerId="LiveId" clId="{E3E11922-061F-0848-A4D0-88EA4CE4DAAF}" dt="2020-09-22T18:05:21.993" v="2654" actId="14100"/>
          <ac:spMkLst>
            <pc:docMk/>
            <pc:sldMk cId="3641309255" sldId="523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08:14.014" v="2696" actId="1076"/>
          <ac:spMkLst>
            <pc:docMk/>
            <pc:sldMk cId="3641309255" sldId="523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07:45.266" v="2695" actId="27636"/>
          <ac:spMkLst>
            <pc:docMk/>
            <pc:sldMk cId="3641309255" sldId="523"/>
            <ac:spMk id="23554" creationId="{C130B8CE-A711-C145-91F0-BA1757E1AC1A}"/>
          </ac:spMkLst>
        </pc:spChg>
      </pc:sldChg>
      <pc:sldChg chg="addSp delSp modSp add">
        <pc:chgData name="Jorg Liebeherr" userId="4e70e616cda3882f" providerId="LiveId" clId="{E3E11922-061F-0848-A4D0-88EA4CE4DAAF}" dt="2020-09-22T18:11:19.915" v="2737" actId="1076"/>
        <pc:sldMkLst>
          <pc:docMk/>
          <pc:sldMk cId="3148774967" sldId="524"/>
        </pc:sldMkLst>
        <pc:spChg chg="mod">
          <ac:chgData name="Jorg Liebeherr" userId="4e70e616cda3882f" providerId="LiveId" clId="{E3E11922-061F-0848-A4D0-88EA4CE4DAAF}" dt="2020-09-22T18:08:31.294" v="2698" actId="1076"/>
          <ac:spMkLst>
            <pc:docMk/>
            <pc:sldMk cId="3148774967" sldId="524"/>
            <ac:spMk id="4" creationId="{12DF7088-0D9A-A845-B3C0-7A918726273A}"/>
          </ac:spMkLst>
        </pc:spChg>
        <pc:spChg chg="del">
          <ac:chgData name="Jorg Liebeherr" userId="4e70e616cda3882f" providerId="LiveId" clId="{E3E11922-061F-0848-A4D0-88EA4CE4DAAF}" dt="2020-09-22T18:10:35.698" v="2725" actId="478"/>
          <ac:spMkLst>
            <pc:docMk/>
            <pc:sldMk cId="3148774967" sldId="524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10:40.707" v="2734" actId="20577"/>
          <ac:spMkLst>
            <pc:docMk/>
            <pc:sldMk cId="3148774967" sldId="524"/>
            <ac:spMk id="23554" creationId="{C130B8CE-A711-C145-91F0-BA1757E1AC1A}"/>
          </ac:spMkLst>
        </pc:spChg>
        <pc:graphicFrameChg chg="add mod">
          <ac:chgData name="Jorg Liebeherr" userId="4e70e616cda3882f" providerId="LiveId" clId="{E3E11922-061F-0848-A4D0-88EA4CE4DAAF}" dt="2020-09-22T18:11:19.915" v="2737" actId="1076"/>
          <ac:graphicFrameMkLst>
            <pc:docMk/>
            <pc:sldMk cId="3148774967" sldId="524"/>
            <ac:graphicFrameMk id="10" creationId="{67E99BCF-7B25-A542-80A0-63BDB9EA4FCA}"/>
          </ac:graphicFrameMkLst>
        </pc:graphicFrameChg>
      </pc:sldChg>
      <pc:sldChg chg="delSp modSp add">
        <pc:chgData name="Jorg Liebeherr" userId="4e70e616cda3882f" providerId="LiveId" clId="{E3E11922-061F-0848-A4D0-88EA4CE4DAAF}" dt="2020-09-22T18:12:49.221" v="2762" actId="14100"/>
        <pc:sldMkLst>
          <pc:docMk/>
          <pc:sldMk cId="703347219" sldId="525"/>
        </pc:sldMkLst>
        <pc:spChg chg="mod">
          <ac:chgData name="Jorg Liebeherr" userId="4e70e616cda3882f" providerId="LiveId" clId="{E3E11922-061F-0848-A4D0-88EA4CE4DAAF}" dt="2020-09-22T18:11:53.428" v="2740" actId="14100"/>
          <ac:spMkLst>
            <pc:docMk/>
            <pc:sldMk cId="703347219" sldId="525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12:49.221" v="2762" actId="14100"/>
          <ac:spMkLst>
            <pc:docMk/>
            <pc:sldMk cId="703347219" sldId="525"/>
            <ac:spMk id="23554" creationId="{C130B8CE-A711-C145-91F0-BA1757E1AC1A}"/>
          </ac:spMkLst>
        </pc:spChg>
        <pc:graphicFrameChg chg="del">
          <ac:chgData name="Jorg Liebeherr" userId="4e70e616cda3882f" providerId="LiveId" clId="{E3E11922-061F-0848-A4D0-88EA4CE4DAAF}" dt="2020-09-22T18:11:57.029" v="2741" actId="478"/>
          <ac:graphicFrameMkLst>
            <pc:docMk/>
            <pc:sldMk cId="703347219" sldId="525"/>
            <ac:graphicFrameMk id="10" creationId="{67E99BCF-7B25-A542-80A0-63BDB9EA4FCA}"/>
          </ac:graphicFrameMkLst>
        </pc:graphicFrameChg>
      </pc:sldChg>
      <pc:sldChg chg="add del">
        <pc:chgData name="Jorg Liebeherr" userId="4e70e616cda3882f" providerId="LiveId" clId="{E3E11922-061F-0848-A4D0-88EA4CE4DAAF}" dt="2020-09-22T18:09:31.373" v="2707"/>
        <pc:sldMkLst>
          <pc:docMk/>
          <pc:sldMk cId="3334256112" sldId="525"/>
        </pc:sldMkLst>
      </pc:sldChg>
      <pc:sldChg chg="addSp modSp add">
        <pc:chgData name="Jorg Liebeherr" userId="4e70e616cda3882f" providerId="LiveId" clId="{E3E11922-061F-0848-A4D0-88EA4CE4DAAF}" dt="2020-09-22T18:18:09.215" v="2847" actId="20577"/>
        <pc:sldMkLst>
          <pc:docMk/>
          <pc:sldMk cId="679371393" sldId="526"/>
        </pc:sldMkLst>
        <pc:spChg chg="mod">
          <ac:chgData name="Jorg Liebeherr" userId="4e70e616cda3882f" providerId="LiveId" clId="{E3E11922-061F-0848-A4D0-88EA4CE4DAAF}" dt="2020-09-22T18:14:34.040" v="2765" actId="14100"/>
          <ac:spMkLst>
            <pc:docMk/>
            <pc:sldMk cId="679371393" sldId="526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17:52.889" v="2839" actId="1035"/>
          <ac:spMkLst>
            <pc:docMk/>
            <pc:sldMk cId="679371393" sldId="526"/>
            <ac:spMk id="8" creationId="{8996EDB0-2048-BE47-A40D-34784B8ADE65}"/>
          </ac:spMkLst>
        </pc:spChg>
        <pc:spChg chg="mod">
          <ac:chgData name="Jorg Liebeherr" userId="4e70e616cda3882f" providerId="LiveId" clId="{E3E11922-061F-0848-A4D0-88EA4CE4DAAF}" dt="2020-09-22T18:18:09.215" v="2847" actId="20577"/>
          <ac:spMkLst>
            <pc:docMk/>
            <pc:sldMk cId="679371393" sldId="526"/>
            <ac:spMk id="23554" creationId="{C130B8CE-A711-C145-91F0-BA1757E1AC1A}"/>
          </ac:spMkLst>
        </pc:spChg>
      </pc:sldChg>
      <pc:sldChg chg="del">
        <pc:chgData name="Jorg Liebeherr" userId="4e70e616cda3882f" providerId="LiveId" clId="{E3E11922-061F-0848-A4D0-88EA4CE4DAAF}" dt="2020-09-21T18:56:50.105" v="502" actId="2696"/>
        <pc:sldMkLst>
          <pc:docMk/>
          <pc:sldMk cId="2871926951" sldId="526"/>
        </pc:sldMkLst>
      </pc:sldChg>
      <pc:sldChg chg="modSp add">
        <pc:chgData name="Jorg Liebeherr" userId="4e70e616cda3882f" providerId="LiveId" clId="{E3E11922-061F-0848-A4D0-88EA4CE4DAAF}" dt="2020-09-22T18:41:17.543" v="3337" actId="20577"/>
        <pc:sldMkLst>
          <pc:docMk/>
          <pc:sldMk cId="3995755087" sldId="527"/>
        </pc:sldMkLst>
        <pc:spChg chg="mod">
          <ac:chgData name="Jorg Liebeherr" userId="4e70e616cda3882f" providerId="LiveId" clId="{E3E11922-061F-0848-A4D0-88EA4CE4DAAF}" dt="2020-09-22T18:41:17.543" v="3337" actId="20577"/>
          <ac:spMkLst>
            <pc:docMk/>
            <pc:sldMk cId="3995755087" sldId="527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34:38.377" v="2971" actId="14100"/>
          <ac:spMkLst>
            <pc:docMk/>
            <pc:sldMk cId="3995755087" sldId="527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34:25.098" v="2965" actId="1076"/>
          <ac:graphicFrameMkLst>
            <pc:docMk/>
            <pc:sldMk cId="3995755087" sldId="527"/>
            <ac:graphicFrameMk id="36866" creationId="{3660E102-682F-E645-A6C7-468191AE2DF1}"/>
          </ac:graphicFrameMkLst>
        </pc:graphicFrameChg>
      </pc:sldChg>
      <pc:sldChg chg="modSp add">
        <pc:chgData name="Jorg Liebeherr" userId="4e70e616cda3882f" providerId="LiveId" clId="{E3E11922-061F-0848-A4D0-88EA4CE4DAAF}" dt="2020-09-22T18:42:07.584" v="3356" actId="20577"/>
        <pc:sldMkLst>
          <pc:docMk/>
          <pc:sldMk cId="204460850" sldId="528"/>
        </pc:sldMkLst>
        <pc:spChg chg="mod">
          <ac:chgData name="Jorg Liebeherr" userId="4e70e616cda3882f" providerId="LiveId" clId="{E3E11922-061F-0848-A4D0-88EA4CE4DAAF}" dt="2020-09-22T18:42:07.584" v="3356" actId="20577"/>
          <ac:spMkLst>
            <pc:docMk/>
            <pc:sldMk cId="204460850" sldId="528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42:01.382" v="3342" actId="14100"/>
          <ac:spMkLst>
            <pc:docMk/>
            <pc:sldMk cId="204460850" sldId="528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41:47.151" v="3340" actId="1076"/>
          <ac:graphicFrameMkLst>
            <pc:docMk/>
            <pc:sldMk cId="204460850" sldId="528"/>
            <ac:graphicFrameMk id="36866" creationId="{3660E102-682F-E645-A6C7-468191AE2DF1}"/>
          </ac:graphicFrameMkLst>
        </pc:graphicFrameChg>
      </pc:sldChg>
      <pc:sldChg chg="del">
        <pc:chgData name="Jorg Liebeherr" userId="4e70e616cda3882f" providerId="LiveId" clId="{E3E11922-061F-0848-A4D0-88EA4CE4DAAF}" dt="2020-09-21T18:56:50.176" v="506" actId="2696"/>
        <pc:sldMkLst>
          <pc:docMk/>
          <pc:sldMk cId="1910295143" sldId="529"/>
        </pc:sldMkLst>
      </pc:sldChg>
      <pc:sldChg chg="del">
        <pc:chgData name="Jorg Liebeherr" userId="4e70e616cda3882f" providerId="LiveId" clId="{E3E11922-061F-0848-A4D0-88EA4CE4DAAF}" dt="2020-09-21T18:56:50.312" v="513" actId="2696"/>
        <pc:sldMkLst>
          <pc:docMk/>
          <pc:sldMk cId="2708229585" sldId="531"/>
        </pc:sldMkLst>
      </pc:sldChg>
      <pc:sldChg chg="del">
        <pc:chgData name="Jorg Liebeherr" userId="4e70e616cda3882f" providerId="LiveId" clId="{E3E11922-061F-0848-A4D0-88EA4CE4DAAF}" dt="2020-09-21T18:56:50.328" v="514" actId="2696"/>
        <pc:sldMkLst>
          <pc:docMk/>
          <pc:sldMk cId="1114579883" sldId="532"/>
        </pc:sldMkLst>
      </pc:sldChg>
      <pc:sldChg chg="del">
        <pc:chgData name="Jorg Liebeherr" userId="4e70e616cda3882f" providerId="LiveId" clId="{E3E11922-061F-0848-A4D0-88EA4CE4DAAF}" dt="2020-09-21T18:56:50.354" v="516" actId="2696"/>
        <pc:sldMkLst>
          <pc:docMk/>
          <pc:sldMk cId="769900632" sldId="535"/>
        </pc:sldMkLst>
      </pc:sldChg>
      <pc:sldChg chg="del">
        <pc:chgData name="Jorg Liebeherr" userId="4e70e616cda3882f" providerId="LiveId" clId="{E3E11922-061F-0848-A4D0-88EA4CE4DAAF}" dt="2020-09-21T18:56:50.378" v="517" actId="2696"/>
        <pc:sldMkLst>
          <pc:docMk/>
          <pc:sldMk cId="4219420112" sldId="538"/>
        </pc:sldMkLst>
      </pc:sldChg>
      <pc:sldChg chg="del">
        <pc:chgData name="Jorg Liebeherr" userId="4e70e616cda3882f" providerId="LiveId" clId="{E3E11922-061F-0848-A4D0-88EA4CE4DAAF}" dt="2020-09-21T18:56:50.392" v="518" actId="2696"/>
        <pc:sldMkLst>
          <pc:docMk/>
          <pc:sldMk cId="217190427" sldId="540"/>
        </pc:sldMkLst>
      </pc:sldChg>
      <pc:sldChg chg="del">
        <pc:chgData name="Jorg Liebeherr" userId="4e70e616cda3882f" providerId="LiveId" clId="{E3E11922-061F-0848-A4D0-88EA4CE4DAAF}" dt="2020-09-21T18:56:50.428" v="521" actId="2696"/>
        <pc:sldMkLst>
          <pc:docMk/>
          <pc:sldMk cId="3765253487" sldId="542"/>
        </pc:sldMkLst>
      </pc:sldChg>
      <pc:sldChg chg="del">
        <pc:chgData name="Jorg Liebeherr" userId="4e70e616cda3882f" providerId="LiveId" clId="{E3E11922-061F-0848-A4D0-88EA4CE4DAAF}" dt="2020-09-21T18:56:50.217" v="508" actId="2696"/>
        <pc:sldMkLst>
          <pc:docMk/>
          <pc:sldMk cId="3737269591" sldId="543"/>
        </pc:sldMkLst>
      </pc:sldChg>
      <pc:sldChg chg="del">
        <pc:chgData name="Jorg Liebeherr" userId="4e70e616cda3882f" providerId="LiveId" clId="{E3E11922-061F-0848-A4D0-88EA4CE4DAAF}" dt="2020-09-21T18:56:50.205" v="507" actId="2696"/>
        <pc:sldMkLst>
          <pc:docMk/>
          <pc:sldMk cId="1273178683" sldId="544"/>
        </pc:sldMkLst>
      </pc:sldChg>
      <pc:sldChg chg="del">
        <pc:chgData name="Jorg Liebeherr" userId="4e70e616cda3882f" providerId="LiveId" clId="{E3E11922-061F-0848-A4D0-88EA4CE4DAAF}" dt="2020-09-21T18:56:50.249" v="509" actId="2696"/>
        <pc:sldMkLst>
          <pc:docMk/>
          <pc:sldMk cId="1413628943" sldId="545"/>
        </pc:sldMkLst>
      </pc:sldChg>
      <pc:sldChg chg="del">
        <pc:chgData name="Jorg Liebeherr" userId="4e70e616cda3882f" providerId="LiveId" clId="{E3E11922-061F-0848-A4D0-88EA4CE4DAAF}" dt="2020-09-21T18:56:50.276" v="510" actId="2696"/>
        <pc:sldMkLst>
          <pc:docMk/>
          <pc:sldMk cId="1137469581" sldId="546"/>
        </pc:sldMkLst>
      </pc:sldChg>
      <pc:sldChg chg="del">
        <pc:chgData name="Jorg Liebeherr" userId="4e70e616cda3882f" providerId="LiveId" clId="{E3E11922-061F-0848-A4D0-88EA4CE4DAAF}" dt="2020-09-21T18:56:50.290" v="511" actId="2696"/>
        <pc:sldMkLst>
          <pc:docMk/>
          <pc:sldMk cId="1510312291" sldId="547"/>
        </pc:sldMkLst>
      </pc:sldChg>
      <pc:sldChg chg="del">
        <pc:chgData name="Jorg Liebeherr" userId="4e70e616cda3882f" providerId="LiveId" clId="{E3E11922-061F-0848-A4D0-88EA4CE4DAAF}" dt="2020-09-21T18:56:44.904" v="501" actId="2696"/>
        <pc:sldMkLst>
          <pc:docMk/>
          <pc:sldMk cId="1350254861" sldId="548"/>
        </pc:sldMkLst>
      </pc:sldChg>
      <pc:sldChg chg="del">
        <pc:chgData name="Jorg Liebeherr" userId="4e70e616cda3882f" providerId="LiveId" clId="{E3E11922-061F-0848-A4D0-88EA4CE4DAAF}" dt="2020-09-21T18:56:50.134" v="504" actId="2696"/>
        <pc:sldMkLst>
          <pc:docMk/>
          <pc:sldMk cId="2225664870" sldId="549"/>
        </pc:sldMkLst>
      </pc:sldChg>
      <pc:sldChg chg="del">
        <pc:chgData name="Jorg Liebeherr" userId="4e70e616cda3882f" providerId="LiveId" clId="{E3E11922-061F-0848-A4D0-88EA4CE4DAAF}" dt="2020-09-21T18:56:50.152" v="505" actId="2696"/>
        <pc:sldMkLst>
          <pc:docMk/>
          <pc:sldMk cId="3358762903" sldId="550"/>
        </pc:sldMkLst>
      </pc:sldChg>
      <pc:sldChg chg="del">
        <pc:chgData name="Jorg Liebeherr" userId="4e70e616cda3882f" providerId="LiveId" clId="{E3E11922-061F-0848-A4D0-88EA4CE4DAAF}" dt="2020-09-21T18:56:50.297" v="512" actId="2696"/>
        <pc:sldMkLst>
          <pc:docMk/>
          <pc:sldMk cId="3217662051" sldId="551"/>
        </pc:sldMkLst>
      </pc:sldChg>
      <pc:sldMasterChg chg="delSldLayout">
        <pc:chgData name="Jorg Liebeherr" userId="4e70e616cda3882f" providerId="LiveId" clId="{E3E11922-061F-0848-A4D0-88EA4CE4DAAF}" dt="2020-09-21T18:56:50.329" v="51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3E11922-061F-0848-A4D0-88EA4CE4DAAF}" dt="2020-09-21T18:56:50.329" v="515" actId="2696"/>
          <pc:sldLayoutMkLst>
            <pc:docMk/>
            <pc:sldMasterMk cId="862253850" sldId="2147483648"/>
            <pc:sldLayoutMk cId="3986902304" sldId="2147483660"/>
          </pc:sldLayoutMkLst>
        </pc:sldLayoutChg>
      </pc:sldMasterChg>
    </pc:docChg>
  </pc:docChgLst>
  <pc:docChgLst>
    <pc:chgData name="Jorg Liebeherr" userId="4e70e616cda3882f" providerId="LiveId" clId="{D8612E15-9A06-534E-A21C-B5B6F02AE514}"/>
    <pc:docChg chg="undo custSel modSld">
      <pc:chgData name="Jorg Liebeherr" userId="4e70e616cda3882f" providerId="LiveId" clId="{D8612E15-9A06-534E-A21C-B5B6F02AE514}" dt="2020-10-02T15:46:08.331" v="95" actId="478"/>
      <pc:docMkLst>
        <pc:docMk/>
      </pc:docMkLst>
      <pc:sldChg chg="modSp">
        <pc:chgData name="Jorg Liebeherr" userId="4e70e616cda3882f" providerId="LiveId" clId="{D8612E15-9A06-534E-A21C-B5B6F02AE514}" dt="2020-10-02T15:33:29.294" v="92" actId="20577"/>
        <pc:sldMkLst>
          <pc:docMk/>
          <pc:sldMk cId="767987974" sldId="258"/>
        </pc:sldMkLst>
        <pc:spChg chg="mod">
          <ac:chgData name="Jorg Liebeherr" userId="4e70e616cda3882f" providerId="LiveId" clId="{D8612E15-9A06-534E-A21C-B5B6F02AE514}" dt="2020-10-02T15:33:29.294" v="92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delSp">
        <pc:chgData name="Jorg Liebeherr" userId="4e70e616cda3882f" providerId="LiveId" clId="{D8612E15-9A06-534E-A21C-B5B6F02AE514}" dt="2020-10-02T15:46:08.331" v="95" actId="478"/>
        <pc:sldMkLst>
          <pc:docMk/>
          <pc:sldMk cId="3336672835" sldId="669"/>
        </pc:sldMkLst>
        <pc:spChg chg="del">
          <ac:chgData name="Jorg Liebeherr" userId="4e70e616cda3882f" providerId="LiveId" clId="{D8612E15-9A06-534E-A21C-B5B6F02AE514}" dt="2020-10-02T15:46:03.059" v="93" actId="478"/>
          <ac:spMkLst>
            <pc:docMk/>
            <pc:sldMk cId="3336672835" sldId="669"/>
            <ac:spMk id="421987" creationId="{6970D8F3-8D3C-0E4E-96E7-C2A8074694E3}"/>
          </ac:spMkLst>
        </pc:spChg>
        <pc:grpChg chg="del">
          <ac:chgData name="Jorg Liebeherr" userId="4e70e616cda3882f" providerId="LiveId" clId="{D8612E15-9A06-534E-A21C-B5B6F02AE514}" dt="2020-10-02T15:46:08.331" v="95" actId="478"/>
          <ac:grpSpMkLst>
            <pc:docMk/>
            <pc:sldMk cId="3336672835" sldId="669"/>
            <ac:grpSpMk id="11311" creationId="{4F9DE2BD-9866-9E41-931E-DE95C3DFCBF1}"/>
          </ac:grpSpMkLst>
        </pc:grpChg>
        <pc:grpChg chg="del">
          <ac:chgData name="Jorg Liebeherr" userId="4e70e616cda3882f" providerId="LiveId" clId="{D8612E15-9A06-534E-A21C-B5B6F02AE514}" dt="2020-10-02T15:46:05.995" v="94" actId="478"/>
          <ac:grpSpMkLst>
            <pc:docMk/>
            <pc:sldMk cId="3336672835" sldId="669"/>
            <ac:grpSpMk id="11314" creationId="{0EB5F80B-E1F3-3848-BDC9-1AB22B5EC33A}"/>
          </ac:grpSpMkLst>
        </pc:grpChg>
      </pc:sldChg>
    </pc:docChg>
  </pc:docChgLst>
  <pc:docChgLst>
    <pc:chgData name="Jorg Liebeherr" userId="4e70e616cda3882f" providerId="LiveId" clId="{EA4F7676-485B-4ECB-8921-91482411E6F6}"/>
    <pc:docChg chg="undo custSel addSld delSld modSld">
      <pc:chgData name="Jorg Liebeherr" userId="4e70e616cda3882f" providerId="LiveId" clId="{EA4F7676-485B-4ECB-8921-91482411E6F6}" dt="2020-09-30T18:33:59.755" v="4103" actId="2711"/>
      <pc:docMkLst>
        <pc:docMk/>
      </pc:docMkLst>
      <pc:sldChg chg="modSp mod">
        <pc:chgData name="Jorg Liebeherr" userId="4e70e616cda3882f" providerId="LiveId" clId="{EA4F7676-485B-4ECB-8921-91482411E6F6}" dt="2020-09-30T18:14:01.259" v="4083" actId="20577"/>
        <pc:sldMkLst>
          <pc:docMk/>
          <pc:sldMk cId="767987974" sldId="258"/>
        </pc:sldMkLst>
        <pc:spChg chg="mod">
          <ac:chgData name="Jorg Liebeherr" userId="4e70e616cda3882f" providerId="LiveId" clId="{EA4F7676-485B-4ECB-8921-91482411E6F6}" dt="2020-09-30T18:14:01.259" v="4083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 mod">
        <pc:chgData name="Jorg Liebeherr" userId="4e70e616cda3882f" providerId="LiveId" clId="{EA4F7676-485B-4ECB-8921-91482411E6F6}" dt="2020-09-30T18:11:12.873" v="3745" actId="20577"/>
        <pc:sldMkLst>
          <pc:docMk/>
          <pc:sldMk cId="1306992752" sldId="335"/>
        </pc:sldMkLst>
        <pc:spChg chg="mod">
          <ac:chgData name="Jorg Liebeherr" userId="4e70e616cda3882f" providerId="LiveId" clId="{EA4F7676-485B-4ECB-8921-91482411E6F6}" dt="2020-09-30T18:11:12.873" v="3745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modSp mod">
        <pc:chgData name="Jorg Liebeherr" userId="4e70e616cda3882f" providerId="LiveId" clId="{EA4F7676-485B-4ECB-8921-91482411E6F6}" dt="2020-09-30T17:12:51.083" v="2362" actId="2711"/>
        <pc:sldMkLst>
          <pc:docMk/>
          <pc:sldMk cId="3674200856" sldId="352"/>
        </pc:sldMkLst>
        <pc:spChg chg="mod">
          <ac:chgData name="Jorg Liebeherr" userId="4e70e616cda3882f" providerId="LiveId" clId="{EA4F7676-485B-4ECB-8921-91482411E6F6}" dt="2020-09-30T17:12:51.083" v="2362" actId="2711"/>
          <ac:spMkLst>
            <pc:docMk/>
            <pc:sldMk cId="3674200856" sldId="352"/>
            <ac:spMk id="24581" creationId="{424467B4-D724-2444-8487-958DFE718F7A}"/>
          </ac:spMkLst>
        </pc:spChg>
        <pc:graphicFrameChg chg="mod">
          <ac:chgData name="Jorg Liebeherr" userId="4e70e616cda3882f" providerId="LiveId" clId="{EA4F7676-485B-4ECB-8921-91482411E6F6}" dt="2020-09-30T17:12:29.333" v="2359" actId="1076"/>
          <ac:graphicFrameMkLst>
            <pc:docMk/>
            <pc:sldMk cId="3674200856" sldId="352"/>
            <ac:graphicFrameMk id="24580" creationId="{5124AAF4-4CDE-E54D-B870-625F89F47ED8}"/>
          </ac:graphicFrameMkLst>
        </pc:graphicFrameChg>
      </pc:sldChg>
      <pc:sldChg chg="del">
        <pc:chgData name="Jorg Liebeherr" userId="4e70e616cda3882f" providerId="LiveId" clId="{EA4F7676-485B-4ECB-8921-91482411E6F6}" dt="2020-09-30T18:11:54.455" v="3746" actId="47"/>
        <pc:sldMkLst>
          <pc:docMk/>
          <pc:sldMk cId="2302832147" sldId="359"/>
        </pc:sldMkLst>
      </pc:sldChg>
      <pc:sldChg chg="addSp modSp mod">
        <pc:chgData name="Jorg Liebeherr" userId="4e70e616cda3882f" providerId="LiveId" clId="{EA4F7676-485B-4ECB-8921-91482411E6F6}" dt="2020-09-30T15:26:12.441" v="713" actId="1076"/>
        <pc:sldMkLst>
          <pc:docMk/>
          <pc:sldMk cId="2431861273" sldId="360"/>
        </pc:sldMkLst>
        <pc:spChg chg="add mod">
          <ac:chgData name="Jorg Liebeherr" userId="4e70e616cda3882f" providerId="LiveId" clId="{EA4F7676-485B-4ECB-8921-91482411E6F6}" dt="2020-09-30T15:26:12.441" v="713" actId="1076"/>
          <ac:spMkLst>
            <pc:docMk/>
            <pc:sldMk cId="2431861273" sldId="360"/>
            <ac:spMk id="9" creationId="{7BF5CD2B-45BC-4D67-82DF-28D56C1758E1}"/>
          </ac:spMkLst>
        </pc:spChg>
        <pc:spChg chg="mod">
          <ac:chgData name="Jorg Liebeherr" userId="4e70e616cda3882f" providerId="LiveId" clId="{EA4F7676-485B-4ECB-8921-91482411E6F6}" dt="2020-09-30T15:22:06.220" v="699" actId="14100"/>
          <ac:spMkLst>
            <pc:docMk/>
            <pc:sldMk cId="2431861273" sldId="360"/>
            <ac:spMk id="19463" creationId="{B3840135-B232-6F49-9F09-EE1BAC738A92}"/>
          </ac:spMkLst>
        </pc:spChg>
      </pc:sldChg>
      <pc:sldChg chg="modSp mod">
        <pc:chgData name="Jorg Liebeherr" userId="4e70e616cda3882f" providerId="LiveId" clId="{EA4F7676-485B-4ECB-8921-91482411E6F6}" dt="2020-09-30T15:55:25.595" v="1396" actId="20577"/>
        <pc:sldMkLst>
          <pc:docMk/>
          <pc:sldMk cId="1975955620" sldId="361"/>
        </pc:sldMkLst>
        <pc:spChg chg="mod">
          <ac:chgData name="Jorg Liebeherr" userId="4e70e616cda3882f" providerId="LiveId" clId="{EA4F7676-485B-4ECB-8921-91482411E6F6}" dt="2020-09-30T15:27:30.107" v="822" actId="14100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A4F7676-485B-4ECB-8921-91482411E6F6}" dt="2020-09-30T15:55:25.595" v="1396" actId="20577"/>
          <ac:spMkLst>
            <pc:docMk/>
            <pc:sldMk cId="1975955620" sldId="361"/>
            <ac:spMk id="142340" creationId="{4199956A-B888-824E-8748-C2867E21FDD0}"/>
          </ac:spMkLst>
        </pc:spChg>
      </pc:sldChg>
      <pc:sldChg chg="modSp mod modAnim">
        <pc:chgData name="Jorg Liebeherr" userId="4e70e616cda3882f" providerId="LiveId" clId="{EA4F7676-485B-4ECB-8921-91482411E6F6}" dt="2020-09-30T17:12:09.536" v="2357"/>
        <pc:sldMkLst>
          <pc:docMk/>
          <pc:sldMk cId="1631190675" sldId="363"/>
        </pc:sldMkLst>
        <pc:spChg chg="mod">
          <ac:chgData name="Jorg Liebeherr" userId="4e70e616cda3882f" providerId="LiveId" clId="{EA4F7676-485B-4ECB-8921-91482411E6F6}" dt="2020-09-30T17:10:55.880" v="2348" actId="207"/>
          <ac:spMkLst>
            <pc:docMk/>
            <pc:sldMk cId="1631190675" sldId="363"/>
            <ac:spMk id="145415" creationId="{F9C54285-5DBF-C941-A36C-78F47A3B5F18}"/>
          </ac:spMkLst>
        </pc:spChg>
        <pc:graphicFrameChg chg="mod">
          <ac:chgData name="Jorg Liebeherr" userId="4e70e616cda3882f" providerId="LiveId" clId="{EA4F7676-485B-4ECB-8921-91482411E6F6}" dt="2020-09-30T17:10:36.288" v="2347" actId="207"/>
          <ac:graphicFrameMkLst>
            <pc:docMk/>
            <pc:sldMk cId="1631190675" sldId="363"/>
            <ac:graphicFrameMk id="22532" creationId="{EFC02B66-470E-8443-9DA8-18E980869A64}"/>
          </ac:graphicFrameMkLst>
        </pc:graphicFrameChg>
      </pc:sldChg>
      <pc:sldChg chg="modSp mod">
        <pc:chgData name="Jorg Liebeherr" userId="4e70e616cda3882f" providerId="LiveId" clId="{EA4F7676-485B-4ECB-8921-91482411E6F6}" dt="2020-09-30T17:15:49.861" v="2445" actId="20577"/>
        <pc:sldMkLst>
          <pc:docMk/>
          <pc:sldMk cId="231815554" sldId="364"/>
        </pc:sldMkLst>
        <pc:spChg chg="mod">
          <ac:chgData name="Jorg Liebeherr" userId="4e70e616cda3882f" providerId="LiveId" clId="{EA4F7676-485B-4ECB-8921-91482411E6F6}" dt="2020-09-30T17:15:49.861" v="2445" actId="20577"/>
          <ac:spMkLst>
            <pc:docMk/>
            <pc:sldMk cId="231815554" sldId="364"/>
            <ac:spMk id="25603" creationId="{EE705F2A-6622-6847-B99B-033B2C3D67AC}"/>
          </ac:spMkLst>
        </pc:spChg>
      </pc:sldChg>
      <pc:sldChg chg="addSp delSp modSp mod">
        <pc:chgData name="Jorg Liebeherr" userId="4e70e616cda3882f" providerId="LiveId" clId="{EA4F7676-485B-4ECB-8921-91482411E6F6}" dt="2020-09-30T17:22:09.380" v="2642" actId="113"/>
        <pc:sldMkLst>
          <pc:docMk/>
          <pc:sldMk cId="266811864" sldId="365"/>
        </pc:sldMkLst>
        <pc:spChg chg="add del mod">
          <ac:chgData name="Jorg Liebeherr" userId="4e70e616cda3882f" providerId="LiveId" clId="{EA4F7676-485B-4ECB-8921-91482411E6F6}" dt="2020-09-30T17:18:00.049" v="2570" actId="21"/>
          <ac:spMkLst>
            <pc:docMk/>
            <pc:sldMk cId="266811864" sldId="365"/>
            <ac:spMk id="3" creationId="{66AC1744-B015-426A-8E29-37BEBF8000AD}"/>
          </ac:spMkLst>
        </pc:spChg>
        <pc:spChg chg="add del mod">
          <ac:chgData name="Jorg Liebeherr" userId="4e70e616cda3882f" providerId="LiveId" clId="{EA4F7676-485B-4ECB-8921-91482411E6F6}" dt="2020-09-30T17:21:02.602" v="2633" actId="478"/>
          <ac:spMkLst>
            <pc:docMk/>
            <pc:sldMk cId="266811864" sldId="365"/>
            <ac:spMk id="4" creationId="{DAA63456-0766-4758-864A-C8E9944A4BE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5" creationId="{7DE14C8C-7D52-4C15-AC6A-09282E4ECF79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6" creationId="{047F7991-F8EF-4FD8-817E-8C978F04D20E}"/>
          </ac:spMkLst>
        </pc:spChg>
        <pc:spChg chg="add mod">
          <ac:chgData name="Jorg Liebeherr" userId="4e70e616cda3882f" providerId="LiveId" clId="{EA4F7676-485B-4ECB-8921-91482411E6F6}" dt="2020-09-30T17:21:23.483" v="2636" actId="1076"/>
          <ac:spMkLst>
            <pc:docMk/>
            <pc:sldMk cId="266811864" sldId="365"/>
            <ac:spMk id="7" creationId="{76D4D31A-9B4E-4F3F-A228-C05C5371056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8" creationId="{D27D984B-E343-4AC2-91F5-E40E2C050FF3}"/>
          </ac:spMkLst>
        </pc:spChg>
        <pc:spChg chg="add mod">
          <ac:chgData name="Jorg Liebeherr" userId="4e70e616cda3882f" providerId="LiveId" clId="{EA4F7676-485B-4ECB-8921-91482411E6F6}" dt="2020-09-30T17:21:49.964" v="2639" actId="1582"/>
          <ac:spMkLst>
            <pc:docMk/>
            <pc:sldMk cId="266811864" sldId="365"/>
            <ac:spMk id="10" creationId="{48D1FAE9-FAE0-4BBD-A6D1-B6B82B9B1104}"/>
          </ac:spMkLst>
        </pc:spChg>
        <pc:spChg chg="mod">
          <ac:chgData name="Jorg Liebeherr" userId="4e70e616cda3882f" providerId="LiveId" clId="{EA4F7676-485B-4ECB-8921-91482411E6F6}" dt="2020-09-30T17:19:24.291" v="2611" actId="1076"/>
          <ac:spMkLst>
            <pc:docMk/>
            <pc:sldMk cId="266811864" sldId="365"/>
            <ac:spMk id="26627" creationId="{A8623E62-C821-1B45-90A8-53EFDF41FEF1}"/>
          </ac:spMkLst>
        </pc:spChg>
        <pc:spChg chg="mod">
          <ac:chgData name="Jorg Liebeherr" userId="4e70e616cda3882f" providerId="LiveId" clId="{EA4F7676-485B-4ECB-8921-91482411E6F6}" dt="2020-09-30T17:22:09.380" v="2642" actId="113"/>
          <ac:spMkLst>
            <pc:docMk/>
            <pc:sldMk cId="266811864" sldId="365"/>
            <ac:spMk id="26628" creationId="{82AEABDA-2C70-9C43-AB75-06BFC6417922}"/>
          </ac:spMkLst>
        </pc:spChg>
        <pc:spChg chg="mod">
          <ac:chgData name="Jorg Liebeherr" userId="4e70e616cda3882f" providerId="LiveId" clId="{EA4F7676-485B-4ECB-8921-91482411E6F6}" dt="2020-09-30T17:22:02.161" v="2641" actId="208"/>
          <ac:spMkLst>
            <pc:docMk/>
            <pc:sldMk cId="266811864" sldId="365"/>
            <ac:spMk id="26629" creationId="{5CC877AE-ACAE-BF4D-9DBB-F00E17B75B76}"/>
          </ac:spMkLst>
        </pc:spChg>
      </pc:sldChg>
      <pc:sldChg chg="modSp mod">
        <pc:chgData name="Jorg Liebeherr" userId="4e70e616cda3882f" providerId="LiveId" clId="{EA4F7676-485B-4ECB-8921-91482411E6F6}" dt="2020-09-30T17:31:14.684" v="2861" actId="20577"/>
        <pc:sldMkLst>
          <pc:docMk/>
          <pc:sldMk cId="440360391" sldId="367"/>
        </pc:sldMkLst>
        <pc:spChg chg="mod">
          <ac:chgData name="Jorg Liebeherr" userId="4e70e616cda3882f" providerId="LiveId" clId="{EA4F7676-485B-4ECB-8921-91482411E6F6}" dt="2020-09-30T17:31:14.684" v="2861" actId="20577"/>
          <ac:spMkLst>
            <pc:docMk/>
            <pc:sldMk cId="440360391" sldId="367"/>
            <ac:spMk id="28674" creationId="{09D99073-37D7-254D-B55A-094F651A67D2}"/>
          </ac:spMkLst>
        </pc:spChg>
        <pc:spChg chg="mod">
          <ac:chgData name="Jorg Liebeherr" userId="4e70e616cda3882f" providerId="LiveId" clId="{EA4F7676-485B-4ECB-8921-91482411E6F6}" dt="2020-09-30T17:31:03.683" v="2860" actId="20577"/>
          <ac:spMkLst>
            <pc:docMk/>
            <pc:sldMk cId="440360391" sldId="367"/>
            <ac:spMk id="28675" creationId="{7351A1C4-B73B-604B-A95D-8DA503CAFDF3}"/>
          </ac:spMkLst>
        </pc:spChg>
      </pc:sldChg>
      <pc:sldChg chg="delSp modSp mod">
        <pc:chgData name="Jorg Liebeherr" userId="4e70e616cda3882f" providerId="LiveId" clId="{EA4F7676-485B-4ECB-8921-91482411E6F6}" dt="2020-09-30T18:08:08.710" v="3544" actId="20577"/>
        <pc:sldMkLst>
          <pc:docMk/>
          <pc:sldMk cId="2346902059" sldId="368"/>
        </pc:sldMkLst>
        <pc:spChg chg="del">
          <ac:chgData name="Jorg Liebeherr" userId="4e70e616cda3882f" providerId="LiveId" clId="{EA4F7676-485B-4ECB-8921-91482411E6F6}" dt="2020-09-30T17:22:32.233" v="2646" actId="478"/>
          <ac:spMkLst>
            <pc:docMk/>
            <pc:sldMk cId="2346902059" sldId="368"/>
            <ac:spMk id="27650" creationId="{EAFEAEED-ECE9-6F41-8F52-CC248D9B824D}"/>
          </ac:spMkLst>
        </pc:spChg>
        <pc:spChg chg="mod">
          <ac:chgData name="Jorg Liebeherr" userId="4e70e616cda3882f" providerId="LiveId" clId="{EA4F7676-485B-4ECB-8921-91482411E6F6}" dt="2020-09-30T18:08:08.710" v="3544" actId="20577"/>
          <ac:spMkLst>
            <pc:docMk/>
            <pc:sldMk cId="2346902059" sldId="368"/>
            <ac:spMk id="27651" creationId="{FAB11DDD-6A33-E948-B0EA-DC5159BCDA34}"/>
          </ac:spMkLst>
        </pc:spChg>
        <pc:spChg chg="mod">
          <ac:chgData name="Jorg Liebeherr" userId="4e70e616cda3882f" providerId="LiveId" clId="{EA4F7676-485B-4ECB-8921-91482411E6F6}" dt="2020-09-30T18:08:03.360" v="3540" actId="20577"/>
          <ac:spMkLst>
            <pc:docMk/>
            <pc:sldMk cId="2346902059" sldId="368"/>
            <ac:spMk id="27652" creationId="{352698A2-AB0E-D047-B6BB-2B12A4AD94B3}"/>
          </ac:spMkLst>
        </pc:spChg>
        <pc:spChg chg="mod">
          <ac:chgData name="Jorg Liebeherr" userId="4e70e616cda3882f" providerId="LiveId" clId="{EA4F7676-485B-4ECB-8921-91482411E6F6}" dt="2020-09-30T17:23:38.194" v="2719" actId="208"/>
          <ac:spMkLst>
            <pc:docMk/>
            <pc:sldMk cId="2346902059" sldId="368"/>
            <ac:spMk id="27654" creationId="{2B25FB60-1B66-CF4B-ACEA-39F3AABEBD61}"/>
          </ac:spMkLst>
        </pc:spChg>
        <pc:spChg chg="mod">
          <ac:chgData name="Jorg Liebeherr" userId="4e70e616cda3882f" providerId="LiveId" clId="{EA4F7676-485B-4ECB-8921-91482411E6F6}" dt="2020-09-30T17:23:50.198" v="2722" actId="113"/>
          <ac:spMkLst>
            <pc:docMk/>
            <pc:sldMk cId="2346902059" sldId="368"/>
            <ac:spMk id="27655" creationId="{4F72B1D0-646E-904A-AF75-369555356F6E}"/>
          </ac:spMkLst>
        </pc:spChg>
        <pc:spChg chg="mod">
          <ac:chgData name="Jorg Liebeherr" userId="4e70e616cda3882f" providerId="LiveId" clId="{EA4F7676-485B-4ECB-8921-91482411E6F6}" dt="2020-09-30T17:24:08.613" v="2724" actId="1076"/>
          <ac:spMkLst>
            <pc:docMk/>
            <pc:sldMk cId="2346902059" sldId="368"/>
            <ac:spMk id="27657" creationId="{024B9AAE-FDEF-EF47-95D0-DE66DE4831CB}"/>
          </ac:spMkLst>
        </pc:spChg>
        <pc:spChg chg="del mod">
          <ac:chgData name="Jorg Liebeherr" userId="4e70e616cda3882f" providerId="LiveId" clId="{EA4F7676-485B-4ECB-8921-91482411E6F6}" dt="2020-09-30T17:24:12.231" v="2725" actId="478"/>
          <ac:spMkLst>
            <pc:docMk/>
            <pc:sldMk cId="2346902059" sldId="368"/>
            <ac:spMk id="27658" creationId="{F340232C-54CB-BC48-BDA5-4A0A76B6D597}"/>
          </ac:spMkLst>
        </pc:spChg>
      </pc:sldChg>
      <pc:sldChg chg="modSp mod">
        <pc:chgData name="Jorg Liebeherr" userId="4e70e616cda3882f" providerId="LiveId" clId="{EA4F7676-485B-4ECB-8921-91482411E6F6}" dt="2020-09-30T17:37:29.527" v="3235" actId="20577"/>
        <pc:sldMkLst>
          <pc:docMk/>
          <pc:sldMk cId="3063208673" sldId="370"/>
        </pc:sldMkLst>
        <pc:spChg chg="mod">
          <ac:chgData name="Jorg Liebeherr" userId="4e70e616cda3882f" providerId="LiveId" clId="{EA4F7676-485B-4ECB-8921-91482411E6F6}" dt="2020-09-30T17:36:50.393" v="3196" actId="20577"/>
          <ac:spMkLst>
            <pc:docMk/>
            <pc:sldMk cId="3063208673" sldId="370"/>
            <ac:spMk id="29698" creationId="{921C7C4A-D566-BE47-A671-E662E5CAE30D}"/>
          </ac:spMkLst>
        </pc:spChg>
        <pc:spChg chg="mod">
          <ac:chgData name="Jorg Liebeherr" userId="4e70e616cda3882f" providerId="LiveId" clId="{EA4F7676-485B-4ECB-8921-91482411E6F6}" dt="2020-09-30T17:37:07.140" v="3197" actId="20577"/>
          <ac:spMkLst>
            <pc:docMk/>
            <pc:sldMk cId="3063208673" sldId="370"/>
            <ac:spMk id="29699" creationId="{BDEE9CBE-2180-A34B-A124-DE051086EC33}"/>
          </ac:spMkLst>
        </pc:spChg>
        <pc:spChg chg="mod">
          <ac:chgData name="Jorg Liebeherr" userId="4e70e616cda3882f" providerId="LiveId" clId="{EA4F7676-485B-4ECB-8921-91482411E6F6}" dt="2020-09-30T17:36:36.828" v="3182" actId="208"/>
          <ac:spMkLst>
            <pc:docMk/>
            <pc:sldMk cId="3063208673" sldId="370"/>
            <ac:spMk id="29722" creationId="{30311BEE-0AC6-224F-B8AB-102DC78764AA}"/>
          </ac:spMkLst>
        </pc:spChg>
        <pc:spChg chg="mod">
          <ac:chgData name="Jorg Liebeherr" userId="4e70e616cda3882f" providerId="LiveId" clId="{EA4F7676-485B-4ECB-8921-91482411E6F6}" dt="2020-09-30T17:36:42.739" v="3183" actId="1076"/>
          <ac:spMkLst>
            <pc:docMk/>
            <pc:sldMk cId="3063208673" sldId="370"/>
            <ac:spMk id="29723" creationId="{6A51E679-7999-1F43-A27F-E9F30622487B}"/>
          </ac:spMkLst>
        </pc:spChg>
        <pc:graphicFrameChg chg="mod modGraphic">
          <ac:chgData name="Jorg Liebeherr" userId="4e70e616cda3882f" providerId="LiveId" clId="{EA4F7676-485B-4ECB-8921-91482411E6F6}" dt="2020-09-30T17:37:19.999" v="3221" actId="20577"/>
          <ac:graphicFrameMkLst>
            <pc:docMk/>
            <pc:sldMk cId="3063208673" sldId="370"/>
            <ac:graphicFrameMk id="154704" creationId="{9C689819-C10B-9340-8B51-FF344C5C9F7A}"/>
          </ac:graphicFrameMkLst>
        </pc:graphicFrameChg>
        <pc:graphicFrameChg chg="mod modGraphic">
          <ac:chgData name="Jorg Liebeherr" userId="4e70e616cda3882f" providerId="LiveId" clId="{EA4F7676-485B-4ECB-8921-91482411E6F6}" dt="2020-09-30T17:37:29.527" v="3235" actId="20577"/>
          <ac:graphicFrameMkLst>
            <pc:docMk/>
            <pc:sldMk cId="3063208673" sldId="370"/>
            <ac:graphicFrameMk id="154706" creationId="{F7E27AC7-0926-BD4B-92B7-363B869F5F25}"/>
          </ac:graphicFrameMkLst>
        </pc:graphicFrameChg>
      </pc:sldChg>
      <pc:sldChg chg="modSp mod">
        <pc:chgData name="Jorg Liebeherr" userId="4e70e616cda3882f" providerId="LiveId" clId="{EA4F7676-485B-4ECB-8921-91482411E6F6}" dt="2020-09-30T18:07:40.558" v="3534" actId="20577"/>
        <pc:sldMkLst>
          <pc:docMk/>
          <pc:sldMk cId="1660405737" sldId="371"/>
        </pc:sldMkLst>
        <pc:spChg chg="mod">
          <ac:chgData name="Jorg Liebeherr" userId="4e70e616cda3882f" providerId="LiveId" clId="{EA4F7676-485B-4ECB-8921-91482411E6F6}" dt="2020-09-30T18:07:40.558" v="3534" actId="20577"/>
          <ac:spMkLst>
            <pc:docMk/>
            <pc:sldMk cId="1660405737" sldId="371"/>
            <ac:spMk id="31747" creationId="{D363EAE9-03C0-174A-B347-D9197C53C76D}"/>
          </ac:spMkLst>
        </pc:spChg>
        <pc:spChg chg="mod">
          <ac:chgData name="Jorg Liebeherr" userId="4e70e616cda3882f" providerId="LiveId" clId="{EA4F7676-485B-4ECB-8921-91482411E6F6}" dt="2020-09-30T18:06:50.342" v="3484" actId="403"/>
          <ac:spMkLst>
            <pc:docMk/>
            <pc:sldMk cId="1660405737" sldId="371"/>
            <ac:spMk id="31748" creationId="{0D4022DA-D957-FA45-B6C0-7DD3BA623CA5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5" creationId="{693FA85E-7E16-1F4E-910F-D34297F353C6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6" creationId="{C2D2B64A-1A25-4F4D-B8D9-47F3EB9494C9}"/>
          </ac:spMkLst>
        </pc:spChg>
        <pc:grpChg chg="mod">
          <ac:chgData name="Jorg Liebeherr" userId="4e70e616cda3882f" providerId="LiveId" clId="{EA4F7676-485B-4ECB-8921-91482411E6F6}" dt="2020-09-30T18:07:07.327" v="3507" actId="1035"/>
          <ac:grpSpMkLst>
            <pc:docMk/>
            <pc:sldMk cId="1660405737" sldId="371"/>
            <ac:grpSpMk id="2" creationId="{87AAB701-DC65-A04A-B5C6-37CC6201592C}"/>
          </ac:grpSpMkLst>
        </pc:grp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31746" creationId="{4D9B7EA4-5E6E-684B-8DBB-10579BA8C9F7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0" creationId="{12986D8F-111E-5B41-949E-96FBEEC4A9D9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2" creationId="{4A1769A8-9676-424F-BB74-C44CABF27DF1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4" creationId="{737A5967-8E8B-A842-8ADC-08B74121988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33:59.755" v="4103" actId="2711"/>
        <pc:sldMkLst>
          <pc:docMk/>
          <pc:sldMk cId="3186527273" sldId="372"/>
        </pc:sldMkLst>
        <pc:spChg chg="mod">
          <ac:chgData name="Jorg Liebeherr" userId="4e70e616cda3882f" providerId="LiveId" clId="{EA4F7676-485B-4ECB-8921-91482411E6F6}" dt="2020-09-30T17:07:45.074" v="2304" actId="1076"/>
          <ac:spMkLst>
            <pc:docMk/>
            <pc:sldMk cId="3186527273" sldId="372"/>
            <ac:spMk id="2" creationId="{D2DE77F3-9392-584D-A11F-3C011882C41E}"/>
          </ac:spMkLst>
        </pc:spChg>
        <pc:spChg chg="add mod">
          <ac:chgData name="Jorg Liebeherr" userId="4e70e616cda3882f" providerId="LiveId" clId="{EA4F7676-485B-4ECB-8921-91482411E6F6}" dt="2020-09-30T17:02:55.347" v="2136" actId="208"/>
          <ac:spMkLst>
            <pc:docMk/>
            <pc:sldMk cId="3186527273" sldId="372"/>
            <ac:spMk id="3" creationId="{6EA267C5-8F86-4D5D-BC16-A1BB25C0A601}"/>
          </ac:spMkLst>
        </pc:spChg>
        <pc:spChg chg="mod">
          <ac:chgData name="Jorg Liebeherr" userId="4e70e616cda3882f" providerId="LiveId" clId="{EA4F7676-485B-4ECB-8921-91482411E6F6}" dt="2020-09-30T18:33:39.416" v="4098" actId="207"/>
          <ac:spMkLst>
            <pc:docMk/>
            <pc:sldMk cId="3186527273" sldId="372"/>
            <ac:spMk id="21507" creationId="{025DE3C9-CA4D-5141-8041-F7AE6652FE99}"/>
          </ac:spMkLst>
        </pc:spChg>
        <pc:spChg chg="mod">
          <ac:chgData name="Jorg Liebeherr" userId="4e70e616cda3882f" providerId="LiveId" clId="{EA4F7676-485B-4ECB-8921-91482411E6F6}" dt="2020-09-30T17:03:10.223" v="2138" actId="1076"/>
          <ac:spMkLst>
            <pc:docMk/>
            <pc:sldMk cId="3186527273" sldId="372"/>
            <ac:spMk id="21522" creationId="{C4A3D17C-3645-F642-B226-0617629A3723}"/>
          </ac:spMkLst>
        </pc:spChg>
        <pc:spChg chg="mod">
          <ac:chgData name="Jorg Liebeherr" userId="4e70e616cda3882f" providerId="LiveId" clId="{EA4F7676-485B-4ECB-8921-91482411E6F6}" dt="2020-09-30T17:06:24.305" v="2268" actId="2711"/>
          <ac:spMkLst>
            <pc:docMk/>
            <pc:sldMk cId="3186527273" sldId="372"/>
            <ac:spMk id="21523" creationId="{E4FFBE7A-D8D1-E94E-BB5B-E4C9D3D0CD3E}"/>
          </ac:spMkLst>
        </pc:spChg>
        <pc:spChg chg="del">
          <ac:chgData name="Jorg Liebeherr" userId="4e70e616cda3882f" providerId="LiveId" clId="{EA4F7676-485B-4ECB-8921-91482411E6F6}" dt="2020-09-30T17:00:41.129" v="2008" actId="478"/>
          <ac:spMkLst>
            <pc:docMk/>
            <pc:sldMk cId="3186527273" sldId="372"/>
            <ac:spMk id="21524" creationId="{6C5587F3-8826-7142-B6F9-4158727CF1CF}"/>
          </ac:spMkLst>
        </pc:spChg>
        <pc:graphicFrameChg chg="mod modGraphic">
          <ac:chgData name="Jorg Liebeherr" userId="4e70e616cda3882f" providerId="LiveId" clId="{EA4F7676-485B-4ECB-8921-91482411E6F6}" dt="2020-09-30T18:33:59.755" v="4103" actId="2711"/>
          <ac:graphicFrameMkLst>
            <pc:docMk/>
            <pc:sldMk cId="3186527273" sldId="372"/>
            <ac:graphicFrameMk id="166916" creationId="{F8A0429C-425D-BA4E-ACFB-0FED38EE7FB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06:13.743" v="3479" actId="207"/>
        <pc:sldMkLst>
          <pc:docMk/>
          <pc:sldMk cId="1133236171" sldId="373"/>
        </pc:sldMkLst>
        <pc:spChg chg="add del mod">
          <ac:chgData name="Jorg Liebeherr" userId="4e70e616cda3882f" providerId="LiveId" clId="{EA4F7676-485B-4ECB-8921-91482411E6F6}" dt="2020-09-30T18:03:17.163" v="3415" actId="478"/>
          <ac:spMkLst>
            <pc:docMk/>
            <pc:sldMk cId="1133236171" sldId="373"/>
            <ac:spMk id="4" creationId="{4BFD0610-68F4-470A-9240-FCDF3E2AC981}"/>
          </ac:spMkLst>
        </pc:spChg>
        <pc:spChg chg="mod">
          <ac:chgData name="Jorg Liebeherr" userId="4e70e616cda3882f" providerId="LiveId" clId="{EA4F7676-485B-4ECB-8921-91482411E6F6}" dt="2020-09-30T18:06:13.743" v="3479" actId="207"/>
          <ac:spMkLst>
            <pc:docMk/>
            <pc:sldMk cId="1133236171" sldId="373"/>
            <ac:spMk id="30723" creationId="{EA48A84E-58A4-184D-821A-21E8908B4300}"/>
          </ac:spMkLst>
        </pc:spChg>
        <pc:graphicFrameChg chg="add mod modGraphic">
          <ac:chgData name="Jorg Liebeherr" userId="4e70e616cda3882f" providerId="LiveId" clId="{EA4F7676-485B-4ECB-8921-91482411E6F6}" dt="2020-09-30T18:05:19.576" v="3471" actId="207"/>
          <ac:graphicFrameMkLst>
            <pc:docMk/>
            <pc:sldMk cId="1133236171" sldId="373"/>
            <ac:graphicFrameMk id="9" creationId="{36C50379-55D5-4F1F-9D7F-C3DB0626BF23}"/>
          </ac:graphicFrameMkLst>
        </pc:graphicFrameChg>
        <pc:graphicFrameChg chg="add mod modGraphic">
          <ac:chgData name="Jorg Liebeherr" userId="4e70e616cda3882f" providerId="LiveId" clId="{EA4F7676-485B-4ECB-8921-91482411E6F6}" dt="2020-09-30T18:05:29.965" v="3472" actId="207"/>
          <ac:graphicFrameMkLst>
            <pc:docMk/>
            <pc:sldMk cId="1133236171" sldId="373"/>
            <ac:graphicFrameMk id="10" creationId="{6BDE31C9-EFAF-4DC2-976D-262660E06AB0}"/>
          </ac:graphicFrameMkLst>
        </pc:graphicFrameChg>
        <pc:graphicFrameChg chg="del mod modGraphic">
          <ac:chgData name="Jorg Liebeherr" userId="4e70e616cda3882f" providerId="LiveId" clId="{EA4F7676-485B-4ECB-8921-91482411E6F6}" dt="2020-09-30T18:02:42.694" v="3399" actId="21"/>
          <ac:graphicFrameMkLst>
            <pc:docMk/>
            <pc:sldMk cId="1133236171" sldId="373"/>
            <ac:graphicFrameMk id="167940" creationId="{7DE15C16-D806-F540-9BA8-C37536ED6EA4}"/>
          </ac:graphicFrameMkLst>
        </pc:graphicFrameChg>
        <pc:graphicFrameChg chg="del mod">
          <ac:chgData name="Jorg Liebeherr" userId="4e70e616cda3882f" providerId="LiveId" clId="{EA4F7676-485B-4ECB-8921-91482411E6F6}" dt="2020-09-30T18:03:21.178" v="3416" actId="478"/>
          <ac:graphicFrameMkLst>
            <pc:docMk/>
            <pc:sldMk cId="1133236171" sldId="373"/>
            <ac:graphicFrameMk id="167951" creationId="{54E531E3-BE3A-084C-BCC0-049A1A2B02CD}"/>
          </ac:graphicFrameMkLst>
        </pc:graphicFrameChg>
      </pc:sldChg>
      <pc:sldChg chg="addSp delSp modSp new del mod">
        <pc:chgData name="Jorg Liebeherr" userId="4e70e616cda3882f" providerId="LiveId" clId="{EA4F7676-485B-4ECB-8921-91482411E6F6}" dt="2020-09-30T17:12:21.938" v="2358" actId="47"/>
        <pc:sldMkLst>
          <pc:docMk/>
          <pc:sldMk cId="3685260670" sldId="375"/>
        </pc:sldMkLst>
        <pc:spChg chg="add del mod">
          <ac:chgData name="Jorg Liebeherr" userId="4e70e616cda3882f" providerId="LiveId" clId="{EA4F7676-485B-4ECB-8921-91482411E6F6}" dt="2020-09-30T14:58:59.959" v="3" actId="478"/>
          <ac:spMkLst>
            <pc:docMk/>
            <pc:sldMk cId="3685260670" sldId="375"/>
            <ac:spMk id="4" creationId="{9CADE3AA-AADC-4064-89C5-18549A481197}"/>
          </ac:spMkLst>
        </pc:spChg>
        <pc:graphicFrameChg chg="add del mod">
          <ac:chgData name="Jorg Liebeherr" userId="4e70e616cda3882f" providerId="LiveId" clId="{EA4F7676-485B-4ECB-8921-91482411E6F6}" dt="2020-09-30T14:58:59.959" v="3" actId="478"/>
          <ac:graphicFrameMkLst>
            <pc:docMk/>
            <pc:sldMk cId="3685260670" sldId="375"/>
            <ac:graphicFrameMk id="5" creationId="{A4DAF949-B0BB-4D29-B401-2A1538C24AFF}"/>
          </ac:graphicFrameMkLst>
        </pc:graphicFrameChg>
        <pc:graphicFrameChg chg="del">
          <ac:chgData name="Jorg Liebeherr" userId="4e70e616cda3882f" providerId="LiveId" clId="{EA4F7676-485B-4ECB-8921-91482411E6F6}" dt="2020-09-30T15:02:52.861" v="10" actId="478"/>
          <ac:graphicFrameMkLst>
            <pc:docMk/>
            <pc:sldMk cId="3685260670" sldId="375"/>
            <ac:graphicFrameMk id="8" creationId="{7DB54957-15DE-4864-A1F8-C83AB3492877}"/>
          </ac:graphicFrameMkLst>
        </pc:graphicFrameChg>
        <pc:graphicFrameChg chg="add mod">
          <ac:chgData name="Jorg Liebeherr" userId="4e70e616cda3882f" providerId="LiveId" clId="{EA4F7676-485B-4ECB-8921-91482411E6F6}" dt="2020-09-30T15:02:45.412" v="9"/>
          <ac:graphicFrameMkLst>
            <pc:docMk/>
            <pc:sldMk cId="3685260670" sldId="375"/>
            <ac:graphicFrameMk id="9" creationId="{476C2516-DEA3-4369-86EB-F7D51411E884}"/>
          </ac:graphicFrameMkLst>
        </pc:graphicFrameChg>
        <pc:graphicFrameChg chg="mod">
          <ac:chgData name="Jorg Liebeherr" userId="4e70e616cda3882f" providerId="LiveId" clId="{EA4F7676-485B-4ECB-8921-91482411E6F6}" dt="2020-09-30T15:03:52.646" v="13" actId="1076"/>
          <ac:graphicFrameMkLst>
            <pc:docMk/>
            <pc:sldMk cId="3685260670" sldId="375"/>
            <ac:graphicFrameMk id="10" creationId="{3F0E79F6-F957-4960-BB0C-F05F7BD6551F}"/>
          </ac:graphicFrameMkLst>
        </pc:graphicFrameChg>
        <pc:picChg chg="add del">
          <ac:chgData name="Jorg Liebeherr" userId="4e70e616cda3882f" providerId="LiveId" clId="{EA4F7676-485B-4ECB-8921-91482411E6F6}" dt="2020-09-30T14:59:09.199" v="5"/>
          <ac:picMkLst>
            <pc:docMk/>
            <pc:sldMk cId="3685260670" sldId="375"/>
            <ac:picMk id="6" creationId="{5A2D0491-67A6-453A-BD8F-1BDC15D6E589}"/>
          </ac:picMkLst>
        </pc:picChg>
        <pc:picChg chg="add del">
          <ac:chgData name="Jorg Liebeherr" userId="4e70e616cda3882f" providerId="LiveId" clId="{EA4F7676-485B-4ECB-8921-91482411E6F6}" dt="2020-09-30T15:00:57.045" v="7" actId="478"/>
          <ac:picMkLst>
            <pc:docMk/>
            <pc:sldMk cId="3685260670" sldId="375"/>
            <ac:picMk id="7" creationId="{8C808312-03F0-4CE2-8AAB-7803408B9F75}"/>
          </ac:picMkLst>
        </pc:picChg>
      </pc:sldChg>
      <pc:sldChg chg="delSp modSp add del mod">
        <pc:chgData name="Jorg Liebeherr" userId="4e70e616cda3882f" providerId="LiveId" clId="{EA4F7676-485B-4ECB-8921-91482411E6F6}" dt="2020-09-30T17:12:21.938" v="2358" actId="47"/>
        <pc:sldMkLst>
          <pc:docMk/>
          <pc:sldMk cId="3850854952" sldId="376"/>
        </pc:sldMkLst>
        <pc:graphicFrameChg chg="del mod">
          <ac:chgData name="Jorg Liebeherr" userId="4e70e616cda3882f" providerId="LiveId" clId="{EA4F7676-485B-4ECB-8921-91482411E6F6}" dt="2020-09-30T15:04:31.729" v="18"/>
          <ac:graphicFrameMkLst>
            <pc:docMk/>
            <pc:sldMk cId="3850854952" sldId="376"/>
            <ac:graphicFrameMk id="4" creationId="{0225994C-3585-4D95-AD74-DA8A1C77BD53}"/>
          </ac:graphicFrameMkLst>
        </pc:graphicFrameChg>
        <pc:graphicFrameChg chg="mod">
          <ac:chgData name="Jorg Liebeherr" userId="4e70e616cda3882f" providerId="LiveId" clId="{EA4F7676-485B-4ECB-8921-91482411E6F6}" dt="2020-09-30T15:04:46.859" v="19" actId="1076"/>
          <ac:graphicFrameMkLst>
            <pc:docMk/>
            <pc:sldMk cId="3850854952" sldId="376"/>
            <ac:graphicFrameMk id="5" creationId="{2BE28FC5-167F-4858-B999-BD5592CC11A9}"/>
          </ac:graphicFrameMkLst>
        </pc:graphicFrameChg>
        <pc:graphicFrameChg chg="del">
          <ac:chgData name="Jorg Liebeherr" userId="4e70e616cda3882f" providerId="LiveId" clId="{EA4F7676-485B-4ECB-8921-91482411E6F6}" dt="2020-09-30T15:04:02.023" v="15" actId="478"/>
          <ac:graphicFrameMkLst>
            <pc:docMk/>
            <pc:sldMk cId="3850854952" sldId="376"/>
            <ac:graphicFrameMk id="10" creationId="{3F0E79F6-F957-4960-BB0C-F05F7BD6551F}"/>
          </ac:graphicFrameMkLst>
        </pc:graphicFrameChg>
      </pc:sldChg>
      <pc:sldChg chg="addSp delSp modSp new mod">
        <pc:chgData name="Jorg Liebeherr" userId="4e70e616cda3882f" providerId="LiveId" clId="{EA4F7676-485B-4ECB-8921-91482411E6F6}" dt="2020-09-30T16:09:27.645" v="1980"/>
        <pc:sldMkLst>
          <pc:docMk/>
          <pc:sldMk cId="579495177" sldId="377"/>
        </pc:sldMkLst>
        <pc:spChg chg="mod">
          <ac:chgData name="Jorg Liebeherr" userId="4e70e616cda3882f" providerId="LiveId" clId="{EA4F7676-485B-4ECB-8921-91482411E6F6}" dt="2020-09-30T15:07:51.731" v="52" actId="20577"/>
          <ac:spMkLst>
            <pc:docMk/>
            <pc:sldMk cId="579495177" sldId="377"/>
            <ac:spMk id="2" creationId="{0B6CEC9E-E613-4441-B8F6-0B0AE0936B2A}"/>
          </ac:spMkLst>
        </pc:spChg>
        <pc:graphicFrameChg chg="del mod">
          <ac:chgData name="Jorg Liebeherr" userId="4e70e616cda3882f" providerId="LiveId" clId="{EA4F7676-485B-4ECB-8921-91482411E6F6}" dt="2020-09-30T15:32:17.971" v="1004" actId="478"/>
          <ac:graphicFrameMkLst>
            <pc:docMk/>
            <pc:sldMk cId="579495177" sldId="377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27.645" v="1980"/>
          <ac:graphicFrameMkLst>
            <pc:docMk/>
            <pc:sldMk cId="579495177" sldId="377"/>
            <ac:graphicFrameMk id="7" creationId="{5D508C6A-7CFD-48FA-9459-43B4B04588B7}"/>
          </ac:graphicFrameMkLst>
        </pc:graphicFrameChg>
      </pc:sldChg>
      <pc:sldChg chg="modSp add mod">
        <pc:chgData name="Jorg Liebeherr" userId="4e70e616cda3882f" providerId="LiveId" clId="{EA4F7676-485B-4ECB-8921-91482411E6F6}" dt="2020-09-30T16:09:17.989" v="1978"/>
        <pc:sldMkLst>
          <pc:docMk/>
          <pc:sldMk cId="3616481986" sldId="378"/>
        </pc:sldMkLst>
        <pc:spChg chg="mod">
          <ac:chgData name="Jorg Liebeherr" userId="4e70e616cda3882f" providerId="LiveId" clId="{EA4F7676-485B-4ECB-8921-91482411E6F6}" dt="2020-09-30T15:08:47.692" v="91" actId="115"/>
          <ac:spMkLst>
            <pc:docMk/>
            <pc:sldMk cId="3616481986" sldId="378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28.784" v="1325" actId="207"/>
          <ac:spMkLst>
            <pc:docMk/>
            <pc:sldMk cId="3616481986" sldId="378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9:17.989" v="1978"/>
          <ac:graphicFrameMkLst>
            <pc:docMk/>
            <pc:sldMk cId="3616481986" sldId="378"/>
            <ac:graphicFrameMk id="5" creationId="{FEBEAEE4-F242-40E3-9EED-EEA66968501F}"/>
          </ac:graphicFrameMkLst>
        </pc:graphicFrameChg>
      </pc:sldChg>
      <pc:sldChg chg="addSp delSp modSp add mod">
        <pc:chgData name="Jorg Liebeherr" userId="4e70e616cda3882f" providerId="LiveId" clId="{EA4F7676-485B-4ECB-8921-91482411E6F6}" dt="2020-09-30T16:09:07.722" v="1976"/>
        <pc:sldMkLst>
          <pc:docMk/>
          <pc:sldMk cId="2536178530" sldId="379"/>
        </pc:sldMkLst>
        <pc:spChg chg="mod">
          <ac:chgData name="Jorg Liebeherr" userId="4e70e616cda3882f" providerId="LiveId" clId="{EA4F7676-485B-4ECB-8921-91482411E6F6}" dt="2020-09-30T15:30:49.752" v="1001" actId="20577"/>
          <ac:spMkLst>
            <pc:docMk/>
            <pc:sldMk cId="2536178530" sldId="379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39.604" v="1327" actId="14100"/>
          <ac:spMkLst>
            <pc:docMk/>
            <pc:sldMk cId="2536178530" sldId="379"/>
            <ac:spMk id="3" creationId="{36CED488-ED88-48BB-B402-58EEBD38C000}"/>
          </ac:spMkLst>
        </pc:spChg>
        <pc:graphicFrameChg chg="del">
          <ac:chgData name="Jorg Liebeherr" userId="4e70e616cda3882f" providerId="LiveId" clId="{EA4F7676-485B-4ECB-8921-91482411E6F6}" dt="2020-09-30T15:32:22.738" v="1006" actId="478"/>
          <ac:graphicFrameMkLst>
            <pc:docMk/>
            <pc:sldMk cId="2536178530" sldId="379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07.722" v="1976"/>
          <ac:graphicFrameMkLst>
            <pc:docMk/>
            <pc:sldMk cId="2536178530" sldId="379"/>
            <ac:graphicFrameMk id="7" creationId="{1F6F2B76-CA8B-46C9-8E07-A5FAB7700319}"/>
          </ac:graphicFrameMkLst>
        </pc:graphicFrameChg>
      </pc:sldChg>
      <pc:sldChg chg="modSp add mod">
        <pc:chgData name="Jorg Liebeherr" userId="4e70e616cda3882f" providerId="LiveId" clId="{EA4F7676-485B-4ECB-8921-91482411E6F6}" dt="2020-09-30T16:08:54.555" v="1974"/>
        <pc:sldMkLst>
          <pc:docMk/>
          <pc:sldMk cId="965253016" sldId="380"/>
        </pc:sldMkLst>
        <pc:spChg chg="mod">
          <ac:chgData name="Jorg Liebeherr" userId="4e70e616cda3882f" providerId="LiveId" clId="{EA4F7676-485B-4ECB-8921-91482411E6F6}" dt="2020-09-30T16:01:25.805" v="1428" actId="115"/>
          <ac:spMkLst>
            <pc:docMk/>
            <pc:sldMk cId="965253016" sldId="380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2:35.184" v="1552" actId="403"/>
          <ac:spMkLst>
            <pc:docMk/>
            <pc:sldMk cId="965253016" sldId="380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8:54.555" v="1974"/>
          <ac:graphicFrameMkLst>
            <pc:docMk/>
            <pc:sldMk cId="965253016" sldId="380"/>
            <ac:graphicFrameMk id="7" creationId="{5D508C6A-7CFD-48FA-9459-43B4B04588B7}"/>
          </ac:graphicFrameMkLst>
        </pc:graphicFrameChg>
      </pc:sldChg>
      <pc:sldChg chg="add del">
        <pc:chgData name="Jorg Liebeherr" userId="4e70e616cda3882f" providerId="LiveId" clId="{EA4F7676-485B-4ECB-8921-91482411E6F6}" dt="2020-09-30T15:59:32.126" v="1402" actId="47"/>
        <pc:sldMkLst>
          <pc:docMk/>
          <pc:sldMk cId="3293103064" sldId="380"/>
        </pc:sldMkLst>
      </pc:sldChg>
      <pc:sldChg chg="modSp add mod">
        <pc:chgData name="Jorg Liebeherr" userId="4e70e616cda3882f" providerId="LiveId" clId="{EA4F7676-485B-4ECB-8921-91482411E6F6}" dt="2020-09-30T16:08:41.078" v="1972" actId="207"/>
        <pc:sldMkLst>
          <pc:docMk/>
          <pc:sldMk cId="120979251" sldId="381"/>
        </pc:sldMkLst>
        <pc:spChg chg="mod">
          <ac:chgData name="Jorg Liebeherr" userId="4e70e616cda3882f" providerId="LiveId" clId="{EA4F7676-485B-4ECB-8921-91482411E6F6}" dt="2020-09-30T16:03:14.248" v="1554" actId="20577"/>
          <ac:spMkLst>
            <pc:docMk/>
            <pc:sldMk cId="120979251" sldId="381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8:41.078" v="1972" actId="207"/>
          <ac:spMkLst>
            <pc:docMk/>
            <pc:sldMk cId="120979251" sldId="381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5:17.791" v="1557"/>
          <ac:graphicFrameMkLst>
            <pc:docMk/>
            <pc:sldMk cId="120979251" sldId="381"/>
            <ac:graphicFrameMk id="7" creationId="{5D508C6A-7CFD-48FA-9459-43B4B04588B7}"/>
          </ac:graphicFrameMkLst>
        </pc:graphicFrameChg>
      </pc:sldChg>
    </pc:docChg>
  </pc:docChgLst>
  <pc:docChgLst>
    <pc:chgData name="Jorg Liebeherr" userId="4e70e616cda3882f" providerId="LiveId" clId="{A1978971-1C74-42AF-8FAD-FEBA35E857ED}"/>
    <pc:docChg chg="undo custSel addSld delSld modSld">
      <pc:chgData name="Jorg Liebeherr" userId="4e70e616cda3882f" providerId="LiveId" clId="{A1978971-1C74-42AF-8FAD-FEBA35E857ED}" dt="2020-10-02T16:51:15.425" v="2265" actId="14100"/>
      <pc:docMkLst>
        <pc:docMk/>
      </pc:docMkLst>
      <pc:sldChg chg="modSp mod">
        <pc:chgData name="Jorg Liebeherr" userId="4e70e616cda3882f" providerId="LiveId" clId="{A1978971-1C74-42AF-8FAD-FEBA35E857ED}" dt="2020-09-30T19:24:24.023" v="144" actId="20577"/>
        <pc:sldMkLst>
          <pc:docMk/>
          <pc:sldMk cId="932342642" sldId="256"/>
        </pc:sldMkLst>
        <pc:spChg chg="mod">
          <ac:chgData name="Jorg Liebeherr" userId="4e70e616cda3882f" providerId="LiveId" clId="{A1978971-1C74-42AF-8FAD-FEBA35E857ED}" dt="2020-09-30T19:24:24.023" v="144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 del mod">
        <pc:chgData name="Jorg Liebeherr" userId="4e70e616cda3882f" providerId="LiveId" clId="{A1978971-1C74-42AF-8FAD-FEBA35E857ED}" dt="2020-09-30T22:12:09.802" v="2222" actId="20577"/>
        <pc:sldMkLst>
          <pc:docMk/>
          <pc:sldMk cId="767987974" sldId="258"/>
        </pc:sldMkLst>
        <pc:spChg chg="mod">
          <ac:chgData name="Jorg Liebeherr" userId="4e70e616cda3882f" providerId="LiveId" clId="{A1978971-1C74-42AF-8FAD-FEBA35E857ED}" dt="2020-09-30T22:12:09.802" v="2222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91898307" sldId="275"/>
        </pc:sldMkLst>
      </pc:sldChg>
      <pc:sldChg chg="addSp delSp modSp add mod">
        <pc:chgData name="Jorg Liebeherr" userId="4e70e616cda3882f" providerId="LiveId" clId="{A1978971-1C74-42AF-8FAD-FEBA35E857ED}" dt="2020-09-30T22:07:39.466" v="2086" actId="27636"/>
        <pc:sldMkLst>
          <pc:docMk/>
          <pc:sldMk cId="2346902059" sldId="368"/>
        </pc:sldMkLst>
        <pc:spChg chg="add mod">
          <ac:chgData name="Jorg Liebeherr" userId="4e70e616cda3882f" providerId="LiveId" clId="{A1978971-1C74-42AF-8FAD-FEBA35E857ED}" dt="2020-09-30T22:07:39.466" v="2086" actId="27636"/>
          <ac:spMkLst>
            <pc:docMk/>
            <pc:sldMk cId="2346902059" sldId="368"/>
            <ac:spMk id="4" creationId="{71263709-BBCA-41B6-BCE6-A81C6A78D375}"/>
          </ac:spMkLst>
        </pc:spChg>
        <pc:spChg chg="del">
          <ac:chgData name="Jorg Liebeherr" userId="4e70e616cda3882f" providerId="LiveId" clId="{A1978971-1C74-42AF-8FAD-FEBA35E857ED}" dt="2020-09-30T19:51:07.635" v="186" actId="478"/>
          <ac:spMkLst>
            <pc:docMk/>
            <pc:sldMk cId="2346902059" sldId="368"/>
            <ac:spMk id="27652" creationId="{352698A2-AB0E-D047-B6BB-2B12A4AD94B3}"/>
          </ac:spMkLst>
        </pc:spChg>
        <pc:graphicFrameChg chg="modGraphic">
          <ac:chgData name="Jorg Liebeherr" userId="4e70e616cda3882f" providerId="LiveId" clId="{A1978971-1C74-42AF-8FAD-FEBA35E857ED}" dt="2020-09-30T20:28:20.339" v="614" actId="207"/>
          <ac:graphicFrameMkLst>
            <pc:docMk/>
            <pc:sldMk cId="2346902059" sldId="368"/>
            <ac:graphicFrameMk id="13" creationId="{B7DB92A1-FC94-A547-9D6D-BFE420474D6B}"/>
          </ac:graphicFrameMkLst>
        </pc:graphicFrameChg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89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1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2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3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4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5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6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7"/>
        </pc:sldMkLst>
      </pc:sldChg>
      <pc:sldChg chg="add del">
        <pc:chgData name="Jorg Liebeherr" userId="4e70e616cda3882f" providerId="LiveId" clId="{A1978971-1C74-42AF-8FAD-FEBA35E857ED}" dt="2020-09-30T19:22:46.361" v="10"/>
        <pc:sldMkLst>
          <pc:docMk/>
          <pc:sldMk cId="3063491811" sldId="600"/>
        </pc:sldMkLst>
      </pc:sldChg>
      <pc:sldChg chg="modSp add del mod">
        <pc:chgData name="Jorg Liebeherr" userId="4e70e616cda3882f" providerId="LiveId" clId="{A1978971-1C74-42AF-8FAD-FEBA35E857ED}" dt="2020-09-30T19:22:50.720" v="11" actId="47"/>
        <pc:sldMkLst>
          <pc:docMk/>
          <pc:sldMk cId="0" sldId="612"/>
        </pc:sldMkLst>
        <pc:spChg chg="mod">
          <ac:chgData name="Jorg Liebeherr" userId="4e70e616cda3882f" providerId="LiveId" clId="{A1978971-1C74-42AF-8FAD-FEBA35E857ED}" dt="2020-09-30T19:22:00.951" v="5" actId="21"/>
          <ac:spMkLst>
            <pc:docMk/>
            <pc:sldMk cId="0" sldId="612"/>
            <ac:spMk id="455682" creationId="{BA43AC41-5D28-4E35-B194-14E4C478AD9D}"/>
          </ac:spMkLst>
        </pc:spChg>
      </pc:sldChg>
      <pc:sldChg chg="modSp add mod">
        <pc:chgData name="Jorg Liebeherr" userId="4e70e616cda3882f" providerId="LiveId" clId="{A1978971-1C74-42AF-8FAD-FEBA35E857ED}" dt="2020-09-30T20:04:30.725" v="399" actId="20577"/>
        <pc:sldMkLst>
          <pc:docMk/>
          <pc:sldMk cId="0" sldId="627"/>
        </pc:sldMkLst>
        <pc:spChg chg="mod">
          <ac:chgData name="Jorg Liebeherr" userId="4e70e616cda3882f" providerId="LiveId" clId="{A1978971-1C74-42AF-8FAD-FEBA35E857ED}" dt="2020-09-30T20:04:30.725" v="399" actId="20577"/>
          <ac:spMkLst>
            <pc:docMk/>
            <pc:sldMk cId="0" sldId="627"/>
            <ac:spMk id="526341" creationId="{E6996A87-DCC8-4B7A-AA1B-06917A91EBFB}"/>
          </ac:spMkLst>
        </pc:spChg>
        <pc:spChg chg="mod">
          <ac:chgData name="Jorg Liebeherr" userId="4e70e616cda3882f" providerId="LiveId" clId="{A1978971-1C74-42AF-8FAD-FEBA35E857ED}" dt="2020-09-30T19:41:51.397" v="151" actId="20577"/>
          <ac:spMkLst>
            <pc:docMk/>
            <pc:sldMk cId="0" sldId="627"/>
            <ac:spMk id="526342" creationId="{186C2237-1933-490B-A7CF-E2CA9D61B9F9}"/>
          </ac:spMkLst>
        </pc:spChg>
        <pc:picChg chg="mod">
          <ac:chgData name="Jorg Liebeherr" userId="4e70e616cda3882f" providerId="LiveId" clId="{A1978971-1C74-42AF-8FAD-FEBA35E857ED}" dt="2020-09-30T19:41:32.968" v="145" actId="1076"/>
          <ac:picMkLst>
            <pc:docMk/>
            <pc:sldMk cId="0" sldId="627"/>
            <ac:picMk id="526340" creationId="{B976BE5D-3BE9-4312-8BFC-465C89F7528E}"/>
          </ac:picMkLst>
        </pc:picChg>
      </pc:sldChg>
      <pc:sldChg chg="add del">
        <pc:chgData name="Jorg Liebeherr" userId="4e70e616cda3882f" providerId="LiveId" clId="{A1978971-1C74-42AF-8FAD-FEBA35E857ED}" dt="2020-09-30T19:22:43.295" v="9" actId="47"/>
        <pc:sldMkLst>
          <pc:docMk/>
          <pc:sldMk cId="0" sldId="628"/>
        </pc:sldMkLst>
      </pc:sldChg>
      <pc:sldChg chg="modSp add del mod">
        <pc:chgData name="Jorg Liebeherr" userId="4e70e616cda3882f" providerId="LiveId" clId="{A1978971-1C74-42AF-8FAD-FEBA35E857ED}" dt="2020-09-30T19:52:36.696" v="204" actId="47"/>
        <pc:sldMkLst>
          <pc:docMk/>
          <pc:sldMk cId="0" sldId="644"/>
        </pc:sldMkLst>
        <pc:spChg chg="mod">
          <ac:chgData name="Jorg Liebeherr" userId="4e70e616cda3882f" providerId="LiveId" clId="{A1978971-1C74-42AF-8FAD-FEBA35E857ED}" dt="2020-09-30T19:51:20.752" v="188" actId="21"/>
          <ac:spMkLst>
            <pc:docMk/>
            <pc:sldMk cId="0" sldId="644"/>
            <ac:spMk id="580613" creationId="{9C6BFA07-E039-414D-B55B-CE57967B5D52}"/>
          </ac:spMkLst>
        </pc:spChg>
      </pc:sldChg>
      <pc:sldChg chg="modSp add mod">
        <pc:chgData name="Jorg Liebeherr" userId="4e70e616cda3882f" providerId="LiveId" clId="{A1978971-1C74-42AF-8FAD-FEBA35E857ED}" dt="2020-09-30T20:05:06.232" v="423" actId="20577"/>
        <pc:sldMkLst>
          <pc:docMk/>
          <pc:sldMk cId="0" sldId="645"/>
        </pc:sldMkLst>
        <pc:spChg chg="mod">
          <ac:chgData name="Jorg Liebeherr" userId="4e70e616cda3882f" providerId="LiveId" clId="{A1978971-1C74-42AF-8FAD-FEBA35E857ED}" dt="2020-09-30T20:05:06.232" v="423" actId="20577"/>
          <ac:spMkLst>
            <pc:docMk/>
            <pc:sldMk cId="0" sldId="645"/>
            <ac:spMk id="582658" creationId="{07207E08-0581-465E-A08C-5D239EB5B636}"/>
          </ac:spMkLst>
        </pc:spChg>
        <pc:spChg chg="mod">
          <ac:chgData name="Jorg Liebeherr" userId="4e70e616cda3882f" providerId="LiveId" clId="{A1978971-1C74-42AF-8FAD-FEBA35E857ED}" dt="2020-09-30T19:56:59.611" v="336" actId="5793"/>
          <ac:spMkLst>
            <pc:docMk/>
            <pc:sldMk cId="0" sldId="645"/>
            <ac:spMk id="582659" creationId="{4F2BACEF-868C-4ACC-AF4F-1EE9F9A456C8}"/>
          </ac:spMkLst>
        </pc:spChg>
      </pc:sldChg>
      <pc:sldChg chg="add del">
        <pc:chgData name="Jorg Liebeherr" userId="4e70e616cda3882f" providerId="LiveId" clId="{A1978971-1C74-42AF-8FAD-FEBA35E857ED}" dt="2020-09-30T19:57:19.913" v="337" actId="47"/>
        <pc:sldMkLst>
          <pc:docMk/>
          <pc:sldMk cId="0" sldId="646"/>
        </pc:sldMkLst>
      </pc:sldChg>
      <pc:sldChg chg="modSp add mod">
        <pc:chgData name="Jorg Liebeherr" userId="4e70e616cda3882f" providerId="LiveId" clId="{A1978971-1C74-42AF-8FAD-FEBA35E857ED}" dt="2020-09-30T20:05:09.402" v="425" actId="20577"/>
        <pc:sldMkLst>
          <pc:docMk/>
          <pc:sldMk cId="0" sldId="647"/>
        </pc:sldMkLst>
        <pc:spChg chg="mod">
          <ac:chgData name="Jorg Liebeherr" userId="4e70e616cda3882f" providerId="LiveId" clId="{A1978971-1C74-42AF-8FAD-FEBA35E857ED}" dt="2020-09-30T20:05:09.402" v="425" actId="20577"/>
          <ac:spMkLst>
            <pc:docMk/>
            <pc:sldMk cId="0" sldId="647"/>
            <ac:spMk id="584706" creationId="{83835F57-59C4-45D2-A861-8639304DEA33}"/>
          </ac:spMkLst>
        </pc:spChg>
        <pc:spChg chg="mod">
          <ac:chgData name="Jorg Liebeherr" userId="4e70e616cda3882f" providerId="LiveId" clId="{A1978971-1C74-42AF-8FAD-FEBA35E857ED}" dt="2020-09-30T19:59:44.491" v="390" actId="14100"/>
          <ac:spMkLst>
            <pc:docMk/>
            <pc:sldMk cId="0" sldId="647"/>
            <ac:spMk id="584707" creationId="{FFB5EDB5-550A-49C1-951C-95A917862E91}"/>
          </ac:spMkLst>
        </pc:spChg>
        <pc:graphicFrameChg chg="mod">
          <ac:chgData name="Jorg Liebeherr" userId="4e70e616cda3882f" providerId="LiveId" clId="{A1978971-1C74-42AF-8FAD-FEBA35E857ED}" dt="2020-09-30T19:59:47.242" v="391" actId="1076"/>
          <ac:graphicFrameMkLst>
            <pc:docMk/>
            <pc:sldMk cId="0" sldId="647"/>
            <ac:graphicFrameMk id="33796" creationId="{48A6F254-EFA0-4E6D-B434-FB1C1982FC73}"/>
          </ac:graphicFrameMkLst>
        </pc:graphicFrameChg>
      </pc:sldChg>
      <pc:sldChg chg="modSp add del mod">
        <pc:chgData name="Jorg Liebeherr" userId="4e70e616cda3882f" providerId="LiveId" clId="{A1978971-1C74-42AF-8FAD-FEBA35E857ED}" dt="2020-09-30T20:50:05.635" v="903" actId="47"/>
        <pc:sldMkLst>
          <pc:docMk/>
          <pc:sldMk cId="0" sldId="648"/>
        </pc:sldMkLst>
        <pc:spChg chg="mod">
          <ac:chgData name="Jorg Liebeherr" userId="4e70e616cda3882f" providerId="LiveId" clId="{A1978971-1C74-42AF-8FAD-FEBA35E857ED}" dt="2020-09-30T20:05:12.554" v="427" actId="20577"/>
          <ac:spMkLst>
            <pc:docMk/>
            <pc:sldMk cId="0" sldId="648"/>
            <ac:spMk id="588804" creationId="{0FBA3933-9211-4F0A-B7C5-CAD5F4AF9B92}"/>
          </ac:spMkLst>
        </pc:spChg>
      </pc:sldChg>
      <pc:sldChg chg="modSp add del mod">
        <pc:chgData name="Jorg Liebeherr" userId="4e70e616cda3882f" providerId="LiveId" clId="{A1978971-1C74-42AF-8FAD-FEBA35E857ED}" dt="2020-09-30T21:02:25.140" v="1243" actId="47"/>
        <pc:sldMkLst>
          <pc:docMk/>
          <pc:sldMk cId="0" sldId="649"/>
        </pc:sldMkLst>
        <pc:spChg chg="mod">
          <ac:chgData name="Jorg Liebeherr" userId="4e70e616cda3882f" providerId="LiveId" clId="{A1978971-1C74-42AF-8FAD-FEBA35E857ED}" dt="2020-09-30T20:05:15.997" v="431" actId="20577"/>
          <ac:spMkLst>
            <pc:docMk/>
            <pc:sldMk cId="0" sldId="649"/>
            <ac:spMk id="592898" creationId="{B475EA1D-2464-485D-88FD-B0EE309AF086}"/>
          </ac:spMkLst>
        </pc:spChg>
      </pc:sldChg>
      <pc:sldChg chg="addSp delSp modSp add del mod">
        <pc:chgData name="Jorg Liebeherr" userId="4e70e616cda3882f" providerId="LiveId" clId="{A1978971-1C74-42AF-8FAD-FEBA35E857ED}" dt="2020-09-30T21:19:14.472" v="1288" actId="47"/>
        <pc:sldMkLst>
          <pc:docMk/>
          <pc:sldMk cId="0" sldId="650"/>
        </pc:sldMkLst>
        <pc:spChg chg="add mod">
          <ac:chgData name="Jorg Liebeherr" userId="4e70e616cda3882f" providerId="LiveId" clId="{A1978971-1C74-42AF-8FAD-FEBA35E857ED}" dt="2020-09-30T21:08:41.263" v="1249" actId="21"/>
          <ac:spMkLst>
            <pc:docMk/>
            <pc:sldMk cId="0" sldId="650"/>
            <ac:spMk id="3" creationId="{AED9D5D4-469A-40F1-B623-ACC23EC1914F}"/>
          </ac:spMkLst>
        </pc:spChg>
        <pc:spChg chg="mod">
          <ac:chgData name="Jorg Liebeherr" userId="4e70e616cda3882f" providerId="LiveId" clId="{A1978971-1C74-42AF-8FAD-FEBA35E857ED}" dt="2020-09-30T20:03:45.746" v="392" actId="1076"/>
          <ac:spMkLst>
            <pc:docMk/>
            <pc:sldMk cId="0" sldId="650"/>
            <ac:spMk id="39943" creationId="{5BE39165-2DB9-4978-AE47-74CEBE6676EF}"/>
          </ac:spMkLst>
        </pc:spChg>
        <pc:spChg chg="mod">
          <ac:chgData name="Jorg Liebeherr" userId="4e70e616cda3882f" providerId="LiveId" clId="{A1978971-1C74-42AF-8FAD-FEBA35E857ED}" dt="2020-09-30T21:08:28.324" v="1247" actId="21"/>
          <ac:spMkLst>
            <pc:docMk/>
            <pc:sldMk cId="0" sldId="650"/>
            <ac:spMk id="593922" creationId="{24E55F14-1C64-4294-BFE8-24BAB1C94712}"/>
          </ac:spMkLst>
        </pc:spChg>
        <pc:spChg chg="mod">
          <ac:chgData name="Jorg Liebeherr" userId="4e70e616cda3882f" providerId="LiveId" clId="{A1978971-1C74-42AF-8FAD-FEBA35E857ED}" dt="2020-09-30T21:09:40.668" v="1260" actId="21"/>
          <ac:spMkLst>
            <pc:docMk/>
            <pc:sldMk cId="0" sldId="650"/>
            <ac:spMk id="593923" creationId="{30636BBF-5D4E-48ED-B619-FCBB2715A884}"/>
          </ac:spMkLst>
        </pc:spChg>
        <pc:spChg chg="del">
          <ac:chgData name="Jorg Liebeherr" userId="4e70e616cda3882f" providerId="LiveId" clId="{A1978971-1C74-42AF-8FAD-FEBA35E857ED}" dt="2020-09-30T21:08:41.263" v="1249" actId="21"/>
          <ac:spMkLst>
            <pc:docMk/>
            <pc:sldMk cId="0" sldId="650"/>
            <ac:spMk id="593924" creationId="{72E9BCF8-3737-4916-B6EF-045B32D74579}"/>
          </ac:spMkLst>
        </pc:spChg>
        <pc:grpChg chg="mod">
          <ac:chgData name="Jorg Liebeherr" userId="4e70e616cda3882f" providerId="LiveId" clId="{A1978971-1C74-42AF-8FAD-FEBA35E857ED}" dt="2020-09-30T20:03:45.746" v="392" actId="1076"/>
          <ac:grpSpMkLst>
            <pc:docMk/>
            <pc:sldMk cId="0" sldId="650"/>
            <ac:grpSpMk id="39941" creationId="{BA2F34A0-BF46-4470-BA5E-FDDB9B653BBF}"/>
          </ac:grpSpMkLst>
        </pc:grpChg>
        <pc:picChg chg="mod">
          <ac:chgData name="Jorg Liebeherr" userId="4e70e616cda3882f" providerId="LiveId" clId="{A1978971-1C74-42AF-8FAD-FEBA35E857ED}" dt="2020-09-30T20:03:45.746" v="392" actId="1076"/>
          <ac:picMkLst>
            <pc:docMk/>
            <pc:sldMk cId="0" sldId="650"/>
            <ac:picMk id="39944" creationId="{4D5AEE02-47AF-405C-A87F-AF8AB83C4985}"/>
          </ac:picMkLst>
        </pc:picChg>
      </pc:sldChg>
      <pc:sldChg chg="addSp delSp modSp add del mod">
        <pc:chgData name="Jorg Liebeherr" userId="4e70e616cda3882f" providerId="LiveId" clId="{A1978971-1C74-42AF-8FAD-FEBA35E857ED}" dt="2020-09-30T21:23:31.295" v="1342" actId="47"/>
        <pc:sldMkLst>
          <pc:docMk/>
          <pc:sldMk cId="0" sldId="651"/>
        </pc:sldMkLst>
        <pc:spChg chg="add mod">
          <ac:chgData name="Jorg Liebeherr" userId="4e70e616cda3882f" providerId="LiveId" clId="{A1978971-1C74-42AF-8FAD-FEBA35E857ED}" dt="2020-09-30T21:21:58.815" v="1314" actId="21"/>
          <ac:spMkLst>
            <pc:docMk/>
            <pc:sldMk cId="0" sldId="651"/>
            <ac:spMk id="3" creationId="{798DBCEB-D6A4-4324-AF48-00F2E532E64A}"/>
          </ac:spMkLst>
        </pc:spChg>
        <pc:spChg chg="mod">
          <ac:chgData name="Jorg Liebeherr" userId="4e70e616cda3882f" providerId="LiveId" clId="{A1978971-1C74-42AF-8FAD-FEBA35E857ED}" dt="2020-09-30T20:05:33.413" v="441" actId="20577"/>
          <ac:spMkLst>
            <pc:docMk/>
            <pc:sldMk cId="0" sldId="651"/>
            <ac:spMk id="601090" creationId="{B8493F58-88A7-4483-827C-790271220230}"/>
          </ac:spMkLst>
        </pc:spChg>
        <pc:spChg chg="del mod">
          <ac:chgData name="Jorg Liebeherr" userId="4e70e616cda3882f" providerId="LiveId" clId="{A1978971-1C74-42AF-8FAD-FEBA35E857ED}" dt="2020-09-30T21:21:58.815" v="1314" actId="21"/>
          <ac:spMkLst>
            <pc:docMk/>
            <pc:sldMk cId="0" sldId="651"/>
            <ac:spMk id="601091" creationId="{B41433F6-8E7E-4E36-AF65-00FF0B91BC05}"/>
          </ac:spMkLst>
        </pc:spChg>
      </pc:sldChg>
      <pc:sldChg chg="modSp add del mod">
        <pc:chgData name="Jorg Liebeherr" userId="4e70e616cda3882f" providerId="LiveId" clId="{A1978971-1C74-42AF-8FAD-FEBA35E857ED}" dt="2020-09-30T21:39:28.408" v="1822" actId="47"/>
        <pc:sldMkLst>
          <pc:docMk/>
          <pc:sldMk cId="0" sldId="652"/>
        </pc:sldMkLst>
        <pc:spChg chg="mod">
          <ac:chgData name="Jorg Liebeherr" userId="4e70e616cda3882f" providerId="LiveId" clId="{A1978971-1C74-42AF-8FAD-FEBA35E857ED}" dt="2020-09-30T20:05:43.078" v="449" actId="20577"/>
          <ac:spMkLst>
            <pc:docMk/>
            <pc:sldMk cId="0" sldId="652"/>
            <ac:spMk id="603138" creationId="{B3DB4C58-3FA2-4894-90DB-F07327F5F1D8}"/>
          </ac:spMkLst>
        </pc:spChg>
        <pc:spChg chg="mod">
          <ac:chgData name="Jorg Liebeherr" userId="4e70e616cda3882f" providerId="LiveId" clId="{A1978971-1C74-42AF-8FAD-FEBA35E857ED}" dt="2020-09-30T21:31:28.283" v="1379" actId="21"/>
          <ac:spMkLst>
            <pc:docMk/>
            <pc:sldMk cId="0" sldId="652"/>
            <ac:spMk id="603139" creationId="{8BCFC0A4-EE11-4214-8BF9-A04FBA027BB6}"/>
          </ac:spMkLst>
        </pc:spChg>
      </pc:sldChg>
      <pc:sldChg chg="modSp add del mod">
        <pc:chgData name="Jorg Liebeherr" userId="4e70e616cda3882f" providerId="LiveId" clId="{A1978971-1C74-42AF-8FAD-FEBA35E857ED}" dt="2020-09-30T22:02:23.377" v="1961" actId="47"/>
        <pc:sldMkLst>
          <pc:docMk/>
          <pc:sldMk cId="0" sldId="653"/>
        </pc:sldMkLst>
        <pc:spChg chg="mod">
          <ac:chgData name="Jorg Liebeherr" userId="4e70e616cda3882f" providerId="LiveId" clId="{A1978971-1C74-42AF-8FAD-FEBA35E857ED}" dt="2020-09-30T20:05:52.219" v="455" actId="20577"/>
          <ac:spMkLst>
            <pc:docMk/>
            <pc:sldMk cId="0" sldId="653"/>
            <ac:spMk id="605186" creationId="{34B1FEC4-08FF-4DE4-BF59-DCAB4D310809}"/>
          </ac:spMkLst>
        </pc:spChg>
        <pc:spChg chg="mod">
          <ac:chgData name="Jorg Liebeherr" userId="4e70e616cda3882f" providerId="LiveId" clId="{A1978971-1C74-42AF-8FAD-FEBA35E857ED}" dt="2020-09-30T21:41:17.587" v="1838" actId="21"/>
          <ac:spMkLst>
            <pc:docMk/>
            <pc:sldMk cId="0" sldId="653"/>
            <ac:spMk id="605187" creationId="{A1725BD5-CAED-41D8-B2C4-739FEE006D81}"/>
          </ac:spMkLst>
        </pc:spChg>
        <pc:spChg chg="mod">
          <ac:chgData name="Jorg Liebeherr" userId="4e70e616cda3882f" providerId="LiveId" clId="{A1978971-1C74-42AF-8FAD-FEBA35E857ED}" dt="2020-09-30T21:39:59.152" v="1826" actId="21"/>
          <ac:spMkLst>
            <pc:docMk/>
            <pc:sldMk cId="0" sldId="653"/>
            <ac:spMk id="605188" creationId="{6838E3FB-779F-4647-A171-F027B3594460}"/>
          </ac:spMkLst>
        </pc:spChg>
      </pc:sldChg>
      <pc:sldChg chg="addSp modSp add mod">
        <pc:chgData name="Jorg Liebeherr" userId="4e70e616cda3882f" providerId="LiveId" clId="{A1978971-1C74-42AF-8FAD-FEBA35E857ED}" dt="2020-09-30T22:06:06.578" v="2045" actId="313"/>
        <pc:sldMkLst>
          <pc:docMk/>
          <pc:sldMk cId="0" sldId="654"/>
        </pc:sldMkLst>
        <pc:spChg chg="add mod">
          <ac:chgData name="Jorg Liebeherr" userId="4e70e616cda3882f" providerId="LiveId" clId="{A1978971-1C74-42AF-8FAD-FEBA35E857ED}" dt="2020-09-30T22:05:15.354" v="2004" actId="1582"/>
          <ac:spMkLst>
            <pc:docMk/>
            <pc:sldMk cId="0" sldId="654"/>
            <ac:spMk id="2" creationId="{3FAFFB4B-585E-44DA-94F0-56959B6C5E37}"/>
          </ac:spMkLst>
        </pc:spChg>
        <pc:spChg chg="mod">
          <ac:chgData name="Jorg Liebeherr" userId="4e70e616cda3882f" providerId="LiveId" clId="{A1978971-1C74-42AF-8FAD-FEBA35E857ED}" dt="2020-09-30T22:06:06.578" v="2045" actId="313"/>
          <ac:spMkLst>
            <pc:docMk/>
            <pc:sldMk cId="0" sldId="654"/>
            <ac:spMk id="607235" creationId="{BA8DFFA3-6D60-4CBC-B01B-C1FF7405034A}"/>
          </ac:spMkLst>
        </pc:spChg>
      </pc:sldChg>
      <pc:sldChg chg="modSp add mod">
        <pc:chgData name="Jorg Liebeherr" userId="4e70e616cda3882f" providerId="LiveId" clId="{A1978971-1C74-42AF-8FAD-FEBA35E857ED}" dt="2020-09-30T22:06:31.334" v="2080" actId="20577"/>
        <pc:sldMkLst>
          <pc:docMk/>
          <pc:sldMk cId="0" sldId="655"/>
        </pc:sldMkLst>
        <pc:spChg chg="mod">
          <ac:chgData name="Jorg Liebeherr" userId="4e70e616cda3882f" providerId="LiveId" clId="{A1978971-1C74-42AF-8FAD-FEBA35E857ED}" dt="2020-09-30T21:44:32.749" v="1879" actId="1076"/>
          <ac:spMkLst>
            <pc:docMk/>
            <pc:sldMk cId="0" sldId="655"/>
            <ac:spMk id="608258" creationId="{A92BA548-9573-45EA-B9E9-3BECE6316CFC}"/>
          </ac:spMkLst>
        </pc:spChg>
        <pc:spChg chg="mod">
          <ac:chgData name="Jorg Liebeherr" userId="4e70e616cda3882f" providerId="LiveId" clId="{A1978971-1C74-42AF-8FAD-FEBA35E857ED}" dt="2020-09-30T22:06:31.334" v="2080" actId="20577"/>
          <ac:spMkLst>
            <pc:docMk/>
            <pc:sldMk cId="0" sldId="655"/>
            <ac:spMk id="608259" creationId="{C392D740-8E93-4CC2-A463-2AA4620F4ED5}"/>
          </ac:spMkLst>
        </pc:spChg>
      </pc:sldChg>
      <pc:sldChg chg="modSp add mod">
        <pc:chgData name="Jorg Liebeherr" userId="4e70e616cda3882f" providerId="LiveId" clId="{A1978971-1C74-42AF-8FAD-FEBA35E857ED}" dt="2020-09-30T20:04:38.922" v="405" actId="20577"/>
        <pc:sldMkLst>
          <pc:docMk/>
          <pc:sldMk cId="0" sldId="656"/>
        </pc:sldMkLst>
        <pc:spChg chg="mod">
          <ac:chgData name="Jorg Liebeherr" userId="4e70e616cda3882f" providerId="LiveId" clId="{A1978971-1C74-42AF-8FAD-FEBA35E857ED}" dt="2020-09-30T20:04:38.922" v="405" actId="20577"/>
          <ac:spMkLst>
            <pc:docMk/>
            <pc:sldMk cId="0" sldId="656"/>
            <ac:spMk id="526341" creationId="{C835A17F-79AA-4238-B6D5-9AE7888A0098}"/>
          </ac:spMkLst>
        </pc:spChg>
        <pc:spChg chg="mod">
          <ac:chgData name="Jorg Liebeherr" userId="4e70e616cda3882f" providerId="LiveId" clId="{A1978971-1C74-42AF-8FAD-FEBA35E857ED}" dt="2020-09-30T19:45:05.272" v="152"/>
          <ac:spMkLst>
            <pc:docMk/>
            <pc:sldMk cId="0" sldId="656"/>
            <ac:spMk id="526342" creationId="{D6EC4BCC-1819-4F09-B3A8-AF8D9B50880A}"/>
          </ac:spMkLst>
        </pc:spChg>
      </pc:sldChg>
      <pc:sldChg chg="addSp delSp add del mod">
        <pc:chgData name="Jorg Liebeherr" userId="4e70e616cda3882f" providerId="LiveId" clId="{A1978971-1C74-42AF-8FAD-FEBA35E857ED}" dt="2020-09-30T19:46:48.903" v="175" actId="47"/>
        <pc:sldMkLst>
          <pc:docMk/>
          <pc:sldMk cId="0" sldId="657"/>
        </pc:sldMkLst>
        <pc:spChg chg="add del">
          <ac:chgData name="Jorg Liebeherr" userId="4e70e616cda3882f" providerId="LiveId" clId="{A1978971-1C74-42AF-8FAD-FEBA35E857ED}" dt="2020-09-30T19:45:17.011" v="154" actId="22"/>
          <ac:spMkLst>
            <pc:docMk/>
            <pc:sldMk cId="0" sldId="657"/>
            <ac:spMk id="8" creationId="{D9C77654-D5E7-4FAB-9CC2-5F72C9CB7CF7}"/>
          </ac:spMkLst>
        </pc:spChg>
        <pc:spChg chg="add del">
          <ac:chgData name="Jorg Liebeherr" userId="4e70e616cda3882f" providerId="LiveId" clId="{A1978971-1C74-42AF-8FAD-FEBA35E857ED}" dt="2020-09-30T19:45:21.095" v="156" actId="22"/>
          <ac:spMkLst>
            <pc:docMk/>
            <pc:sldMk cId="0" sldId="657"/>
            <ac:spMk id="10" creationId="{18D9CD02-E691-4485-A05C-A996CC27CF8C}"/>
          </ac:spMkLst>
        </pc:spChg>
      </pc:sldChg>
      <pc:sldChg chg="delSp add del">
        <pc:chgData name="Jorg Liebeherr" userId="4e70e616cda3882f" providerId="LiveId" clId="{A1978971-1C74-42AF-8FAD-FEBA35E857ED}" dt="2020-09-30T19:46:39.333" v="173" actId="47"/>
        <pc:sldMkLst>
          <pc:docMk/>
          <pc:sldMk cId="196755271" sldId="658"/>
        </pc:sldMkLst>
        <pc:picChg chg="del">
          <ac:chgData name="Jorg Liebeherr" userId="4e70e616cda3882f" providerId="LiveId" clId="{A1978971-1C74-42AF-8FAD-FEBA35E857ED}" dt="2020-09-30T19:45:35.126" v="158" actId="478"/>
          <ac:picMkLst>
            <pc:docMk/>
            <pc:sldMk cId="196755271" sldId="658"/>
            <ac:picMk id="25605" creationId="{5031D701-73CC-41A5-933C-567BE2EB723C}"/>
          </ac:picMkLst>
        </pc:picChg>
      </pc:sldChg>
      <pc:sldChg chg="delSp add del">
        <pc:chgData name="Jorg Liebeherr" userId="4e70e616cda3882f" providerId="LiveId" clId="{A1978971-1C74-42AF-8FAD-FEBA35E857ED}" dt="2020-09-30T19:46:39.842" v="174" actId="47"/>
        <pc:sldMkLst>
          <pc:docMk/>
          <pc:sldMk cId="3537527276" sldId="659"/>
        </pc:sldMkLst>
        <pc:picChg chg="del">
          <ac:chgData name="Jorg Liebeherr" userId="4e70e616cda3882f" providerId="LiveId" clId="{A1978971-1C74-42AF-8FAD-FEBA35E857ED}" dt="2020-09-30T19:45:41.964" v="160" actId="478"/>
          <ac:picMkLst>
            <pc:docMk/>
            <pc:sldMk cId="3537527276" sldId="659"/>
            <ac:picMk id="25605" creationId="{5031D701-73CC-41A5-933C-567BE2EB723C}"/>
          </ac:picMkLst>
        </pc:picChg>
      </pc:sldChg>
      <pc:sldChg chg="addSp delSp modSp add mod">
        <pc:chgData name="Jorg Liebeherr" userId="4e70e616cda3882f" providerId="LiveId" clId="{A1978971-1C74-42AF-8FAD-FEBA35E857ED}" dt="2020-09-30T20:04:47.376" v="411" actId="20577"/>
        <pc:sldMkLst>
          <pc:docMk/>
          <pc:sldMk cId="3183168192" sldId="660"/>
        </pc:sldMkLst>
        <pc:spChg chg="mod">
          <ac:chgData name="Jorg Liebeherr" userId="4e70e616cda3882f" providerId="LiveId" clId="{A1978971-1C74-42AF-8FAD-FEBA35E857ED}" dt="2020-09-30T20:04:47.376" v="411" actId="20577"/>
          <ac:spMkLst>
            <pc:docMk/>
            <pc:sldMk cId="3183168192" sldId="660"/>
            <ac:spMk id="526341" creationId="{EDB186D1-9F53-456D-A0F6-4066FFF2976A}"/>
          </ac:spMkLst>
        </pc:spChg>
        <pc:spChg chg="mod">
          <ac:chgData name="Jorg Liebeherr" userId="4e70e616cda3882f" providerId="LiveId" clId="{A1978971-1C74-42AF-8FAD-FEBA35E857ED}" dt="2020-09-30T19:46:16.800" v="172" actId="20577"/>
          <ac:spMkLst>
            <pc:docMk/>
            <pc:sldMk cId="3183168192" sldId="660"/>
            <ac:spMk id="526342" creationId="{4601A24D-CF0C-4ADA-BC57-F2134246C3F2}"/>
          </ac:spMkLst>
        </pc:spChg>
        <pc:picChg chg="add mod">
          <ac:chgData name="Jorg Liebeherr" userId="4e70e616cda3882f" providerId="LiveId" clId="{A1978971-1C74-42AF-8FAD-FEBA35E857ED}" dt="2020-09-30T19:46:13.463" v="168" actId="1076"/>
          <ac:picMkLst>
            <pc:docMk/>
            <pc:sldMk cId="3183168192" sldId="660"/>
            <ac:picMk id="3" creationId="{A6E3A706-41F1-4F87-AE9C-A3E4A4193F9A}"/>
          </ac:picMkLst>
        </pc:picChg>
        <pc:picChg chg="del mod">
          <ac:chgData name="Jorg Liebeherr" userId="4e70e616cda3882f" providerId="LiveId" clId="{A1978971-1C74-42AF-8FAD-FEBA35E857ED}" dt="2020-09-30T19:46:10.745" v="167" actId="21"/>
          <ac:picMkLst>
            <pc:docMk/>
            <pc:sldMk cId="3183168192" sldId="660"/>
            <ac:picMk id="25605" creationId="{5031D701-73CC-41A5-933C-567BE2EB723C}"/>
          </ac:picMkLst>
        </pc:picChg>
      </pc:sldChg>
      <pc:sldChg chg="addSp delSp modSp add mod">
        <pc:chgData name="Jorg Liebeherr" userId="4e70e616cda3882f" providerId="LiveId" clId="{A1978971-1C74-42AF-8FAD-FEBA35E857ED}" dt="2020-09-30T20:04:55.089" v="417" actId="20577"/>
        <pc:sldMkLst>
          <pc:docMk/>
          <pc:sldMk cId="3064629210" sldId="661"/>
        </pc:sldMkLst>
        <pc:spChg chg="mod">
          <ac:chgData name="Jorg Liebeherr" userId="4e70e616cda3882f" providerId="LiveId" clId="{A1978971-1C74-42AF-8FAD-FEBA35E857ED}" dt="2020-09-30T20:04:55.089" v="417" actId="20577"/>
          <ac:spMkLst>
            <pc:docMk/>
            <pc:sldMk cId="3064629210" sldId="661"/>
            <ac:spMk id="526341" creationId="{EDB186D1-9F53-456D-A0F6-4066FFF2976A}"/>
          </ac:spMkLst>
        </pc:spChg>
        <pc:picChg chg="del">
          <ac:chgData name="Jorg Liebeherr" userId="4e70e616cda3882f" providerId="LiveId" clId="{A1978971-1C74-42AF-8FAD-FEBA35E857ED}" dt="2020-09-30T19:47:03.402" v="177" actId="478"/>
          <ac:picMkLst>
            <pc:docMk/>
            <pc:sldMk cId="3064629210" sldId="661"/>
            <ac:picMk id="3" creationId="{A6E3A706-41F1-4F87-AE9C-A3E4A4193F9A}"/>
          </ac:picMkLst>
        </pc:picChg>
        <pc:picChg chg="add mod">
          <ac:chgData name="Jorg Liebeherr" userId="4e70e616cda3882f" providerId="LiveId" clId="{A1978971-1C74-42AF-8FAD-FEBA35E857ED}" dt="2020-09-30T19:48:16.115" v="181" actId="1076"/>
          <ac:picMkLst>
            <pc:docMk/>
            <pc:sldMk cId="3064629210" sldId="661"/>
            <ac:picMk id="4" creationId="{B99FFE11-67E9-4789-8156-4558C5FE0AA7}"/>
          </ac:picMkLst>
        </pc:picChg>
      </pc:sldChg>
      <pc:sldChg chg="addSp delSp modSp add mod">
        <pc:chgData name="Jorg Liebeherr" userId="4e70e616cda3882f" providerId="LiveId" clId="{A1978971-1C74-42AF-8FAD-FEBA35E857ED}" dt="2020-09-30T21:42:43.057" v="1845"/>
        <pc:sldMkLst>
          <pc:docMk/>
          <pc:sldMk cId="1003181918" sldId="662"/>
        </pc:sldMkLst>
        <pc:spChg chg="add del">
          <ac:chgData name="Jorg Liebeherr" userId="4e70e616cda3882f" providerId="LiveId" clId="{A1978971-1C74-42AF-8FAD-FEBA35E857ED}" dt="2020-09-30T20:25:27.654" v="581"/>
          <ac:spMkLst>
            <pc:docMk/>
            <pc:sldMk cId="1003181918" sldId="662"/>
            <ac:spMk id="3" creationId="{7910E6A0-D59B-449A-92CA-0E62B96FC84A}"/>
          </ac:spMkLst>
        </pc:spChg>
        <pc:spChg chg="add del">
          <ac:chgData name="Jorg Liebeherr" userId="4e70e616cda3882f" providerId="LiveId" clId="{A1978971-1C74-42AF-8FAD-FEBA35E857ED}" dt="2020-09-30T20:25:27.654" v="581"/>
          <ac:spMkLst>
            <pc:docMk/>
            <pc:sldMk cId="1003181918" sldId="662"/>
            <ac:spMk id="5" creationId="{9F03A0C5-CD52-4D23-96E8-00323B791521}"/>
          </ac:spMkLst>
        </pc:spChg>
        <pc:spChg chg="add del mod">
          <ac:chgData name="Jorg Liebeherr" userId="4e70e616cda3882f" providerId="LiveId" clId="{A1978971-1C74-42AF-8FAD-FEBA35E857ED}" dt="2020-09-30T20:32:43.209" v="731" actId="767"/>
          <ac:spMkLst>
            <pc:docMk/>
            <pc:sldMk cId="1003181918" sldId="662"/>
            <ac:spMk id="9" creationId="{CABA3A1A-AA28-4535-8BE1-38EBD5B0174A}"/>
          </ac:spMkLst>
        </pc:spChg>
        <pc:spChg chg="add mod">
          <ac:chgData name="Jorg Liebeherr" userId="4e70e616cda3882f" providerId="LiveId" clId="{A1978971-1C74-42AF-8FAD-FEBA35E857ED}" dt="2020-09-30T20:35:26.977" v="795" actId="1076"/>
          <ac:spMkLst>
            <pc:docMk/>
            <pc:sldMk cId="1003181918" sldId="662"/>
            <ac:spMk id="10" creationId="{ECA03FB7-4438-48EA-855D-F0633C75E428}"/>
          </ac:spMkLst>
        </pc:spChg>
        <pc:spChg chg="mod">
          <ac:chgData name="Jorg Liebeherr" userId="4e70e616cda3882f" providerId="LiveId" clId="{A1978971-1C74-42AF-8FAD-FEBA35E857ED}" dt="2020-09-30T20:25:49.773" v="584" actId="1076"/>
          <ac:spMkLst>
            <pc:docMk/>
            <pc:sldMk cId="1003181918" sldId="662"/>
            <ac:spMk id="588804" creationId="{0FBA3933-9211-4F0A-B7C5-CAD5F4AF9B92}"/>
          </ac:spMkLst>
        </pc:spChg>
        <pc:spChg chg="del mod">
          <ac:chgData name="Jorg Liebeherr" userId="4e70e616cda3882f" providerId="LiveId" clId="{A1978971-1C74-42AF-8FAD-FEBA35E857ED}" dt="2020-09-30T20:27:10.115" v="606" actId="478"/>
          <ac:spMkLst>
            <pc:docMk/>
            <pc:sldMk cId="1003181918" sldId="662"/>
            <ac:spMk id="588810" creationId="{C711ADDF-119C-4132-B1A4-FE95D279A59E}"/>
          </ac:spMkLst>
        </pc:spChg>
        <pc:spChg chg="mod">
          <ac:chgData name="Jorg Liebeherr" userId="4e70e616cda3882f" providerId="LiveId" clId="{A1978971-1C74-42AF-8FAD-FEBA35E857ED}" dt="2020-09-30T20:35:14.140" v="793" actId="1076"/>
          <ac:spMkLst>
            <pc:docMk/>
            <pc:sldMk cId="1003181918" sldId="662"/>
            <ac:spMk id="588811" creationId="{3AE16BCD-0036-4EBF-8BF4-445CC82C1F11}"/>
          </ac:spMkLst>
        </pc:spChg>
        <pc:graphicFrameChg chg="del mod">
          <ac:chgData name="Jorg Liebeherr" userId="4e70e616cda3882f" providerId="LiveId" clId="{A1978971-1C74-42AF-8FAD-FEBA35E857ED}" dt="2020-09-30T20:24:13.671" v="579" actId="21"/>
          <ac:graphicFrameMkLst>
            <pc:docMk/>
            <pc:sldMk cId="1003181918" sldId="662"/>
            <ac:graphicFrameMk id="2" creationId="{74DDD09E-267C-4FAD-B48C-7138E8576583}"/>
          </ac:graphicFrameMkLst>
        </pc:graphicFrameChg>
        <pc:graphicFrameChg chg="add del">
          <ac:chgData name="Jorg Liebeherr" userId="4e70e616cda3882f" providerId="LiveId" clId="{A1978971-1C74-42AF-8FAD-FEBA35E857ED}" dt="2020-09-30T20:25:27.654" v="581"/>
          <ac:graphicFrameMkLst>
            <pc:docMk/>
            <pc:sldMk cId="1003181918" sldId="662"/>
            <ac:graphicFrameMk id="4" creationId="{12EE5C25-3066-4161-9478-6A5A3F762DB1}"/>
          </ac:graphicFrameMkLst>
        </pc:graphicFrameChg>
        <pc:graphicFrameChg chg="mod">
          <ac:chgData name="Jorg Liebeherr" userId="4e70e616cda3882f" providerId="LiveId" clId="{A1978971-1C74-42AF-8FAD-FEBA35E857ED}" dt="2020-09-30T20:40:25.030" v="855"/>
          <ac:graphicFrameMkLst>
            <pc:docMk/>
            <pc:sldMk cId="1003181918" sldId="662"/>
            <ac:graphicFrameMk id="7" creationId="{E80DEAF4-DB2F-4D13-8067-E62914BC404D}"/>
          </ac:graphicFrameMkLst>
        </pc:graphicFrameChg>
        <pc:graphicFrameChg chg="add mod modGraphic">
          <ac:chgData name="Jorg Liebeherr" userId="4e70e616cda3882f" providerId="LiveId" clId="{A1978971-1C74-42AF-8FAD-FEBA35E857ED}" dt="2020-09-30T21:42:43.057" v="1845"/>
          <ac:graphicFrameMkLst>
            <pc:docMk/>
            <pc:sldMk cId="1003181918" sldId="662"/>
            <ac:graphicFrameMk id="8" creationId="{42F44B69-C289-4B70-A731-86EAFCAF7A17}"/>
          </ac:graphicFrameMkLst>
        </pc:graphicFrameChg>
        <pc:picChg chg="del">
          <ac:chgData name="Jorg Liebeherr" userId="4e70e616cda3882f" providerId="LiveId" clId="{A1978971-1C74-42AF-8FAD-FEBA35E857ED}" dt="2020-09-30T20:11:53.475" v="546" actId="478"/>
          <ac:picMkLst>
            <pc:docMk/>
            <pc:sldMk cId="1003181918" sldId="662"/>
            <ac:picMk id="35845" creationId="{BF36C760-8B88-4D14-936E-0593C12B758D}"/>
          </ac:picMkLst>
        </pc:picChg>
      </pc:sldChg>
      <pc:sldChg chg="add del">
        <pc:chgData name="Jorg Liebeherr" userId="4e70e616cda3882f" providerId="LiveId" clId="{A1978971-1C74-42AF-8FAD-FEBA35E857ED}" dt="2020-09-30T19:52:38.833" v="205" actId="47"/>
        <pc:sldMkLst>
          <pc:docMk/>
          <pc:sldMk cId="1125843592" sldId="662"/>
        </pc:sldMkLst>
      </pc:sldChg>
      <pc:sldChg chg="addSp delSp modSp add mod modAnim">
        <pc:chgData name="Jorg Liebeherr" userId="4e70e616cda3882f" providerId="LiveId" clId="{A1978971-1C74-42AF-8FAD-FEBA35E857ED}" dt="2020-10-02T16:51:15.425" v="2265" actId="14100"/>
        <pc:sldMkLst>
          <pc:docMk/>
          <pc:sldMk cId="1261364409" sldId="663"/>
        </pc:sldMkLst>
        <pc:spChg chg="add mod">
          <ac:chgData name="Jorg Liebeherr" userId="4e70e616cda3882f" providerId="LiveId" clId="{A1978971-1C74-42AF-8FAD-FEBA35E857ED}" dt="2020-09-30T20:49:46.357" v="902" actId="1076"/>
          <ac:spMkLst>
            <pc:docMk/>
            <pc:sldMk cId="1261364409" sldId="663"/>
            <ac:spMk id="4" creationId="{8CA0B86A-E261-4013-938A-A1AF41164C3B}"/>
          </ac:spMkLst>
        </pc:spChg>
        <pc:spChg chg="add del mod">
          <ac:chgData name="Jorg Liebeherr" userId="4e70e616cda3882f" providerId="LiveId" clId="{A1978971-1C74-42AF-8FAD-FEBA35E857ED}" dt="2020-09-30T21:08:17.099" v="1245"/>
          <ac:spMkLst>
            <pc:docMk/>
            <pc:sldMk cId="1261364409" sldId="663"/>
            <ac:spMk id="11" creationId="{E14BA733-967D-4DD7-951C-66CA0CFB813F}"/>
          </ac:spMkLst>
        </pc:spChg>
        <pc:spChg chg="mod">
          <ac:chgData name="Jorg Liebeherr" userId="4e70e616cda3882f" providerId="LiveId" clId="{A1978971-1C74-42AF-8FAD-FEBA35E857ED}" dt="2020-09-30T20:36:15.339" v="826" actId="20577"/>
          <ac:spMkLst>
            <pc:docMk/>
            <pc:sldMk cId="1261364409" sldId="663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10-02T16:51:15.425" v="2265" actId="14100"/>
          <ac:spMkLst>
            <pc:docMk/>
            <pc:sldMk cId="1261364409" sldId="663"/>
            <ac:spMk id="588811" creationId="{3AE16BCD-0036-4EBF-8BF4-445CC82C1F11}"/>
          </ac:spMkLst>
        </pc:spChg>
        <pc:graphicFrameChg chg="mod">
          <ac:chgData name="Jorg Liebeherr" userId="4e70e616cda3882f" providerId="LiveId" clId="{A1978971-1C74-42AF-8FAD-FEBA35E857ED}" dt="2020-10-02T16:50:28.559" v="2240"/>
          <ac:graphicFrameMkLst>
            <pc:docMk/>
            <pc:sldMk cId="1261364409" sldId="663"/>
            <ac:graphicFrameMk id="3" creationId="{B43DEE5F-39C6-42A1-8A2A-B2249EE30DD9}"/>
          </ac:graphicFrameMkLst>
        </pc:graphicFrameChg>
        <pc:graphicFrameChg chg="mod">
          <ac:chgData name="Jorg Liebeherr" userId="4e70e616cda3882f" providerId="LiveId" clId="{A1978971-1C74-42AF-8FAD-FEBA35E857ED}" dt="2020-09-30T21:21:28.551" v="1313"/>
          <ac:graphicFrameMkLst>
            <pc:docMk/>
            <pc:sldMk cId="1261364409" sldId="663"/>
            <ac:graphicFrameMk id="7" creationId="{E80DEAF4-DB2F-4D13-8067-E62914BC404D}"/>
          </ac:graphicFrameMkLst>
        </pc:graphicFrameChg>
        <pc:graphicFrameChg chg="modGraphic">
          <ac:chgData name="Jorg Liebeherr" userId="4e70e616cda3882f" providerId="LiveId" clId="{A1978971-1C74-42AF-8FAD-FEBA35E857ED}" dt="2020-09-30T20:49:45.857" v="901" actId="207"/>
          <ac:graphicFrameMkLst>
            <pc:docMk/>
            <pc:sldMk cId="1261364409" sldId="663"/>
            <ac:graphicFrameMk id="8" creationId="{42F44B69-C289-4B70-A731-86EAFCAF7A17}"/>
          </ac:graphicFrameMkLst>
        </pc:graphicFrameChg>
        <pc:picChg chg="add del mod">
          <ac:chgData name="Jorg Liebeherr" userId="4e70e616cda3882f" providerId="LiveId" clId="{A1978971-1C74-42AF-8FAD-FEBA35E857ED}" dt="2020-09-30T20:41:38.456" v="876" actId="478"/>
          <ac:picMkLst>
            <pc:docMk/>
            <pc:sldMk cId="1261364409" sldId="663"/>
            <ac:picMk id="2" creationId="{2C29A227-EA7D-412C-90F3-CC2888C9DF1B}"/>
          </ac:picMkLst>
        </pc:picChg>
      </pc:sldChg>
      <pc:sldChg chg="add del">
        <pc:chgData name="Jorg Liebeherr" userId="4e70e616cda3882f" providerId="LiveId" clId="{A1978971-1C74-42AF-8FAD-FEBA35E857ED}" dt="2020-09-30T20:11:56.524" v="548"/>
        <pc:sldMkLst>
          <pc:docMk/>
          <pc:sldMk cId="2736673775" sldId="663"/>
        </pc:sldMkLst>
      </pc:sldChg>
      <pc:sldChg chg="addSp delSp modSp new mod">
        <pc:chgData name="Jorg Liebeherr" userId="4e70e616cda3882f" providerId="LiveId" clId="{A1978971-1C74-42AF-8FAD-FEBA35E857ED}" dt="2020-09-30T21:44:19.093" v="1878" actId="1076"/>
        <pc:sldMkLst>
          <pc:docMk/>
          <pc:sldMk cId="3632749493" sldId="664"/>
        </pc:sldMkLst>
        <pc:spChg chg="mod">
          <ac:chgData name="Jorg Liebeherr" userId="4e70e616cda3882f" providerId="LiveId" clId="{A1978971-1C74-42AF-8FAD-FEBA35E857ED}" dt="2020-09-30T21:44:19.093" v="1878" actId="1076"/>
          <ac:spMkLst>
            <pc:docMk/>
            <pc:sldMk cId="3632749493" sldId="664"/>
            <ac:spMk id="2" creationId="{974EF946-9A86-43A3-81A6-B66159B51CA0}"/>
          </ac:spMkLst>
        </pc:spChg>
        <pc:spChg chg="del mod">
          <ac:chgData name="Jorg Liebeherr" userId="4e70e616cda3882f" providerId="LiveId" clId="{A1978971-1C74-42AF-8FAD-FEBA35E857ED}" dt="2020-09-30T21:00:56.929" v="1208" actId="478"/>
          <ac:spMkLst>
            <pc:docMk/>
            <pc:sldMk cId="3632749493" sldId="664"/>
            <ac:spMk id="3" creationId="{333F3C9B-2178-424A-96E3-1998EC034701}"/>
          </ac:spMkLst>
        </pc:spChg>
        <pc:spChg chg="del mod">
          <ac:chgData name="Jorg Liebeherr" userId="4e70e616cda3882f" providerId="LiveId" clId="{A1978971-1C74-42AF-8FAD-FEBA35E857ED}" dt="2020-09-30T20:51:12.222" v="957" actId="478"/>
          <ac:spMkLst>
            <pc:docMk/>
            <pc:sldMk cId="3632749493" sldId="664"/>
            <ac:spMk id="4" creationId="{2F2DC701-1132-4626-A5BC-B90174EDBB8B}"/>
          </ac:spMkLst>
        </pc:spChg>
        <pc:spChg chg="add del mod">
          <ac:chgData name="Jorg Liebeherr" userId="4e70e616cda3882f" providerId="LiveId" clId="{A1978971-1C74-42AF-8FAD-FEBA35E857ED}" dt="2020-09-30T20:52:38.470" v="997" actId="478"/>
          <ac:spMkLst>
            <pc:docMk/>
            <pc:sldMk cId="3632749493" sldId="664"/>
            <ac:spMk id="9" creationId="{45FAF2EC-9789-4170-8AEA-0BC2BB36C3BA}"/>
          </ac:spMkLst>
        </pc:spChg>
        <pc:spChg chg="add mod">
          <ac:chgData name="Jorg Liebeherr" userId="4e70e616cda3882f" providerId="LiveId" clId="{A1978971-1C74-42AF-8FAD-FEBA35E857ED}" dt="2020-09-30T21:01:49.731" v="1238" actId="1076"/>
          <ac:spMkLst>
            <pc:docMk/>
            <pc:sldMk cId="3632749493" sldId="664"/>
            <ac:spMk id="14" creationId="{E528475A-7408-4BFF-9AD6-0E761AB08A60}"/>
          </ac:spMkLst>
        </pc:spChg>
        <pc:spChg chg="add mod">
          <ac:chgData name="Jorg Liebeherr" userId="4e70e616cda3882f" providerId="LiveId" clId="{A1978971-1C74-42AF-8FAD-FEBA35E857ED}" dt="2020-09-30T21:02:01.829" v="1242" actId="20577"/>
          <ac:spMkLst>
            <pc:docMk/>
            <pc:sldMk cId="3632749493" sldId="664"/>
            <ac:spMk id="15" creationId="{C4435613-A596-4F6D-9229-73B96C1EC70D}"/>
          </ac:spMkLst>
        </pc:spChg>
        <pc:graphicFrameChg chg="add mod modGraphic">
          <ac:chgData name="Jorg Liebeherr" userId="4e70e616cda3882f" providerId="LiveId" clId="{A1978971-1C74-42AF-8FAD-FEBA35E857ED}" dt="2020-09-30T21:43:12.709" v="1848"/>
          <ac:graphicFrameMkLst>
            <pc:docMk/>
            <pc:sldMk cId="3632749493" sldId="664"/>
            <ac:graphicFrameMk id="7" creationId="{F0219C22-6AAA-45A3-8FCD-CB1112E989FA}"/>
          </ac:graphicFrameMkLst>
        </pc:graphicFrameChg>
        <pc:graphicFrameChg chg="add del mod">
          <ac:chgData name="Jorg Liebeherr" userId="4e70e616cda3882f" providerId="LiveId" clId="{A1978971-1C74-42AF-8FAD-FEBA35E857ED}" dt="2020-09-30T20:52:35.628" v="996" actId="478"/>
          <ac:graphicFrameMkLst>
            <pc:docMk/>
            <pc:sldMk cId="3632749493" sldId="664"/>
            <ac:graphicFrameMk id="11" creationId="{E19344B7-2EB8-4E0D-8669-3887F809B8D1}"/>
          </ac:graphicFrameMkLst>
        </pc:graphicFrameChg>
        <pc:graphicFrameChg chg="add mod modGraphic">
          <ac:chgData name="Jorg Liebeherr" userId="4e70e616cda3882f" providerId="LiveId" clId="{A1978971-1C74-42AF-8FAD-FEBA35E857ED}" dt="2020-09-30T21:43:02.521" v="1846"/>
          <ac:graphicFrameMkLst>
            <pc:docMk/>
            <pc:sldMk cId="3632749493" sldId="664"/>
            <ac:graphicFrameMk id="13" creationId="{6A9F9278-FE36-4534-A6D5-5C07778FF595}"/>
          </ac:graphicFrameMkLst>
        </pc:graphicFrameChg>
      </pc:sldChg>
      <pc:sldChg chg="addSp delSp modSp add mod delAnim">
        <pc:chgData name="Jorg Liebeherr" userId="4e70e616cda3882f" providerId="LiveId" clId="{A1978971-1C74-42AF-8FAD-FEBA35E857ED}" dt="2020-09-30T21:42:30.680" v="1844"/>
        <pc:sldMkLst>
          <pc:docMk/>
          <pc:sldMk cId="4093816427" sldId="665"/>
        </pc:sldMkLst>
        <pc:spChg chg="del">
          <ac:chgData name="Jorg Liebeherr" userId="4e70e616cda3882f" providerId="LiveId" clId="{A1978971-1C74-42AF-8FAD-FEBA35E857ED}" dt="2020-09-30T21:20:18.197" v="1301" actId="478"/>
          <ac:spMkLst>
            <pc:docMk/>
            <pc:sldMk cId="4093816427" sldId="665"/>
            <ac:spMk id="4" creationId="{8CA0B86A-E261-4013-938A-A1AF41164C3B}"/>
          </ac:spMkLst>
        </pc:spChg>
        <pc:spChg chg="del">
          <ac:chgData name="Jorg Liebeherr" userId="4e70e616cda3882f" providerId="LiveId" clId="{A1978971-1C74-42AF-8FAD-FEBA35E857ED}" dt="2020-09-30T21:08:54.470" v="1254" actId="478"/>
          <ac:spMkLst>
            <pc:docMk/>
            <pc:sldMk cId="4093816427" sldId="665"/>
            <ac:spMk id="10" creationId="{ECA03FB7-4438-48EA-855D-F0633C75E428}"/>
          </ac:spMkLst>
        </pc:spChg>
        <pc:spChg chg="add mod">
          <ac:chgData name="Jorg Liebeherr" userId="4e70e616cda3882f" providerId="LiveId" clId="{A1978971-1C74-42AF-8FAD-FEBA35E857ED}" dt="2020-09-30T21:37:14.479" v="1779" actId="404"/>
          <ac:spMkLst>
            <pc:docMk/>
            <pc:sldMk cId="4093816427" sldId="665"/>
            <ac:spMk id="11" creationId="{14974A9F-0521-4810-B1A7-8D0605BF4BC1}"/>
          </ac:spMkLst>
        </pc:spChg>
        <pc:spChg chg="mod">
          <ac:chgData name="Jorg Liebeherr" userId="4e70e616cda3882f" providerId="LiveId" clId="{A1978971-1C74-42AF-8FAD-FEBA35E857ED}" dt="2020-09-30T21:08:32.821" v="1248"/>
          <ac:spMkLst>
            <pc:docMk/>
            <pc:sldMk cId="4093816427" sldId="665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09-30T21:36:02.726" v="1601" actId="20577"/>
          <ac:spMkLst>
            <pc:docMk/>
            <pc:sldMk cId="4093816427" sldId="665"/>
            <ac:spMk id="588811" creationId="{3AE16BCD-0036-4EBF-8BF4-445CC82C1F11}"/>
          </ac:spMkLst>
        </pc:spChg>
        <pc:graphicFrameChg chg="del">
          <ac:chgData name="Jorg Liebeherr" userId="4e70e616cda3882f" providerId="LiveId" clId="{A1978971-1C74-42AF-8FAD-FEBA35E857ED}" dt="2020-09-30T21:18:04.810" v="1277" actId="478"/>
          <ac:graphicFrameMkLst>
            <pc:docMk/>
            <pc:sldMk cId="4093816427" sldId="665"/>
            <ac:graphicFrameMk id="3" creationId="{B43DEE5F-39C6-42A1-8A2A-B2249EE30DD9}"/>
          </ac:graphicFrameMkLst>
        </pc:graphicFrameChg>
        <pc:graphicFrameChg chg="mod">
          <ac:chgData name="Jorg Liebeherr" userId="4e70e616cda3882f" providerId="LiveId" clId="{A1978971-1C74-42AF-8FAD-FEBA35E857ED}" dt="2020-09-30T21:21:14.489" v="1312"/>
          <ac:graphicFrameMkLst>
            <pc:docMk/>
            <pc:sldMk cId="4093816427" sldId="665"/>
            <ac:graphicFrameMk id="7" creationId="{E80DEAF4-DB2F-4D13-8067-E62914BC404D}"/>
          </ac:graphicFrameMkLst>
        </pc:graphicFrameChg>
        <pc:graphicFrameChg chg="mod modGraphic">
          <ac:chgData name="Jorg Liebeherr" userId="4e70e616cda3882f" providerId="LiveId" clId="{A1978971-1C74-42AF-8FAD-FEBA35E857ED}" dt="2020-09-30T21:42:30.680" v="1844"/>
          <ac:graphicFrameMkLst>
            <pc:docMk/>
            <pc:sldMk cId="4093816427" sldId="665"/>
            <ac:graphicFrameMk id="8" creationId="{42F44B69-C289-4B70-A731-86EAFCAF7A17}"/>
          </ac:graphicFrameMkLst>
        </pc:graphicFrameChg>
      </pc:sldChg>
      <pc:sldChg chg="addSp delSp modSp add mod delAnim">
        <pc:chgData name="Jorg Liebeherr" userId="4e70e616cda3882f" providerId="LiveId" clId="{A1978971-1C74-42AF-8FAD-FEBA35E857ED}" dt="2020-09-30T21:23:16.029" v="1341" actId="478"/>
        <pc:sldMkLst>
          <pc:docMk/>
          <pc:sldMk cId="4124413779" sldId="666"/>
        </pc:sldMkLst>
        <pc:spChg chg="add del mod">
          <ac:chgData name="Jorg Liebeherr" userId="4e70e616cda3882f" providerId="LiveId" clId="{A1978971-1C74-42AF-8FAD-FEBA35E857ED}" dt="2020-09-30T21:23:16.029" v="1341" actId="478"/>
          <ac:spMkLst>
            <pc:docMk/>
            <pc:sldMk cId="4124413779" sldId="666"/>
            <ac:spMk id="3" creationId="{F2A574CC-5228-4944-8965-9259FCD31764}"/>
          </ac:spMkLst>
        </pc:spChg>
        <pc:spChg chg="del">
          <ac:chgData name="Jorg Liebeherr" userId="4e70e616cda3882f" providerId="LiveId" clId="{A1978971-1C74-42AF-8FAD-FEBA35E857ED}" dt="2020-09-30T21:20:15.036" v="1300" actId="478"/>
          <ac:spMkLst>
            <pc:docMk/>
            <pc:sldMk cId="4124413779" sldId="666"/>
            <ac:spMk id="4" creationId="{8CA0B86A-E261-4013-938A-A1AF41164C3B}"/>
          </ac:spMkLst>
        </pc:spChg>
        <pc:spChg chg="add mod">
          <ac:chgData name="Jorg Liebeherr" userId="4e70e616cda3882f" providerId="LiveId" clId="{A1978971-1C74-42AF-8FAD-FEBA35E857ED}" dt="2020-09-30T21:22:48.817" v="1336" actId="14100"/>
          <ac:spMkLst>
            <pc:docMk/>
            <pc:sldMk cId="4124413779" sldId="666"/>
            <ac:spMk id="9" creationId="{1076AEE2-BF8D-45F2-896B-141F1A50E6CB}"/>
          </ac:spMkLst>
        </pc:spChg>
        <pc:spChg chg="del">
          <ac:chgData name="Jorg Liebeherr" userId="4e70e616cda3882f" providerId="LiveId" clId="{A1978971-1C74-42AF-8FAD-FEBA35E857ED}" dt="2020-09-30T21:22:12.580" v="1318" actId="478"/>
          <ac:spMkLst>
            <pc:docMk/>
            <pc:sldMk cId="4124413779" sldId="666"/>
            <ac:spMk id="11" creationId="{14974A9F-0521-4810-B1A7-8D0605BF4BC1}"/>
          </ac:spMkLst>
        </pc:spChg>
        <pc:spChg chg="mod">
          <ac:chgData name="Jorg Liebeherr" userId="4e70e616cda3882f" providerId="LiveId" clId="{A1978971-1C74-42AF-8FAD-FEBA35E857ED}" dt="2020-09-30T21:20:03.647" v="1298" actId="20577"/>
          <ac:spMkLst>
            <pc:docMk/>
            <pc:sldMk cId="4124413779" sldId="666"/>
            <ac:spMk id="588804" creationId="{0FBA3933-9211-4F0A-B7C5-CAD5F4AF9B92}"/>
          </ac:spMkLst>
        </pc:spChg>
        <pc:spChg chg="del">
          <ac:chgData name="Jorg Liebeherr" userId="4e70e616cda3882f" providerId="LiveId" clId="{A1978971-1C74-42AF-8FAD-FEBA35E857ED}" dt="2020-09-30T21:22:14.831" v="1319" actId="478"/>
          <ac:spMkLst>
            <pc:docMk/>
            <pc:sldMk cId="4124413779" sldId="666"/>
            <ac:spMk id="588811" creationId="{3AE16BCD-0036-4EBF-8BF4-445CC82C1F11}"/>
          </ac:spMkLst>
        </pc:spChg>
        <pc:graphicFrameChg chg="add del">
          <ac:chgData name="Jorg Liebeherr" userId="4e70e616cda3882f" providerId="LiveId" clId="{A1978971-1C74-42AF-8FAD-FEBA35E857ED}" dt="2020-09-30T21:23:12.322" v="1340" actId="478"/>
          <ac:graphicFrameMkLst>
            <pc:docMk/>
            <pc:sldMk cId="4124413779" sldId="666"/>
            <ac:graphicFrameMk id="7" creationId="{E80DEAF4-DB2F-4D13-8067-E62914BC404D}"/>
          </ac:graphicFrameMkLst>
        </pc:graphicFrameChg>
        <pc:graphicFrameChg chg="del">
          <ac:chgData name="Jorg Liebeherr" userId="4e70e616cda3882f" providerId="LiveId" clId="{A1978971-1C74-42AF-8FAD-FEBA35E857ED}" dt="2020-09-30T21:20:12.912" v="1299" actId="478"/>
          <ac:graphicFrameMkLst>
            <pc:docMk/>
            <pc:sldMk cId="4124413779" sldId="666"/>
            <ac:graphicFrameMk id="8" creationId="{42F44B69-C289-4B70-A731-86EAFCAF7A17}"/>
          </ac:graphicFrameMkLst>
        </pc:graphicFrameChg>
      </pc:sldChg>
      <pc:sldChg chg="modSp add mod">
        <pc:chgData name="Jorg Liebeherr" userId="4e70e616cda3882f" providerId="LiveId" clId="{A1978971-1C74-42AF-8FAD-FEBA35E857ED}" dt="2020-09-30T21:42:14.976" v="1841"/>
        <pc:sldMkLst>
          <pc:docMk/>
          <pc:sldMk cId="2167063162" sldId="667"/>
        </pc:sldMkLst>
        <pc:spChg chg="mod">
          <ac:chgData name="Jorg Liebeherr" userId="4e70e616cda3882f" providerId="LiveId" clId="{A1978971-1C74-42AF-8FAD-FEBA35E857ED}" dt="2020-09-30T21:37:04.234" v="1777" actId="403"/>
          <ac:spMkLst>
            <pc:docMk/>
            <pc:sldMk cId="2167063162" sldId="667"/>
            <ac:spMk id="10" creationId="{ECA03FB7-4438-48EA-855D-F0633C75E428}"/>
          </ac:spMkLst>
        </pc:spChg>
        <pc:spChg chg="mod">
          <ac:chgData name="Jorg Liebeherr" userId="4e70e616cda3882f" providerId="LiveId" clId="{A1978971-1C74-42AF-8FAD-FEBA35E857ED}" dt="2020-09-30T21:24:18.180" v="1365" actId="20577"/>
          <ac:spMkLst>
            <pc:docMk/>
            <pc:sldMk cId="2167063162" sldId="667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09-30T21:38:18.489" v="1819" actId="404"/>
          <ac:spMkLst>
            <pc:docMk/>
            <pc:sldMk cId="2167063162" sldId="667"/>
            <ac:spMk id="588811" creationId="{3AE16BCD-0036-4EBF-8BF4-445CC82C1F11}"/>
          </ac:spMkLst>
        </pc:spChg>
        <pc:graphicFrameChg chg="mod">
          <ac:chgData name="Jorg Liebeherr" userId="4e70e616cda3882f" providerId="LiveId" clId="{A1978971-1C74-42AF-8FAD-FEBA35E857ED}" dt="2020-09-30T21:33:24.608" v="1432"/>
          <ac:graphicFrameMkLst>
            <pc:docMk/>
            <pc:sldMk cId="2167063162" sldId="667"/>
            <ac:graphicFrameMk id="7" creationId="{E80DEAF4-DB2F-4D13-8067-E62914BC404D}"/>
          </ac:graphicFrameMkLst>
        </pc:graphicFrameChg>
        <pc:graphicFrameChg chg="mod">
          <ac:chgData name="Jorg Liebeherr" userId="4e70e616cda3882f" providerId="LiveId" clId="{A1978971-1C74-42AF-8FAD-FEBA35E857ED}" dt="2020-09-30T21:42:14.976" v="1841"/>
          <ac:graphicFrameMkLst>
            <pc:docMk/>
            <pc:sldMk cId="2167063162" sldId="667"/>
            <ac:graphicFrameMk id="8" creationId="{42F44B69-C289-4B70-A731-86EAFCAF7A17}"/>
          </ac:graphicFrameMkLst>
        </pc:graphicFrameChg>
      </pc:sldChg>
      <pc:sldChg chg="modSp add mod">
        <pc:chgData name="Jorg Liebeherr" userId="4e70e616cda3882f" providerId="LiveId" clId="{A1978971-1C74-42AF-8FAD-FEBA35E857ED}" dt="2020-10-02T16:25:18.778" v="2238"/>
        <pc:sldMkLst>
          <pc:docMk/>
          <pc:sldMk cId="648487592" sldId="668"/>
        </pc:sldMkLst>
        <pc:spChg chg="mod">
          <ac:chgData name="Jorg Liebeherr" userId="4e70e616cda3882f" providerId="LiveId" clId="{A1978971-1C74-42AF-8FAD-FEBA35E857ED}" dt="2020-09-30T22:01:43.717" v="1957" actId="20577"/>
          <ac:spMkLst>
            <pc:docMk/>
            <pc:sldMk cId="648487592" sldId="668"/>
            <ac:spMk id="10" creationId="{ECA03FB7-4438-48EA-855D-F0633C75E428}"/>
          </ac:spMkLst>
        </pc:spChg>
        <pc:spChg chg="mod">
          <ac:chgData name="Jorg Liebeherr" userId="4e70e616cda3882f" providerId="LiveId" clId="{A1978971-1C74-42AF-8FAD-FEBA35E857ED}" dt="2020-09-30T21:39:22.600" v="1821"/>
          <ac:spMkLst>
            <pc:docMk/>
            <pc:sldMk cId="648487592" sldId="668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10-02T16:25:12.233" v="2237" actId="1076"/>
          <ac:spMkLst>
            <pc:docMk/>
            <pc:sldMk cId="648487592" sldId="668"/>
            <ac:spMk id="588811" creationId="{3AE16BCD-0036-4EBF-8BF4-445CC82C1F11}"/>
          </ac:spMkLst>
        </pc:spChg>
        <pc:graphicFrameChg chg="mod">
          <ac:chgData name="Jorg Liebeherr" userId="4e70e616cda3882f" providerId="LiveId" clId="{A1978971-1C74-42AF-8FAD-FEBA35E857ED}" dt="2020-10-02T16:25:18.778" v="2238"/>
          <ac:graphicFrameMkLst>
            <pc:docMk/>
            <pc:sldMk cId="648487592" sldId="668"/>
            <ac:graphicFrameMk id="7" creationId="{E80DEAF4-DB2F-4D13-8067-E62914BC404D}"/>
          </ac:graphicFrameMkLst>
        </pc:graphicFrameChg>
        <pc:graphicFrameChg chg="mod modGraphic">
          <ac:chgData name="Jorg Liebeherr" userId="4e70e616cda3882f" providerId="LiveId" clId="{A1978971-1C74-42AF-8FAD-FEBA35E857ED}" dt="2020-10-02T16:24:59.576" v="2236" actId="14100"/>
          <ac:graphicFrameMkLst>
            <pc:docMk/>
            <pc:sldMk cId="648487592" sldId="668"/>
            <ac:graphicFrameMk id="8" creationId="{42F44B69-C289-4B70-A731-86EAFCAF7A17}"/>
          </ac:graphicFrameMkLst>
        </pc:graphicFrameChg>
      </pc:sldChg>
      <pc:sldMasterChg chg="addSldLayout delSldLayout">
        <pc:chgData name="Jorg Liebeherr" userId="4e70e616cda3882f" providerId="LiveId" clId="{A1978971-1C74-42AF-8FAD-FEBA35E857ED}" dt="2020-09-30T19:21:38.807" v="2" actId="2696"/>
        <pc:sldMasterMkLst>
          <pc:docMk/>
          <pc:sldMasterMk cId="862253850" sldId="2147483648"/>
        </pc:sldMasterMkLst>
        <pc:sldLayoutChg chg="add del">
          <pc:chgData name="Jorg Liebeherr" userId="4e70e616cda3882f" providerId="LiveId" clId="{A1978971-1C74-42AF-8FAD-FEBA35E857ED}" dt="2020-09-30T19:21:38.807" v="2" actId="2696"/>
          <pc:sldLayoutMkLst>
            <pc:docMk/>
            <pc:sldMasterMk cId="862253850" sldId="2147483648"/>
            <pc:sldLayoutMk cId="340611814" sldId="2147483660"/>
          </pc:sldLayoutMkLst>
        </pc:sldLayoutChg>
        <pc:sldLayoutChg chg="add del">
          <pc:chgData name="Jorg Liebeherr" userId="4e70e616cda3882f" providerId="LiveId" clId="{A1978971-1C74-42AF-8FAD-FEBA35E857ED}" dt="2020-09-30T19:21:38.807" v="2" actId="2696"/>
          <pc:sldLayoutMkLst>
            <pc:docMk/>
            <pc:sldMasterMk cId="862253850" sldId="2147483648"/>
            <pc:sldLayoutMk cId="863238620" sldId="2147483661"/>
          </pc:sldLayoutMkLst>
        </pc:sldLayoutChg>
      </pc:sldMasterChg>
    </pc:docChg>
  </pc:docChgLst>
  <pc:docChgLst>
    <pc:chgData name="Jorg Liebeherr" userId="4e70e616cda3882f" providerId="LiveId" clId="{7ABAED87-EE54-8A4C-AE8C-0CB74B12093F}"/>
    <pc:docChg chg="modSld">
      <pc:chgData name="Jorg Liebeherr" userId="4e70e616cda3882f" providerId="LiveId" clId="{7ABAED87-EE54-8A4C-AE8C-0CB74B12093F}" dt="2020-10-12T19:22:34.200" v="13" actId="20577"/>
      <pc:docMkLst>
        <pc:docMk/>
      </pc:docMkLst>
      <pc:sldChg chg="modSp">
        <pc:chgData name="Jorg Liebeherr" userId="4e70e616cda3882f" providerId="LiveId" clId="{7ABAED87-EE54-8A4C-AE8C-0CB74B12093F}" dt="2020-10-12T19:21:35.534" v="8" actId="20577"/>
        <pc:sldMkLst>
          <pc:docMk/>
          <pc:sldMk cId="4207335609" sldId="424"/>
        </pc:sldMkLst>
        <pc:spChg chg="mod">
          <ac:chgData name="Jorg Liebeherr" userId="4e70e616cda3882f" providerId="LiveId" clId="{7ABAED87-EE54-8A4C-AE8C-0CB74B12093F}" dt="2020-10-12T19:21:35.534" v="8" actId="20577"/>
          <ac:spMkLst>
            <pc:docMk/>
            <pc:sldMk cId="4207335609" sldId="424"/>
            <ac:spMk id="292867" creationId="{83DF7584-133D-0C47-BD70-8D8FA628F740}"/>
          </ac:spMkLst>
        </pc:spChg>
      </pc:sldChg>
      <pc:sldChg chg="modSp">
        <pc:chgData name="Jorg Liebeherr" userId="4e70e616cda3882f" providerId="LiveId" clId="{7ABAED87-EE54-8A4C-AE8C-0CB74B12093F}" dt="2020-10-12T19:22:34.200" v="13" actId="20577"/>
        <pc:sldMkLst>
          <pc:docMk/>
          <pc:sldMk cId="3241531035" sldId="676"/>
        </pc:sldMkLst>
        <pc:spChg chg="mod">
          <ac:chgData name="Jorg Liebeherr" userId="4e70e616cda3882f" providerId="LiveId" clId="{7ABAED87-EE54-8A4C-AE8C-0CB74B12093F}" dt="2020-10-12T19:22:34.200" v="13" actId="20577"/>
          <ac:spMkLst>
            <pc:docMk/>
            <pc:sldMk cId="3241531035" sldId="676"/>
            <ac:spMk id="292867" creationId="{83DF7584-133D-0C47-BD70-8D8FA628F740}"/>
          </ac:spMkLst>
        </pc:spChg>
      </pc:sldChg>
    </pc:docChg>
  </pc:docChgLst>
  <pc:docChgLst>
    <pc:chgData name="Jorg Liebeherr" userId="4e70e616cda3882f" providerId="LiveId" clId="{E0A67EF5-E15A-4245-9547-71B2306E9310}"/>
    <pc:docChg chg="undo custSel addSld delSld modSld">
      <pc:chgData name="Jorg Liebeherr" userId="4e70e616cda3882f" providerId="LiveId" clId="{E0A67EF5-E15A-4245-9547-71B2306E9310}" dt="2020-09-30T14:11:28.184" v="800" actId="20577"/>
      <pc:docMkLst>
        <pc:docMk/>
      </pc:docMkLst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932342642" sldId="256"/>
        </pc:sldMkLst>
        <pc:spChg chg="mod">
          <ac:chgData name="Jorg Liebeherr" userId="4e70e616cda3882f" providerId="LiveId" clId="{E0A67EF5-E15A-4245-9547-71B2306E9310}" dt="2020-09-28T19:01:39.027" v="1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932342642" sldId="256"/>
            <ac:spMk id="6" creationId="{A40BB654-E070-BC48-BEB8-31008C375E74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932342642" sldId="256"/>
            <ac:spMk id="7" creationId="{971A7172-C976-5C46-9A7D-DAE1D6FBC08D}"/>
          </ac:spMkLst>
        </pc:spChg>
      </pc:sldChg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767987974" sldId="258"/>
        </pc:sldMkLst>
        <pc:spChg chg="del">
          <ac:chgData name="Jorg Liebeherr" userId="4e70e616cda3882f" providerId="LiveId" clId="{E0A67EF5-E15A-4245-9547-71B2306E9310}" dt="2020-09-29T19:34:42.530" v="42"/>
          <ac:spMkLst>
            <pc:docMk/>
            <pc:sldMk cId="767987974" sldId="258"/>
            <ac:spMk id="4" creationId="{27885E55-0F7F-F541-9BE5-88E6ECEB578A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767987974" sldId="258"/>
            <ac:spMk id="5" creationId="{BF080BBC-209F-2946-B6E4-AAE4FA943F1F}"/>
          </ac:spMkLst>
        </pc:spChg>
      </pc:sldChg>
      <pc:sldChg chg="del">
        <pc:chgData name="Jorg Liebeherr" userId="4e70e616cda3882f" providerId="LiveId" clId="{E0A67EF5-E15A-4245-9547-71B2306E9310}" dt="2020-09-29T19:33:41.137" v="14" actId="2696"/>
        <pc:sldMkLst>
          <pc:docMk/>
          <pc:sldMk cId="2010169120" sldId="306"/>
        </pc:sldMkLst>
      </pc:sldChg>
      <pc:sldChg chg="del">
        <pc:chgData name="Jorg Liebeherr" userId="4e70e616cda3882f" providerId="LiveId" clId="{E0A67EF5-E15A-4245-9547-71B2306E9310}" dt="2020-09-29T19:33:41.161" v="16" actId="2696"/>
        <pc:sldMkLst>
          <pc:docMk/>
          <pc:sldMk cId="123605600" sldId="307"/>
        </pc:sldMkLst>
      </pc:sldChg>
      <pc:sldChg chg="del">
        <pc:chgData name="Jorg Liebeherr" userId="4e70e616cda3882f" providerId="LiveId" clId="{E0A67EF5-E15A-4245-9547-71B2306E9310}" dt="2020-09-29T19:33:41.279" v="24" actId="2696"/>
        <pc:sldMkLst>
          <pc:docMk/>
          <pc:sldMk cId="2742697268" sldId="308"/>
        </pc:sldMkLst>
      </pc:sldChg>
      <pc:sldChg chg="del">
        <pc:chgData name="Jorg Liebeherr" userId="4e70e616cda3882f" providerId="LiveId" clId="{E0A67EF5-E15A-4245-9547-71B2306E9310}" dt="2020-09-29T19:33:41.191" v="18" actId="2696"/>
        <pc:sldMkLst>
          <pc:docMk/>
          <pc:sldMk cId="126664084" sldId="319"/>
        </pc:sldMkLst>
      </pc:sldChg>
      <pc:sldChg chg="del">
        <pc:chgData name="Jorg Liebeherr" userId="4e70e616cda3882f" providerId="LiveId" clId="{E0A67EF5-E15A-4245-9547-71B2306E9310}" dt="2020-09-29T19:33:41.150" v="15" actId="2696"/>
        <pc:sldMkLst>
          <pc:docMk/>
          <pc:sldMk cId="2668310334" sldId="322"/>
        </pc:sldMkLst>
      </pc:sldChg>
      <pc:sldChg chg="del">
        <pc:chgData name="Jorg Liebeherr" userId="4e70e616cda3882f" providerId="LiveId" clId="{E0A67EF5-E15A-4245-9547-71B2306E9310}" dt="2020-09-29T19:33:41.182" v="17" actId="2696"/>
        <pc:sldMkLst>
          <pc:docMk/>
          <pc:sldMk cId="3745356823" sldId="323"/>
        </pc:sldMkLst>
      </pc:sldChg>
      <pc:sldChg chg="del">
        <pc:chgData name="Jorg Liebeherr" userId="4e70e616cda3882f" providerId="LiveId" clId="{E0A67EF5-E15A-4245-9547-71B2306E9310}" dt="2020-09-29T19:33:41.222" v="20" actId="2696"/>
        <pc:sldMkLst>
          <pc:docMk/>
          <pc:sldMk cId="1216706647" sldId="324"/>
        </pc:sldMkLst>
      </pc:sldChg>
      <pc:sldChg chg="del">
        <pc:chgData name="Jorg Liebeherr" userId="4e70e616cda3882f" providerId="LiveId" clId="{E0A67EF5-E15A-4245-9547-71B2306E9310}" dt="2020-09-29T19:33:41.239" v="21" actId="2696"/>
        <pc:sldMkLst>
          <pc:docMk/>
          <pc:sldMk cId="592373673" sldId="325"/>
        </pc:sldMkLst>
      </pc:sldChg>
      <pc:sldChg chg="del">
        <pc:chgData name="Jorg Liebeherr" userId="4e70e616cda3882f" providerId="LiveId" clId="{E0A67EF5-E15A-4245-9547-71B2306E9310}" dt="2020-09-29T19:33:41.302" v="25" actId="2696"/>
        <pc:sldMkLst>
          <pc:docMk/>
          <pc:sldMk cId="3262988448" sldId="326"/>
        </pc:sldMkLst>
      </pc:sldChg>
      <pc:sldChg chg="del">
        <pc:chgData name="Jorg Liebeherr" userId="4e70e616cda3882f" providerId="LiveId" clId="{E0A67EF5-E15A-4245-9547-71B2306E9310}" dt="2020-09-29T19:33:41.313" v="26" actId="2696"/>
        <pc:sldMkLst>
          <pc:docMk/>
          <pc:sldMk cId="289894056" sldId="328"/>
        </pc:sldMkLst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306992752" sldId="33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306992752" sldId="335"/>
            <ac:spMk id="2" creationId="{666BEC00-E8E0-3D40-A238-D56943B8863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306992752" sldId="335"/>
            <ac:spMk id="23553" creationId="{B4E13D09-67A6-E448-A0AF-510CFBB8693E}"/>
          </ac:spMkLst>
        </pc:spChg>
        <pc:spChg chg="mod">
          <ac:chgData name="Jorg Liebeherr" userId="4e70e616cda3882f" providerId="LiveId" clId="{E0A67EF5-E15A-4245-9547-71B2306E9310}" dt="2020-09-29T19:34:29.427" v="37" actId="27636"/>
          <ac:spMkLst>
            <pc:docMk/>
            <pc:sldMk cId="1306992752" sldId="335"/>
            <ac:spMk id="23555" creationId="{26FCC470-C893-8A41-80DC-DDFA521EFD5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282270506" sldId="35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282270506" sldId="350"/>
            <ac:spMk id="2" creationId="{8652DC85-D4AD-1A4B-B8C2-0E8D641A3C5C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282270506" sldId="350"/>
            <ac:spMk id="32769" creationId="{77B4DBEC-298A-CE48-B9E0-DD4C00DCB949}"/>
          </ac:spMkLst>
        </pc:spChg>
        <pc:spChg chg="mod">
          <ac:chgData name="Jorg Liebeherr" userId="4e70e616cda3882f" providerId="LiveId" clId="{E0A67EF5-E15A-4245-9547-71B2306E9310}" dt="2020-09-29T19:34:29.522" v="41" actId="27636"/>
          <ac:spMkLst>
            <pc:docMk/>
            <pc:sldMk cId="1282270506" sldId="350"/>
            <ac:spMk id="32770" creationId="{11516BFD-A3F0-634E-8F80-A50CD0EE77EA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674200856" sldId="35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674200856" sldId="352"/>
            <ac:spMk id="2" creationId="{643B430A-71D4-E64F-B08C-D7DB415D25AA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674200856" sldId="352"/>
            <ac:spMk id="24577" creationId="{293954A0-E311-6340-BCC4-1607D6EBFA6C}"/>
          </ac:spMkLst>
        </pc:spChg>
      </pc:sldChg>
      <pc:sldChg chg="addSp delSp modSp add modAnim">
        <pc:chgData name="Jorg Liebeherr" userId="4e70e616cda3882f" providerId="LiveId" clId="{E0A67EF5-E15A-4245-9547-71B2306E9310}" dt="2020-09-29T22:55:51.745" v="109"/>
        <pc:sldMkLst>
          <pc:docMk/>
          <pc:sldMk cId="2302832147" sldId="359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02832147" sldId="359"/>
            <ac:spMk id="2" creationId="{49C37538-65D1-664D-BC46-6C9D8A5839C7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02832147" sldId="359"/>
            <ac:spMk id="18433" creationId="{D04BAEAC-39BF-0346-B500-20F596FB7989}"/>
          </ac:spMkLst>
        </pc:spChg>
        <pc:spChg chg="mod">
          <ac:chgData name="Jorg Liebeherr" userId="4e70e616cda3882f" providerId="LiveId" clId="{E0A67EF5-E15A-4245-9547-71B2306E9310}" dt="2020-09-29T22:53:06.564" v="97" actId="1076"/>
          <ac:spMkLst>
            <pc:docMk/>
            <pc:sldMk cId="2302832147" sldId="359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29T22:53:48.412" v="102" actId="207"/>
          <ac:spMkLst>
            <pc:docMk/>
            <pc:sldMk cId="2302832147" sldId="359"/>
            <ac:spMk id="139270" creationId="{EBAC9365-4599-574B-93BA-ACBA1129F227}"/>
          </ac:spMkLst>
        </pc:spChg>
        <pc:graphicFrameChg chg="mod">
          <ac:chgData name="Jorg Liebeherr" userId="4e70e616cda3882f" providerId="LiveId" clId="{E0A67EF5-E15A-4245-9547-71B2306E9310}" dt="2020-09-29T22:52:56.786" v="95"/>
          <ac:graphicFrameMkLst>
            <pc:docMk/>
            <pc:sldMk cId="2302832147" sldId="359"/>
            <ac:graphicFrameMk id="18436" creationId="{1311A5BE-B125-A94E-A331-7514F0CBB6E1}"/>
          </ac:graphicFrameMkLst>
        </pc:graphicFrameChg>
      </pc:sldChg>
      <pc:sldChg chg="addSp delSp modSp add modAnim">
        <pc:chgData name="Jorg Liebeherr" userId="4e70e616cda3882f" providerId="LiveId" clId="{E0A67EF5-E15A-4245-9547-71B2306E9310}" dt="2020-09-29T22:58:48.721" v="204" actId="20577"/>
        <pc:sldMkLst>
          <pc:docMk/>
          <pc:sldMk cId="2431861273" sldId="36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431861273" sldId="360"/>
            <ac:spMk id="2" creationId="{9C0C2B12-377E-D846-814F-EECCED83E8CD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431861273" sldId="360"/>
            <ac:spMk id="19457" creationId="{F0F89343-B08A-4C4F-A676-1C92E11F8D96}"/>
          </ac:spMkLst>
        </pc:spChg>
        <pc:spChg chg="mod">
          <ac:chgData name="Jorg Liebeherr" userId="4e70e616cda3882f" providerId="LiveId" clId="{E0A67EF5-E15A-4245-9547-71B2306E9310}" dt="2020-09-29T22:58:48.721" v="204" actId="20577"/>
          <ac:spMkLst>
            <pc:docMk/>
            <pc:sldMk cId="2431861273" sldId="360"/>
            <ac:spMk id="19463" creationId="{B3840135-B232-6F49-9F09-EE1BAC738A92}"/>
          </ac:spMkLst>
        </pc:spChg>
        <pc:spChg chg="mod">
          <ac:chgData name="Jorg Liebeherr" userId="4e70e616cda3882f" providerId="LiveId" clId="{E0A67EF5-E15A-4245-9547-71B2306E9310}" dt="2020-09-29T22:55:10.379" v="106" actId="1076"/>
          <ac:spMkLst>
            <pc:docMk/>
            <pc:sldMk cId="2431861273" sldId="360"/>
            <ac:spMk id="140293" creationId="{2094936B-C8D2-384A-9AB0-DB4749B416E2}"/>
          </ac:spMkLst>
        </pc:spChg>
      </pc:sldChg>
      <pc:sldChg chg="addSp delSp modSp add">
        <pc:chgData name="Jorg Liebeherr" userId="4e70e616cda3882f" providerId="LiveId" clId="{E0A67EF5-E15A-4245-9547-71B2306E9310}" dt="2020-09-30T14:11:28.184" v="800" actId="20577"/>
        <pc:sldMkLst>
          <pc:docMk/>
          <pc:sldMk cId="1975955620" sldId="36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975955620" sldId="361"/>
            <ac:spMk id="2" creationId="{BEEDA128-6329-2345-BA2F-EF321AA1ECA9}"/>
          </ac:spMkLst>
        </pc:spChg>
        <pc:spChg chg="add mod">
          <ac:chgData name="Jorg Liebeherr" userId="4e70e616cda3882f" providerId="LiveId" clId="{E0A67EF5-E15A-4245-9547-71B2306E9310}" dt="2020-09-30T14:11:28.184" v="800" actId="20577"/>
          <ac:spMkLst>
            <pc:docMk/>
            <pc:sldMk cId="1975955620" sldId="361"/>
            <ac:spMk id="6" creationId="{D05212A2-D76B-0649-ADB4-F10B0F775BCB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975955620" sldId="361"/>
            <ac:spMk id="20481" creationId="{9580BFF9-A514-3649-82D0-06115943F055}"/>
          </ac:spMkLst>
        </pc:spChg>
        <pc:spChg chg="mod">
          <ac:chgData name="Jorg Liebeherr" userId="4e70e616cda3882f" providerId="LiveId" clId="{E0A67EF5-E15A-4245-9547-71B2306E9310}" dt="2020-09-30T13:56:14.889" v="278" actId="27636"/>
          <ac:spMkLst>
            <pc:docMk/>
            <pc:sldMk cId="1975955620" sldId="361"/>
            <ac:spMk id="20482" creationId="{9DFA5312-E7D3-6C41-8C0A-7466CA8B8E54}"/>
          </ac:spMkLst>
        </pc:spChg>
        <pc:spChg chg="mod">
          <ac:chgData name="Jorg Liebeherr" userId="4e70e616cda3882f" providerId="LiveId" clId="{E0A67EF5-E15A-4245-9547-71B2306E9310}" dt="2020-09-30T14:03:58.665" v="409" actId="20577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0A67EF5-E15A-4245-9547-71B2306E9310}" dt="2020-09-30T14:08:54.063" v="535" actId="207"/>
          <ac:spMkLst>
            <pc:docMk/>
            <pc:sldMk cId="1975955620" sldId="361"/>
            <ac:spMk id="142340" creationId="{4199956A-B888-824E-8748-C2867E21FDD0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631190675" sldId="36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31190675" sldId="363"/>
            <ac:spMk id="2" creationId="{363DD17F-4051-5A4D-B192-13A5BBA0124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31190675" sldId="363"/>
            <ac:spMk id="22529" creationId="{88069288-00CD-504D-AA97-C60E92D9A546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1815554" sldId="364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1815554" sldId="364"/>
            <ac:spMk id="2" creationId="{7F6C97A8-E4F3-A14E-88DD-C0EFA3AF48D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1815554" sldId="364"/>
            <ac:spMk id="25601" creationId="{3AB14AD2-C9EB-DB4B-A6EE-55554D39C3E4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66811864" sldId="36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66811864" sldId="365"/>
            <ac:spMk id="2" creationId="{B9FDC172-C7D0-B249-8DCE-95BCF19EE7C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66811864" sldId="365"/>
            <ac:spMk id="26625" creationId="{C12F60B9-B42C-1246-99E0-F1360C58E24F}"/>
          </ac:spMkLst>
        </pc:spChg>
        <pc:spChg chg="mod">
          <ac:chgData name="Jorg Liebeherr" userId="4e70e616cda3882f" providerId="LiveId" clId="{E0A67EF5-E15A-4245-9547-71B2306E9310}" dt="2020-09-29T19:34:29.444" v="38" actId="27636"/>
          <ac:spMkLst>
            <pc:docMk/>
            <pc:sldMk cId="266811864" sldId="365"/>
            <ac:spMk id="26627" creationId="{A8623E62-C821-1B45-90A8-53EFDF41FEF1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440360391" sldId="367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440360391" sldId="367"/>
            <ac:spMk id="2" creationId="{AAC3D1A7-2258-3945-BB1D-7334B8087DB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440360391" sldId="367"/>
            <ac:spMk id="28673" creationId="{6306A152-5DD4-2541-A182-A12F5E149BB0}"/>
          </ac:spMkLst>
        </pc:spChg>
        <pc:spChg chg="mod">
          <ac:chgData name="Jorg Liebeherr" userId="4e70e616cda3882f" providerId="LiveId" clId="{E0A67EF5-E15A-4245-9547-71B2306E9310}" dt="2020-09-29T19:34:29.493" v="39" actId="27636"/>
          <ac:spMkLst>
            <pc:docMk/>
            <pc:sldMk cId="440360391" sldId="367"/>
            <ac:spMk id="28675" creationId="{7351A1C4-B73B-604B-A95D-8DA503CAFDF3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46902059" sldId="368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46902059" sldId="368"/>
            <ac:spMk id="2" creationId="{EFB8A46C-6EC5-3744-B5E9-09BF8AD24D7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46902059" sldId="368"/>
            <ac:spMk id="27649" creationId="{742F7CAA-2402-C443-A179-BE61CDC3097D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063208673" sldId="37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063208673" sldId="370"/>
            <ac:spMk id="2" creationId="{681E1CF2-04B7-344E-BCF5-2E346A87472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063208673" sldId="370"/>
            <ac:spMk id="29697" creationId="{D2F21943-0B36-634B-A76A-B5BC953B3F00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660405737" sldId="37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60405737" sldId="371"/>
            <ac:spMk id="3" creationId="{D4BA2CB3-A2FF-D849-AE1E-E24C6B378B7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60405737" sldId="371"/>
            <ac:spMk id="31745" creationId="{B50C806C-E789-DD4D-9D17-2FAA5E208515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186527273" sldId="37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186527273" sldId="372"/>
            <ac:spMk id="2" creationId="{D2DE77F3-9392-584D-A11F-3C011882C41E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186527273" sldId="372"/>
            <ac:spMk id="21505" creationId="{42B8BB47-1FC2-5745-AB6F-4F8FC447715A}"/>
          </ac:spMkLst>
        </pc:spChg>
        <pc:spChg chg="mod">
          <ac:chgData name="Jorg Liebeherr" userId="4e70e616cda3882f" providerId="LiveId" clId="{E0A67EF5-E15A-4245-9547-71B2306E9310}" dt="2020-09-29T19:34:29.346" v="36" actId="27636"/>
          <ac:spMkLst>
            <pc:docMk/>
            <pc:sldMk cId="3186527273" sldId="372"/>
            <ac:spMk id="21507" creationId="{025DE3C9-CA4D-5141-8041-F7AE6652FE99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133236171" sldId="37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133236171" sldId="373"/>
            <ac:spMk id="2" creationId="{1F6EFB36-C564-2843-861A-2F891484A5E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133236171" sldId="373"/>
            <ac:spMk id="30721" creationId="{ECF71BB8-9595-CA48-BA6F-DA2A6128A61F}"/>
          </ac:spMkLst>
        </pc:spChg>
        <pc:spChg chg="mod">
          <ac:chgData name="Jorg Liebeherr" userId="4e70e616cda3882f" providerId="LiveId" clId="{E0A67EF5-E15A-4245-9547-71B2306E9310}" dt="2020-09-29T19:34:29.504" v="40" actId="27636"/>
          <ac:spMkLst>
            <pc:docMk/>
            <pc:sldMk cId="1133236171" sldId="373"/>
            <ac:spMk id="30723" creationId="{EA48A84E-58A4-184D-821A-21E8908B4300}"/>
          </ac:spMkLst>
        </pc:spChg>
      </pc:sldChg>
      <pc:sldChg chg="modSp add modAnim">
        <pc:chgData name="Jorg Liebeherr" userId="4e70e616cda3882f" providerId="LiveId" clId="{E0A67EF5-E15A-4245-9547-71B2306E9310}" dt="2020-09-29T22:57:30.626" v="120" actId="5793"/>
        <pc:sldMkLst>
          <pc:docMk/>
          <pc:sldMk cId="455234832" sldId="374"/>
        </pc:sldMkLst>
        <pc:spChg chg="mod">
          <ac:chgData name="Jorg Liebeherr" userId="4e70e616cda3882f" providerId="LiveId" clId="{E0A67EF5-E15A-4245-9547-71B2306E9310}" dt="2020-09-29T22:57:30.626" v="120" actId="5793"/>
          <ac:spMkLst>
            <pc:docMk/>
            <pc:sldMk cId="455234832" sldId="374"/>
            <ac:spMk id="18438" creationId="{E0A449A7-2020-6248-B020-40CB73CC650A}"/>
          </ac:spMkLst>
        </pc:spChg>
      </pc:sldChg>
      <pc:sldChg chg="del">
        <pc:chgData name="Jorg Liebeherr" userId="4e70e616cda3882f" providerId="LiveId" clId="{E0A67EF5-E15A-4245-9547-71B2306E9310}" dt="2020-09-29T19:33:41.258" v="23" actId="2696"/>
        <pc:sldMkLst>
          <pc:docMk/>
          <pc:sldMk cId="202522656" sldId="502"/>
        </pc:sldMkLst>
      </pc:sldChg>
      <pc:sldChg chg="del">
        <pc:chgData name="Jorg Liebeherr" userId="4e70e616cda3882f" providerId="LiveId" clId="{E0A67EF5-E15A-4245-9547-71B2306E9310}" dt="2020-09-29T19:33:41.403" v="34" actId="2696"/>
        <pc:sldMkLst>
          <pc:docMk/>
          <pc:sldMk cId="2421581055" sldId="518"/>
        </pc:sldMkLst>
      </pc:sldChg>
      <pc:sldChg chg="del">
        <pc:chgData name="Jorg Liebeherr" userId="4e70e616cda3882f" providerId="LiveId" clId="{E0A67EF5-E15A-4245-9547-71B2306E9310}" dt="2020-09-29T19:33:41.370" v="31" actId="2696"/>
        <pc:sldMkLst>
          <pc:docMk/>
          <pc:sldMk cId="4264649588" sldId="519"/>
        </pc:sldMkLst>
      </pc:sldChg>
      <pc:sldChg chg="del">
        <pc:chgData name="Jorg Liebeherr" userId="4e70e616cda3882f" providerId="LiveId" clId="{E0A67EF5-E15A-4245-9547-71B2306E9310}" dt="2020-09-29T19:33:41.393" v="32" actId="2696"/>
        <pc:sldMkLst>
          <pc:docMk/>
          <pc:sldMk cId="322146286" sldId="528"/>
        </pc:sldMkLst>
      </pc:sldChg>
      <pc:sldChg chg="del">
        <pc:chgData name="Jorg Liebeherr" userId="4e70e616cda3882f" providerId="LiveId" clId="{E0A67EF5-E15A-4245-9547-71B2306E9310}" dt="2020-09-29T19:33:41.327" v="27" actId="2696"/>
        <pc:sldMkLst>
          <pc:docMk/>
          <pc:sldMk cId="3116999010" sldId="554"/>
        </pc:sldMkLst>
      </pc:sldChg>
      <pc:sldChg chg="del">
        <pc:chgData name="Jorg Liebeherr" userId="4e70e616cda3882f" providerId="LiveId" clId="{E0A67EF5-E15A-4245-9547-71B2306E9310}" dt="2020-09-29T19:33:41.247" v="22" actId="2696"/>
        <pc:sldMkLst>
          <pc:docMk/>
          <pc:sldMk cId="1765499214" sldId="555"/>
        </pc:sldMkLst>
      </pc:sldChg>
      <pc:sldChg chg="del">
        <pc:chgData name="Jorg Liebeherr" userId="4e70e616cda3882f" providerId="LiveId" clId="{E0A67EF5-E15A-4245-9547-71B2306E9310}" dt="2020-09-29T19:33:41.336" v="28" actId="2696"/>
        <pc:sldMkLst>
          <pc:docMk/>
          <pc:sldMk cId="3492409219" sldId="556"/>
        </pc:sldMkLst>
      </pc:sldChg>
      <pc:sldChg chg="del">
        <pc:chgData name="Jorg Liebeherr" userId="4e70e616cda3882f" providerId="LiveId" clId="{E0A67EF5-E15A-4245-9547-71B2306E9310}" dt="2020-09-29T19:33:41.348" v="29" actId="2696"/>
        <pc:sldMkLst>
          <pc:docMk/>
          <pc:sldMk cId="3979991804" sldId="557"/>
        </pc:sldMkLst>
      </pc:sldChg>
      <pc:sldChg chg="del">
        <pc:chgData name="Jorg Liebeherr" userId="4e70e616cda3882f" providerId="LiveId" clId="{E0A67EF5-E15A-4245-9547-71B2306E9310}" dt="2020-09-29T19:33:41.358" v="30" actId="2696"/>
        <pc:sldMkLst>
          <pc:docMk/>
          <pc:sldMk cId="1150734344" sldId="559"/>
        </pc:sldMkLst>
      </pc:sldChg>
      <pc:sldChg chg="del">
        <pc:chgData name="Jorg Liebeherr" userId="4e70e616cda3882f" providerId="LiveId" clId="{E0A67EF5-E15A-4245-9547-71B2306E9310}" dt="2020-09-29T19:33:41.203" v="19" actId="2696"/>
        <pc:sldMkLst>
          <pc:docMk/>
          <pc:sldMk cId="2622699802" sldId="560"/>
        </pc:sldMkLst>
      </pc:sldChg>
      <pc:sldChg chg="del">
        <pc:chgData name="Jorg Liebeherr" userId="4e70e616cda3882f" providerId="LiveId" clId="{E0A67EF5-E15A-4245-9547-71B2306E9310}" dt="2020-09-29T19:33:41.124" v="13" actId="2696"/>
        <pc:sldMkLst>
          <pc:docMk/>
          <pc:sldMk cId="1869528174" sldId="561"/>
        </pc:sldMkLst>
      </pc:sldChg>
      <pc:sldMasterChg chg="delSldLayout">
        <pc:chgData name="Jorg Liebeherr" userId="4e70e616cda3882f" providerId="LiveId" clId="{E0A67EF5-E15A-4245-9547-71B2306E9310}" dt="2020-09-29T19:33:41.394" v="3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0A67EF5-E15A-4245-9547-71B2306E9310}" dt="2020-09-29T19:33:41.394" v="33" actId="2696"/>
          <pc:sldLayoutMkLst>
            <pc:docMk/>
            <pc:sldMasterMk cId="862253850" sldId="2147483648"/>
            <pc:sldLayoutMk cId="1559299803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181F57-C276-6A42-B86F-318139942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A39026C-CBA2-2047-B26D-E6E8C3FAED1E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1459F5E6-FDEB-5A4A-968B-A94557C98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4375"/>
            <a:ext cx="6477000" cy="36433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93BD270E-2A1E-0D45-BABE-EE767F30B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595813"/>
            <a:ext cx="5373687" cy="42783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AD0597-DDE7-B142-9620-689A2CF8B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5578CBC-59A9-0F45-BD13-4A6EA50E0AF5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045B583F-7FFE-744B-8B00-40CB9D9D9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21D441B-283B-9D40-92DB-A455516E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AD0597-DDE7-B142-9620-689A2CF8B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5578CBC-59A9-0F45-BD13-4A6EA50E0AF5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045B583F-7FFE-744B-8B00-40CB9D9D9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21D441B-283B-9D40-92DB-A455516E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7A175D-2262-0542-95D2-A440332D8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B5BF9EA-84BD-A84F-9DE8-603096A51F2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2E6AF0C4-7E0C-2945-B12A-0314D73E2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4375"/>
            <a:ext cx="6477000" cy="36433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318497C4-E28C-F142-8AA5-81A198ECC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595813"/>
            <a:ext cx="5373687" cy="42783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4AD0F3-2A61-9C46-AA72-FA81BB610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165DCC03-6156-7F4D-91D2-64D37B0D6B6D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59B60FD-484B-BC47-96AD-57233D20D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4375"/>
            <a:ext cx="6477000" cy="36433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D8818A52-64D7-F247-9903-386DFA9E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595813"/>
            <a:ext cx="5373687" cy="42783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58E8FC-1FE8-1040-84C2-BC5504DFF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88F633B9-BE85-A44F-A612-7D90157F088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6C551F68-BDE0-6546-BC07-897B32B52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4375"/>
            <a:ext cx="6477000" cy="36433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49A15FE7-D06E-B74F-AB10-18AD23E38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595813"/>
            <a:ext cx="5373687" cy="42783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Routing Protocols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60986-444D-0343-BDF6-D2037936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BE03B7-E4F1-45B9-91F4-177EA495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52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Administrative distance</a:t>
            </a:r>
            <a:endParaRPr lang="en-US" dirty="0">
              <a:ea typeface="+mj-ea"/>
            </a:endParaRPr>
          </a:p>
        </p:txBody>
      </p:sp>
      <p:sp>
        <p:nvSpPr>
          <p:cNvPr id="21670" name="Line 166">
            <a:extLst>
              <a:ext uri="{FF2B5EF4-FFF2-40B4-BE49-F238E27FC236}">
                <a16:creationId xmlns:a16="http://schemas.microsoft.com/office/drawing/2014/main" id="{77ACCE71-A33F-49C8-A62E-13681DEB5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4200" y="4465320"/>
            <a:ext cx="4846320" cy="1624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5">
                  <a:lumMod val="50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683" name="Freeform 179">
            <a:extLst>
              <a:ext uri="{FF2B5EF4-FFF2-40B4-BE49-F238E27FC236}">
                <a16:creationId xmlns:a16="http://schemas.microsoft.com/office/drawing/2014/main" id="{AC4D6B1E-136E-4E23-9FBA-41ED004C8755}"/>
              </a:ext>
            </a:extLst>
          </p:cNvPr>
          <p:cNvSpPr>
            <a:spLocks/>
          </p:cNvSpPr>
          <p:nvPr/>
        </p:nvSpPr>
        <p:spPr bwMode="auto">
          <a:xfrm>
            <a:off x="10257681" y="1771213"/>
            <a:ext cx="152400" cy="2553964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76200 h 1056"/>
              <a:gd name="T4" fmla="*/ 76200 w 96"/>
              <a:gd name="T5" fmla="*/ 838200 h 1056"/>
              <a:gd name="T6" fmla="*/ 152400 w 96"/>
              <a:gd name="T7" fmla="*/ 914400 h 1056"/>
              <a:gd name="T8" fmla="*/ 76200 w 96"/>
              <a:gd name="T9" fmla="*/ 990600 h 1056"/>
              <a:gd name="T10" fmla="*/ 76200 w 96"/>
              <a:gd name="T11" fmla="*/ 1600200 h 1056"/>
              <a:gd name="T12" fmla="*/ 0 w 96"/>
              <a:gd name="T13" fmla="*/ 16764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84" name="Freeform 180">
            <a:extLst>
              <a:ext uri="{FF2B5EF4-FFF2-40B4-BE49-F238E27FC236}">
                <a16:creationId xmlns:a16="http://schemas.microsoft.com/office/drawing/2014/main" id="{08CEB55A-174D-4053-9F41-F11C8FA54541}"/>
              </a:ext>
            </a:extLst>
          </p:cNvPr>
          <p:cNvSpPr>
            <a:spLocks/>
          </p:cNvSpPr>
          <p:nvPr/>
        </p:nvSpPr>
        <p:spPr bwMode="auto">
          <a:xfrm>
            <a:off x="10257681" y="4466944"/>
            <a:ext cx="152400" cy="1828800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83127 h 1056"/>
              <a:gd name="T4" fmla="*/ 76200 w 96"/>
              <a:gd name="T5" fmla="*/ 914400 h 1056"/>
              <a:gd name="T6" fmla="*/ 152400 w 96"/>
              <a:gd name="T7" fmla="*/ 997527 h 1056"/>
              <a:gd name="T8" fmla="*/ 76200 w 96"/>
              <a:gd name="T9" fmla="*/ 1080655 h 1056"/>
              <a:gd name="T10" fmla="*/ 76200 w 96"/>
              <a:gd name="T11" fmla="*/ 1745673 h 1056"/>
              <a:gd name="T12" fmla="*/ 0 w 96"/>
              <a:gd name="T13" fmla="*/ 18288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85" name="Text Box 181">
            <a:extLst>
              <a:ext uri="{FF2B5EF4-FFF2-40B4-BE49-F238E27FC236}">
                <a16:creationId xmlns:a16="http://schemas.microsoft.com/office/drawing/2014/main" id="{E66796D4-299E-4026-8BFB-5A415CE6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205" y="2944107"/>
            <a:ext cx="229934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a typeface="ＭＳ Ｐゴシック" charset="0"/>
                <a:cs typeface="Times New Roman" panose="02020603050405020304" pitchFamily="18" charset="0"/>
              </a:rPr>
              <a:t>Control plane:</a:t>
            </a:r>
            <a:br>
              <a:rPr lang="en-US" sz="2000" b="1" dirty="0">
                <a:ea typeface="ＭＳ Ｐゴシック" charset="0"/>
                <a:cs typeface="Times New Roman" panose="02020603050405020304" pitchFamily="18" charset="0"/>
              </a:rPr>
            </a:br>
            <a:r>
              <a:rPr lang="en-US" dirty="0">
                <a:ea typeface="ＭＳ Ｐゴシック" charset="0"/>
                <a:cs typeface="Times New Roman" panose="02020603050405020304" pitchFamily="18" charset="0"/>
              </a:rPr>
              <a:t>routing protocols</a:t>
            </a:r>
          </a:p>
        </p:txBody>
      </p:sp>
      <p:sp>
        <p:nvSpPr>
          <p:cNvPr id="21686" name="Text Box 182">
            <a:extLst>
              <a:ext uri="{FF2B5EF4-FFF2-40B4-BE49-F238E27FC236}">
                <a16:creationId xmlns:a16="http://schemas.microsoft.com/office/drawing/2014/main" id="{E0A34194-E6C6-4877-8A89-B5B6EBBC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4540" y="4801018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a typeface="ＭＳ Ｐゴシック" charset="0"/>
                <a:cs typeface="Times New Roman" panose="02020603050405020304" pitchFamily="18" charset="0"/>
              </a:rPr>
              <a:t>Data plane:</a:t>
            </a:r>
            <a:endParaRPr lang="en-US" sz="2000" dirty="0">
              <a:ea typeface="ＭＳ Ｐゴシック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Times New Roman" panose="02020603050405020304" pitchFamily="18" charset="0"/>
              </a:rPr>
              <a:t>per-packet</a:t>
            </a:r>
            <a:br>
              <a:rPr lang="en-US" dirty="0">
                <a:ea typeface="ＭＳ Ｐゴシック" charset="0"/>
                <a:cs typeface="Times New Roman" panose="02020603050405020304" pitchFamily="18" charset="0"/>
              </a:rPr>
            </a:br>
            <a:r>
              <a:rPr lang="en-US" dirty="0">
                <a:ea typeface="ＭＳ Ｐゴシック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21688" name="Rectangle 184">
            <a:extLst>
              <a:ext uri="{FF2B5EF4-FFF2-40B4-BE49-F238E27FC236}">
                <a16:creationId xmlns:a16="http://schemas.microsoft.com/office/drawing/2014/main" id="{10CCF409-1565-4941-81E9-944F8EFA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61" y="20889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9225" name="Object 183">
            <a:extLst>
              <a:ext uri="{FF2B5EF4-FFF2-40B4-BE49-F238E27FC236}">
                <a16:creationId xmlns:a16="http://schemas.microsoft.com/office/drawing/2014/main" id="{340E3254-28BF-4A19-8CFB-37E87BE909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7063" y="1559243"/>
          <a:ext cx="48133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6081604" imgH="5601420" progId="Visio.Drawing.11">
                  <p:embed/>
                </p:oleObj>
              </mc:Choice>
              <mc:Fallback>
                <p:oleObj name="Visio" r:id="rId4" imgW="6081604" imgH="5601420" progId="Visio.Drawing.11">
                  <p:embed/>
                  <p:pic>
                    <p:nvPicPr>
                      <p:cNvPr id="9225" name="Object 183">
                        <a:extLst>
                          <a:ext uri="{FF2B5EF4-FFF2-40B4-BE49-F238E27FC236}">
                            <a16:creationId xmlns:a16="http://schemas.microsoft.com/office/drawing/2014/main" id="{340E3254-28BF-4A19-8CFB-37E87BE90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063" y="1559243"/>
                        <a:ext cx="481330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23FAA-02D5-BF45-8FCF-7E75C92203FB}"/>
              </a:ext>
            </a:extLst>
          </p:cNvPr>
          <p:cNvSpPr txBox="1">
            <a:spLocks/>
          </p:cNvSpPr>
          <p:nvPr/>
        </p:nvSpPr>
        <p:spPr>
          <a:xfrm>
            <a:off x="371959" y="1643509"/>
            <a:ext cx="5222017" cy="45412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Scenarios: </a:t>
            </a:r>
          </a:p>
          <a:p>
            <a:r>
              <a:rPr lang="en-US" sz="2400" dirty="0"/>
              <a:t>Two routing protocols compute different routes to the same destination </a:t>
            </a:r>
          </a:p>
          <a:p>
            <a:r>
              <a:rPr lang="en-US" sz="2400" dirty="0"/>
              <a:t>Static route conflicts with route </a:t>
            </a:r>
            <a:br>
              <a:rPr lang="en-US" sz="2400" dirty="0"/>
            </a:br>
            <a:r>
              <a:rPr lang="en-US" sz="2400" dirty="0"/>
              <a:t>computed by routing protocol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Which route to pick?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Administrative distance: </a:t>
            </a:r>
            <a:r>
              <a:rPr lang="en-US" sz="2400" dirty="0"/>
              <a:t>Constants associated with source of routing information: </a:t>
            </a:r>
          </a:p>
          <a:p>
            <a:pPr marL="0" indent="0">
              <a:buNone/>
            </a:pPr>
            <a:r>
              <a:rPr lang="en-US" sz="2400" dirty="0"/>
              <a:t>lower value </a:t>
            </a:r>
            <a:r>
              <a:rPr lang="en-US" sz="2400" dirty="0">
                <a:sym typeface="Wingdings" pitchFamily="2" charset="2"/>
              </a:rPr>
              <a:t> higher preference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EF789-F38D-4B4C-859F-BC73A5E1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BE03B7-E4F1-45B9-91F4-177EA495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52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Administrative distance</a:t>
            </a:r>
            <a:endParaRPr lang="en-US" dirty="0">
              <a:ea typeface="+mj-ea"/>
            </a:endParaRPr>
          </a:p>
        </p:txBody>
      </p:sp>
      <p:sp>
        <p:nvSpPr>
          <p:cNvPr id="21688" name="Rectangle 184">
            <a:extLst>
              <a:ext uri="{FF2B5EF4-FFF2-40B4-BE49-F238E27FC236}">
                <a16:creationId xmlns:a16="http://schemas.microsoft.com/office/drawing/2014/main" id="{10CCF409-1565-4941-81E9-944F8EFA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61" y="20889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D1471F-3019-8F45-8F82-33C6E7F0B907}"/>
              </a:ext>
            </a:extLst>
          </p:cNvPr>
          <p:cNvSpPr txBox="1">
            <a:spLocks/>
          </p:cNvSpPr>
          <p:nvPr/>
        </p:nvSpPr>
        <p:spPr>
          <a:xfrm>
            <a:off x="371959" y="1643509"/>
            <a:ext cx="5222017" cy="45412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Scenarios: </a:t>
            </a:r>
          </a:p>
          <a:p>
            <a:r>
              <a:rPr lang="en-US" sz="2400" dirty="0"/>
              <a:t>Two routing protocols compute different routes to the same destination </a:t>
            </a:r>
          </a:p>
          <a:p>
            <a:r>
              <a:rPr lang="en-US" sz="2400" dirty="0"/>
              <a:t>Static route conflicts with route </a:t>
            </a:r>
            <a:br>
              <a:rPr lang="en-US" sz="2400" dirty="0"/>
            </a:br>
            <a:r>
              <a:rPr lang="en-US" sz="2400" dirty="0"/>
              <a:t>computed by routing protocol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Which route to pick?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Administrative distance: </a:t>
            </a:r>
            <a:r>
              <a:rPr lang="en-US" sz="2400" dirty="0"/>
              <a:t>Constants associated with source of routing information: </a:t>
            </a:r>
          </a:p>
          <a:p>
            <a:pPr marL="0" indent="0">
              <a:buNone/>
            </a:pPr>
            <a:r>
              <a:rPr lang="en-US" sz="2400" dirty="0"/>
              <a:t>lower value </a:t>
            </a:r>
            <a:r>
              <a:rPr lang="en-US" sz="2400" dirty="0">
                <a:sym typeface="Wingdings" pitchFamily="2" charset="2"/>
              </a:rPr>
              <a:t> higher preference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AB28B4-ECC0-964E-BE2E-8217666DF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96907"/>
              </p:ext>
            </p:extLst>
          </p:nvPr>
        </p:nvGraphicFramePr>
        <p:xfrm>
          <a:off x="6015318" y="2106705"/>
          <a:ext cx="4329953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599">
                  <a:extLst>
                    <a:ext uri="{9D8B030D-6E8A-4147-A177-3AD203B41FA5}">
                      <a16:colId xmlns:a16="http://schemas.microsoft.com/office/drawing/2014/main" val="1781828689"/>
                    </a:ext>
                  </a:extLst>
                </a:gridCol>
                <a:gridCol w="1894354">
                  <a:extLst>
                    <a:ext uri="{9D8B030D-6E8A-4147-A177-3AD203B41FA5}">
                      <a16:colId xmlns:a16="http://schemas.microsoft.com/office/drawing/2014/main" val="1064250397"/>
                    </a:ext>
                  </a:extLst>
                </a:gridCol>
              </a:tblGrid>
              <a:tr h="247525">
                <a:tc>
                  <a:txBody>
                    <a:bodyPr/>
                    <a:lstStyle/>
                    <a:p>
                      <a:r>
                        <a:rPr lang="en-US" dirty="0"/>
                        <a:t>Route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administrative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2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Connected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2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Static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52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BGP (external)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34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13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6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BGP (internal)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69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1505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70A76-3B88-F345-B54A-A5D22244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B13E2580-D3FB-EB49-A8C0-1908B1433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Autonomous systems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0C300FBA-B025-604C-80DC-B0BFA6836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autonomous system (AS) </a:t>
            </a:r>
            <a:r>
              <a:rPr lang="en-US" altLang="en-US" sz="2400" dirty="0"/>
              <a:t>is a region of the Internet that is administered by a single entity and that has a unified routing policy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Each autonomous system is assigned an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Autonomous System Number (ASN)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Examples of autonomous systems:</a:t>
            </a:r>
          </a:p>
          <a:p>
            <a:pPr lvl="2">
              <a:lnSpc>
                <a:spcPct val="90000"/>
              </a:lnSpc>
            </a:pPr>
            <a:r>
              <a:rPr lang="en-CA" altLang="en-US" sz="2400" dirty="0"/>
              <a:t>University of Toronto (ASN 239)</a:t>
            </a:r>
            <a:endParaRPr lang="en-US" altLang="ja-JP" sz="2400" dirty="0"/>
          </a:p>
          <a:p>
            <a:pPr lvl="2">
              <a:lnSpc>
                <a:spcPct val="90000"/>
              </a:lnSpc>
            </a:pPr>
            <a:r>
              <a:rPr lang="en-CA" altLang="ja-JP" sz="2400" dirty="0"/>
              <a:t>Bell Canada Backbone (ASN 577)</a:t>
            </a:r>
            <a:endParaRPr lang="en-US" altLang="ja-JP" sz="2400" dirty="0"/>
          </a:p>
          <a:p>
            <a:pPr lvl="2"/>
            <a:r>
              <a:rPr lang="en-US" altLang="en-US" sz="2400" dirty="0" err="1"/>
              <a:t>TekSavvy</a:t>
            </a:r>
            <a:r>
              <a:rPr lang="en-US" altLang="en-US" sz="2400" dirty="0"/>
              <a:t> (ASN </a:t>
            </a:r>
            <a:r>
              <a:rPr lang="en-CA" sz="2400" dirty="0"/>
              <a:t>5645)</a:t>
            </a:r>
            <a:endParaRPr lang="en-US" altLang="en-US" sz="2400" dirty="0"/>
          </a:p>
          <a:p>
            <a:pPr lvl="2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Routing is done differently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within an autonomous system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(intradomain routing) </a:t>
            </a:r>
            <a:r>
              <a:rPr lang="en-US" altLang="en-US" dirty="0"/>
              <a:t>and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between autonomous systems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(interdomain routing)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3A76D-CB64-C14E-9EA9-31C834D6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CEB81566-F66C-A94F-8B0E-E0C7BEF9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Interdomain and intradomain routing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AEADA96A-9998-E441-856C-762655BD4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4572000"/>
            <a:ext cx="10429975" cy="2057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Routing protocols for intradomain routing are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interior gateway protocols (IGP)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Objective: </a:t>
            </a:r>
            <a:r>
              <a:rPr lang="en-US" dirty="0"/>
              <a:t>best (shortest) path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Routing protocols for interdomain routing are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exterior gateway protocols (EGP)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Objective:</a:t>
            </a:r>
            <a:r>
              <a:rPr lang="en-US" dirty="0"/>
              <a:t> satisfy routing policies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E6F6F5A1-0F20-7149-94B0-46DDA21E5CDB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0483334"/>
              </p:ext>
            </p:extLst>
          </p:nvPr>
        </p:nvGraphicFramePr>
        <p:xfrm>
          <a:off x="1994436" y="1672325"/>
          <a:ext cx="7708410" cy="249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10672094" imgH="3451410" progId="Visio.Drawing.11">
                  <p:embed/>
                </p:oleObj>
              </mc:Choice>
              <mc:Fallback>
                <p:oleObj name="Visio" r:id="rId4" imgW="10672094" imgH="3451410" progId="Visio.Drawing.11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E6F6F5A1-0F20-7149-94B0-46DDA21E5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436" y="1672325"/>
                        <a:ext cx="7708410" cy="249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ACD5C-5AF5-FB46-8815-44E3FF7B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BA69CA56-6EF9-B14F-B531-CFAA3E4F9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Interdomain and intradomain routing 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2961225E-F732-114F-9902-0F7AAD53D0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en-US" sz="2400" b="1" u="sng" dirty="0">
                <a:solidFill>
                  <a:schemeClr val="accent5">
                    <a:lumMod val="75000"/>
                  </a:schemeClr>
                </a:solidFill>
              </a:rPr>
              <a:t>Intradomain Routing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2400" dirty="0"/>
              <a:t>Routing within an AS</a:t>
            </a:r>
          </a:p>
          <a:p>
            <a:r>
              <a:rPr lang="en-US" altLang="en-US" sz="2400" dirty="0"/>
              <a:t>Ignores the Internet outside the autonomous system</a:t>
            </a:r>
          </a:p>
          <a:p>
            <a:r>
              <a:rPr lang="en-US" altLang="en-US" sz="2400" dirty="0"/>
              <a:t>Most important routing protocols are:</a:t>
            </a:r>
          </a:p>
          <a:p>
            <a:pPr lvl="1"/>
            <a:r>
              <a:rPr lang="en-US" altLang="en-US" dirty="0"/>
              <a:t>RIP </a:t>
            </a:r>
          </a:p>
          <a:p>
            <a:pPr lvl="1"/>
            <a:r>
              <a:rPr lang="en-US" altLang="en-US" dirty="0"/>
              <a:t>EIGRP</a:t>
            </a:r>
          </a:p>
          <a:p>
            <a:pPr lvl="1"/>
            <a:r>
              <a:rPr lang="en-US" altLang="en-US" dirty="0"/>
              <a:t>OSPF </a:t>
            </a:r>
          </a:p>
          <a:p>
            <a:pPr lvl="1"/>
            <a:r>
              <a:rPr lang="en-US" altLang="en-US" dirty="0"/>
              <a:t>IS-IS</a:t>
            </a:r>
          </a:p>
          <a:p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24612" name="Rectangle 4">
            <a:extLst>
              <a:ext uri="{FF2B5EF4-FFF2-40B4-BE49-F238E27FC236}">
                <a16:creationId xmlns:a16="http://schemas.microsoft.com/office/drawing/2014/main" id="{C3332027-3E57-5C4C-9788-D4BE81E5C5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400" b="1" u="sng" dirty="0">
                <a:solidFill>
                  <a:schemeClr val="accent5">
                    <a:lumMod val="75000"/>
                  </a:schemeClr>
                </a:solidFill>
              </a:rPr>
              <a:t>Interdomain Routing</a:t>
            </a:r>
          </a:p>
          <a:p>
            <a:r>
              <a:rPr lang="en-US" altLang="en-US" sz="2400" dirty="0"/>
              <a:t>Routing between AS</a:t>
            </a:r>
            <a:r>
              <a:rPr lang="ja-JP" altLang="en-US" sz="2400"/>
              <a:t>’</a:t>
            </a:r>
            <a:r>
              <a:rPr lang="en-US" altLang="ja-JP" sz="2400" dirty="0"/>
              <a:t>s</a:t>
            </a:r>
          </a:p>
          <a:p>
            <a:r>
              <a:rPr lang="en-US" altLang="en-US" sz="2400" dirty="0"/>
              <a:t>Assumes that the Internet consists of a collection of interconnected AS</a:t>
            </a:r>
            <a:r>
              <a:rPr lang="ja-JP" altLang="en-US" sz="2400"/>
              <a:t>’</a:t>
            </a:r>
            <a:r>
              <a:rPr lang="en-US" altLang="ja-JP" sz="2400" dirty="0"/>
              <a:t>s</a:t>
            </a:r>
          </a:p>
          <a:p>
            <a:r>
              <a:rPr lang="en-US" altLang="en-US" sz="2400" dirty="0"/>
              <a:t>Only one routing protocol:</a:t>
            </a:r>
          </a:p>
          <a:p>
            <a:pPr lvl="1"/>
            <a:r>
              <a:rPr lang="en-US" altLang="en-US" dirty="0"/>
              <a:t>BGP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B4838-84AC-4941-A023-77AB102B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51BD663C-1988-634B-9F12-8BC6A1C42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Quagga: routing protocols on Linux systems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782AC692-3EF1-1440-BD1C-0D93AAFC4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1799863"/>
            <a:ext cx="5334000" cy="4876800"/>
          </a:xfrm>
        </p:spPr>
        <p:txBody>
          <a:bodyPr/>
          <a:lstStyle/>
          <a:p>
            <a:pPr>
              <a:tabLst>
                <a:tab pos="1828800" algn="l"/>
                <a:tab pos="5661025" algn="l"/>
              </a:tabLst>
              <a:defRPr/>
            </a:pPr>
            <a:r>
              <a:rPr lang="en-US" dirty="0"/>
              <a:t>On Linux , routing protocols are managed through the Quagga package </a:t>
            </a:r>
          </a:p>
          <a:p>
            <a:pPr>
              <a:tabLst>
                <a:tab pos="1828800" algn="l"/>
                <a:tab pos="5661025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5661025" algn="l"/>
              </a:tabLst>
              <a:defRPr/>
            </a:pPr>
            <a:endParaRPr lang="en-US" dirty="0"/>
          </a:p>
        </p:txBody>
      </p:sp>
      <p:sp>
        <p:nvSpPr>
          <p:cNvPr id="319500" name="Rectangle 12">
            <a:extLst>
              <a:ext uri="{FF2B5EF4-FFF2-40B4-BE49-F238E27FC236}">
                <a16:creationId xmlns:a16="http://schemas.microsoft.com/office/drawing/2014/main" id="{21FE5C18-6246-7847-9DA4-61696AD3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19501" name="Rectangle 13">
            <a:extLst>
              <a:ext uri="{FF2B5EF4-FFF2-40B4-BE49-F238E27FC236}">
                <a16:creationId xmlns:a16="http://schemas.microsoft.com/office/drawing/2014/main" id="{A4F8CB3B-1FE2-9040-B01D-8D1B367B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2B6F85E-FAC7-654C-9654-82BB58D0A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154" y="2349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DE4AB33-1FC3-CE46-8B40-21172A343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95797"/>
              </p:ext>
            </p:extLst>
          </p:nvPr>
        </p:nvGraphicFramePr>
        <p:xfrm>
          <a:off x="7153154" y="2349660"/>
          <a:ext cx="42037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r:id="rId3" imgW="6896100" imgH="5067300" progId="Visio.Drawing.15">
                  <p:embed/>
                </p:oleObj>
              </mc:Choice>
              <mc:Fallback>
                <p:oleObj r:id="rId3" imgW="6896100" imgH="5067300" progId="Visio.Drawing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DE4AB33-1FC3-CE46-8B40-21172A343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154" y="2349660"/>
                        <a:ext cx="4203700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B8375-61C6-784D-9359-0ABA7A656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33498"/>
              </p:ext>
            </p:extLst>
          </p:nvPr>
        </p:nvGraphicFramePr>
        <p:xfrm>
          <a:off x="982663" y="3500689"/>
          <a:ext cx="5568607" cy="226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863">
                  <a:extLst>
                    <a:ext uri="{9D8B030D-6E8A-4147-A177-3AD203B41FA5}">
                      <a16:colId xmlns:a16="http://schemas.microsoft.com/office/drawing/2014/main" val="4175537719"/>
                    </a:ext>
                  </a:extLst>
                </a:gridCol>
                <a:gridCol w="4227744">
                  <a:extLst>
                    <a:ext uri="{9D8B030D-6E8A-4147-A177-3AD203B41FA5}">
                      <a16:colId xmlns:a16="http://schemas.microsoft.com/office/drawing/2014/main" val="90951622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Process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457200" algn="l"/>
                        </a:tabLst>
                      </a:pPr>
                      <a:r>
                        <a:rPr lang="en-CA" sz="2400">
                          <a:effectLst/>
                        </a:rPr>
                        <a:t>Routing Protocol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67247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</a:tabLst>
                      </a:pPr>
                      <a:r>
                        <a:rPr lang="en-CA" sz="2400">
                          <a:effectLst/>
                        </a:rPr>
                        <a:t>zebra</a:t>
                      </a:r>
                      <a:endParaRPr lang="en-CA" sz="2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Routing manager </a:t>
                      </a:r>
                      <a:br>
                        <a:rPr lang="en-CA" sz="2400" dirty="0">
                          <a:effectLst/>
                        </a:rPr>
                      </a:br>
                      <a:r>
                        <a:rPr lang="en-CA" sz="2400" dirty="0">
                          <a:effectLst/>
                        </a:rPr>
                        <a:t>(not a routing protocol)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7219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</a:tabLst>
                      </a:pPr>
                      <a:r>
                        <a:rPr lang="en-CA" sz="2400">
                          <a:effectLst/>
                        </a:rPr>
                        <a:t>bgpd</a:t>
                      </a:r>
                      <a:endParaRPr lang="en-CA" sz="2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457200" algn="l"/>
                        </a:tabLst>
                      </a:pPr>
                      <a:r>
                        <a:rPr lang="en-CA" sz="2400">
                          <a:effectLst/>
                        </a:rPr>
                        <a:t>BGP-4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2776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</a:tabLst>
                      </a:pPr>
                      <a:r>
                        <a:rPr lang="en-CA" sz="2400">
                          <a:effectLst/>
                        </a:rPr>
                        <a:t>ripd</a:t>
                      </a:r>
                      <a:endParaRPr lang="en-CA" sz="2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457200" algn="l"/>
                        </a:tabLst>
                      </a:pPr>
                      <a:r>
                        <a:rPr lang="en-CA" sz="2400">
                          <a:effectLst/>
                        </a:rPr>
                        <a:t>RIPv2 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14072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</a:tabLst>
                      </a:pPr>
                      <a:r>
                        <a:rPr lang="en-CA" sz="2400">
                          <a:effectLst/>
                        </a:rPr>
                        <a:t>ospfd</a:t>
                      </a:r>
                      <a:endParaRPr lang="en-CA" sz="2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OSPFv2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41625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D80E3-12D8-A642-984B-45D856DC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A21523DE-46F0-634E-848F-C4D4EE555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Approaches to </a:t>
            </a:r>
            <a:r>
              <a:rPr lang="en-US" dirty="0"/>
              <a:t>shortest path routing</a:t>
            </a:r>
            <a:endParaRPr lang="en-US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AC038CAE-92EE-3D49-B05C-C13E620CD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1771650" algn="l"/>
                <a:tab pos="5661025" algn="l"/>
                <a:tab pos="8629650" algn="r"/>
              </a:tabLst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1. Distance Vector Routing  </a:t>
            </a:r>
            <a:r>
              <a:rPr lang="en-US" dirty="0"/>
              <a:t>		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sz="2400" dirty="0"/>
              <a:t>Each router knows the distance to its directly connected neighbors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sz="2400" dirty="0"/>
              <a:t>A router periodically sends a list of routing updates to its neighbors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sz="2400" dirty="0"/>
              <a:t>If all routers  update their distances, the routing tables eventually converge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endParaRPr lang="en-US" dirty="0"/>
          </a:p>
          <a:p>
            <a:pPr>
              <a:buNone/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2. Link State Routing </a:t>
            </a:r>
            <a:r>
              <a:rPr lang="en-US" b="1" dirty="0">
                <a:solidFill>
                  <a:srgbClr val="FF0000"/>
                </a:solidFill>
              </a:rPr>
              <a:t>		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sz="2400" dirty="0"/>
              <a:t> Each router knows the distance to its neighbors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sz="2400" dirty="0"/>
              <a:t>The distance information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(link state) </a:t>
            </a:r>
            <a:r>
              <a:rPr lang="en-US" sz="2400" dirty="0"/>
              <a:t>is disseminated to all routers in the network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  <a:defRPr/>
            </a:pPr>
            <a:r>
              <a:rPr lang="en-US" sz="2400" dirty="0"/>
              <a:t>Each router calculates the routing tables independently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25728-EE24-0F43-8801-05053AEF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6BF6D153-9EF6-EB4F-AE87-8C150A830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Interior Gateway Protocols 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C317C8C8-8816-C241-88F2-20A62CA2BB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3580435"/>
            <a:ext cx="4381500" cy="223005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Distance Vector</a:t>
            </a:r>
            <a:endParaRPr lang="en-US" altLang="en-US" sz="2000" dirty="0">
              <a:solidFill>
                <a:srgbClr val="C00000"/>
              </a:solidFill>
            </a:endParaRPr>
          </a:p>
          <a:p>
            <a:endParaRPr lang="en-US" altLang="en-US" sz="2000" dirty="0"/>
          </a:p>
          <a:p>
            <a:r>
              <a:rPr lang="en-US" altLang="en-US" sz="2000" dirty="0"/>
              <a:t>Routing Information protocol (RIP)</a:t>
            </a:r>
          </a:p>
          <a:p>
            <a:r>
              <a:rPr lang="en-US" altLang="en-US" sz="2000" dirty="0"/>
              <a:t>Enhanced Interior Gateway Protocol (EIGRP)</a:t>
            </a:r>
          </a:p>
        </p:txBody>
      </p:sp>
      <p:sp>
        <p:nvSpPr>
          <p:cNvPr id="326660" name="Rectangle 4">
            <a:extLst>
              <a:ext uri="{FF2B5EF4-FFF2-40B4-BE49-F238E27FC236}">
                <a16:creationId xmlns:a16="http://schemas.microsoft.com/office/drawing/2014/main" id="{5FD127E1-10D7-0348-AFC4-89413D2DCE3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10300" y="3580435"/>
            <a:ext cx="4381500" cy="224163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Link State</a:t>
            </a:r>
            <a:br>
              <a:rPr lang="en-US" sz="2400" b="1" u="sng" dirty="0">
                <a:solidFill>
                  <a:srgbClr val="FF0000"/>
                </a:solidFill>
              </a:rPr>
            </a:br>
            <a:endParaRPr lang="en-US" sz="2400" b="1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/>
              <a:t>Open Shortest Path First (OSPF)</a:t>
            </a:r>
          </a:p>
          <a:p>
            <a:pPr>
              <a:defRPr/>
            </a:pPr>
            <a:r>
              <a:rPr lang="en-US" sz="2000" dirty="0"/>
              <a:t>Intermediate System to Intermediate System (IS-IS)</a:t>
            </a:r>
          </a:p>
          <a:p>
            <a:pPr algn="ctr">
              <a:buFontTx/>
              <a:buNone/>
              <a:defRPr/>
            </a:pPr>
            <a:endParaRPr lang="en-US" sz="2000" dirty="0"/>
          </a:p>
        </p:txBody>
      </p:sp>
      <p:sp>
        <p:nvSpPr>
          <p:cNvPr id="326661" name="Rectangle 5">
            <a:extLst>
              <a:ext uri="{FF2B5EF4-FFF2-40B4-BE49-F238E27FC236}">
                <a16:creationId xmlns:a16="http://schemas.microsoft.com/office/drawing/2014/main" id="{2A4A689F-664B-8448-BEAA-D34C1600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549" y="1955156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661025" algn="l"/>
              </a:tabLs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Interior Gateway Protocol implement a shortest path algorithm </a:t>
            </a:r>
          </a:p>
        </p:txBody>
      </p:sp>
      <p:sp>
        <p:nvSpPr>
          <p:cNvPr id="326662" name="Line 6">
            <a:extLst>
              <a:ext uri="{FF2B5EF4-FFF2-40B4-BE49-F238E27FC236}">
                <a16:creationId xmlns:a16="http://schemas.microsoft.com/office/drawing/2014/main" id="{B1EE2C46-BFC5-5A4D-9545-E7777CDC77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513635"/>
            <a:ext cx="2362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26663" name="Line 7">
            <a:extLst>
              <a:ext uri="{FF2B5EF4-FFF2-40B4-BE49-F238E27FC236}">
                <a16:creationId xmlns:a16="http://schemas.microsoft.com/office/drawing/2014/main" id="{CA6EC11C-D612-D24D-AF45-C4A5CDF64E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513635"/>
            <a:ext cx="2133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9B299-4E77-AB47-BB22-8ACEFB56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Separation of control plane and data plane</a:t>
            </a:r>
          </a:p>
          <a:p>
            <a:r>
              <a:rPr lang="en-US" dirty="0"/>
              <a:t>Routing protocols are part of the control plane</a:t>
            </a:r>
          </a:p>
          <a:p>
            <a:r>
              <a:rPr lang="en-US" dirty="0"/>
              <a:t>Autonomous system</a:t>
            </a:r>
          </a:p>
          <a:p>
            <a:r>
              <a:rPr lang="en-US" dirty="0"/>
              <a:t>Interdomain routing vs. intradomain routing</a:t>
            </a:r>
          </a:p>
          <a:p>
            <a:r>
              <a:rPr lang="en-US" dirty="0"/>
              <a:t>Two approaches to shortest path routing: distance vector and link state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Acronyms: </a:t>
            </a:r>
            <a:r>
              <a:rPr lang="en-US" dirty="0"/>
              <a:t>RIB, FIB, IGP, EGP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Routing protocols: </a:t>
            </a:r>
            <a:r>
              <a:rPr lang="en-US" dirty="0"/>
              <a:t>RIP, OSPF, EIGRP, IS-IS, BGP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60330-3BE1-0642-A1C2-19C78D9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45A9D6E8-E172-CE4C-8FD3-2375F9B40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Purpose of a routing protocol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83DF7584-133D-0C47-BD70-8D8FA628F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Routing  refers to the selection of paths (routes) between subnets, where a path is a sequence of routers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maintain routing tables. An entry in the table provides the next router (next hop) on the path to a destination subnet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use routing protocols to automatically set up routing tables such that the paths to destination subnets are best possible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a routing protocol, a router exchanges information with other routers with which it shares subnets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0F2C1-7486-0F41-9964-E076769F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45A9D6E8-E172-CE4C-8FD3-2375F9B40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Components of a routing protocol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83DF7584-133D-0C47-BD70-8D8FA628F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271"/>
            <a:ext cx="10515600" cy="42136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Exchang</a:t>
            </a:r>
            <a:r>
              <a:rPr lang="en-CA" dirty="0"/>
              <a:t>e</a:t>
            </a:r>
            <a:r>
              <a:rPr lang="en-US" dirty="0"/>
              <a:t> of reachability information between neighboring routers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Reaction to and advertising of topology changes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Calculation of optimal routes</a:t>
            </a:r>
          </a:p>
          <a:p>
            <a:pPr lvl="1">
              <a:defRPr/>
            </a:pPr>
            <a:r>
              <a:rPr lang="en-US" dirty="0"/>
              <a:t>Usually based on a a shortest path algorithm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marL="914400" lvl="2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Terminology: </a:t>
            </a:r>
            <a:r>
              <a:rPr lang="en-US" dirty="0"/>
              <a:t>Routing information exchanged between routers using a </a:t>
            </a:r>
            <a:r>
              <a:rPr lang="en-US" dirty="0" err="1"/>
              <a:t>routin</a:t>
            </a:r>
            <a:r>
              <a:rPr lang="en-CA"/>
              <a:t>g </a:t>
            </a:r>
            <a:r>
              <a:rPr lang="en-US"/>
              <a:t>protocol </a:t>
            </a:r>
            <a:r>
              <a:rPr lang="en-US" dirty="0"/>
              <a:t>is often called an </a:t>
            </a:r>
            <a:r>
              <a:rPr lang="en-US" dirty="0">
                <a:solidFill>
                  <a:srgbClr val="C00000"/>
                </a:solidFill>
              </a:rPr>
              <a:t>advertisement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1369A-A38E-8843-AA92-0E063F28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3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4C044E6A-ADC5-4D40-851A-20150BAAD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Routing in IP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0E028E87-31D0-B046-9FA9-72F512124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8226"/>
              </p:ext>
            </p:extLst>
          </p:nvPr>
        </p:nvGraphicFramePr>
        <p:xfrm>
          <a:off x="4381499" y="1828799"/>
          <a:ext cx="7457593" cy="421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9954341" imgH="5512050" progId="Visio.Drawing.11">
                  <p:embed/>
                </p:oleObj>
              </mc:Choice>
              <mc:Fallback>
                <p:oleObj name="Visio" r:id="rId3" imgW="9954341" imgH="5512050" progId="Visio.Drawing.11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0E028E87-31D0-B046-9FA9-72F512124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499" y="1828799"/>
                        <a:ext cx="7457593" cy="4217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CE094-02CA-5B4E-B7D1-DFD8EC58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03C4C43-2CA5-BC49-8C8C-9439CC50B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Routing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8FB9E58-9111-4749-B25A-E96C26040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078038" algn="l"/>
                <a:tab pos="5661025" algn="l"/>
              </a:tabLst>
              <a:defRPr/>
            </a:pPr>
            <a:r>
              <a:rPr lang="en-US" dirty="0"/>
              <a:t>There are two parts to delivering IP datagrams:</a:t>
            </a:r>
          </a:p>
          <a:p>
            <a:pPr marL="514350" indent="-514350">
              <a:buFont typeface="+mj-lt"/>
              <a:buAutoNum type="arabicPeriod"/>
              <a:tabLst>
                <a:tab pos="2435225" algn="l"/>
                <a:tab pos="5661025" algn="l"/>
              </a:tabLs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Forwarding: 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How to pass a packet from an input interface to the 	output interface of a router?</a:t>
            </a:r>
          </a:p>
          <a:p>
            <a:pPr marL="514350" indent="-514350">
              <a:buFont typeface="+mj-lt"/>
              <a:buAutoNum type="arabicPeriod"/>
              <a:tabLst>
                <a:tab pos="2435225" algn="l"/>
                <a:tab pos="5661025" algn="l"/>
              </a:tabLs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Routing: 	</a:t>
            </a:r>
            <a:r>
              <a:rPr lang="en-US" dirty="0"/>
              <a:t>How to set up the routing tables?</a:t>
            </a:r>
          </a:p>
          <a:p>
            <a:pPr marL="514350" indent="-514350">
              <a:buNone/>
              <a:tabLst>
                <a:tab pos="2435225" algn="l"/>
                <a:tab pos="5661025" algn="l"/>
              </a:tabLst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None/>
              <a:tabLst>
                <a:tab pos="2435225" algn="l"/>
                <a:tab pos="5661025" algn="l"/>
              </a:tabLst>
              <a:defRPr/>
            </a:pPr>
            <a:r>
              <a:rPr lang="en-US" dirty="0"/>
              <a:t>Routing terminology:</a:t>
            </a:r>
          </a:p>
          <a:p>
            <a:pPr marL="514350" lvl="1" indent="-514350">
              <a:tabLst>
                <a:tab pos="2435225" algn="l"/>
                <a:tab pos="5661025" algn="l"/>
              </a:tabLs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Static Routing: 	</a:t>
            </a:r>
            <a:r>
              <a:rPr lang="en-US" dirty="0"/>
              <a:t>Routing tables are manually configured</a:t>
            </a:r>
          </a:p>
          <a:p>
            <a:pPr marL="514350" lvl="1" indent="-514350">
              <a:tabLst>
                <a:tab pos="2435225" algn="l"/>
                <a:tab pos="5661025" algn="l"/>
              </a:tabLs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Dynamic Routing: </a:t>
            </a:r>
            <a:r>
              <a:rPr lang="en-US" dirty="0"/>
              <a:t>Routes tables are set by routing protocols</a:t>
            </a:r>
          </a:p>
          <a:p>
            <a:pPr marL="514350" lvl="1" indent="-514350">
              <a:tabLst>
                <a:tab pos="2435225" algn="l"/>
                <a:tab pos="5661025" algn="l"/>
              </a:tabLst>
              <a:defRPr/>
            </a:pPr>
            <a:endParaRPr lang="en-US" dirty="0"/>
          </a:p>
          <a:p>
            <a:pPr marL="0" lvl="1" indent="0">
              <a:buNone/>
              <a:tabLst>
                <a:tab pos="2435225" algn="l"/>
                <a:tab pos="5661025" algn="l"/>
              </a:tabLst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7AD1B-3802-DC4C-B665-7D602209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BE03B7-E4F1-45B9-91F4-177EA495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52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Functional components</a:t>
            </a:r>
          </a:p>
        </p:txBody>
      </p:sp>
      <p:sp>
        <p:nvSpPr>
          <p:cNvPr id="21670" name="Line 166">
            <a:extLst>
              <a:ext uri="{FF2B5EF4-FFF2-40B4-BE49-F238E27FC236}">
                <a16:creationId xmlns:a16="http://schemas.microsoft.com/office/drawing/2014/main" id="{77ACCE71-A33F-49C8-A62E-13681DEB5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66294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5">
                  <a:lumMod val="50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683" name="Freeform 179">
            <a:extLst>
              <a:ext uri="{FF2B5EF4-FFF2-40B4-BE49-F238E27FC236}">
                <a16:creationId xmlns:a16="http://schemas.microsoft.com/office/drawing/2014/main" id="{AC4D6B1E-136E-4E23-9FBA-41ED004C8755}"/>
              </a:ext>
            </a:extLst>
          </p:cNvPr>
          <p:cNvSpPr>
            <a:spLocks/>
          </p:cNvSpPr>
          <p:nvPr/>
        </p:nvSpPr>
        <p:spPr bwMode="auto">
          <a:xfrm>
            <a:off x="8153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76200 h 1056"/>
              <a:gd name="T4" fmla="*/ 76200 w 96"/>
              <a:gd name="T5" fmla="*/ 838200 h 1056"/>
              <a:gd name="T6" fmla="*/ 152400 w 96"/>
              <a:gd name="T7" fmla="*/ 914400 h 1056"/>
              <a:gd name="T8" fmla="*/ 76200 w 96"/>
              <a:gd name="T9" fmla="*/ 990600 h 1056"/>
              <a:gd name="T10" fmla="*/ 76200 w 96"/>
              <a:gd name="T11" fmla="*/ 1600200 h 1056"/>
              <a:gd name="T12" fmla="*/ 0 w 96"/>
              <a:gd name="T13" fmla="*/ 16764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84" name="Freeform 180">
            <a:extLst>
              <a:ext uri="{FF2B5EF4-FFF2-40B4-BE49-F238E27FC236}">
                <a16:creationId xmlns:a16="http://schemas.microsoft.com/office/drawing/2014/main" id="{08CEB55A-174D-4053-9F41-F11C8FA54541}"/>
              </a:ext>
            </a:extLst>
          </p:cNvPr>
          <p:cNvSpPr>
            <a:spLocks/>
          </p:cNvSpPr>
          <p:nvPr/>
        </p:nvSpPr>
        <p:spPr bwMode="auto">
          <a:xfrm>
            <a:off x="8153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83127 h 1056"/>
              <a:gd name="T4" fmla="*/ 76200 w 96"/>
              <a:gd name="T5" fmla="*/ 914400 h 1056"/>
              <a:gd name="T6" fmla="*/ 152400 w 96"/>
              <a:gd name="T7" fmla="*/ 997527 h 1056"/>
              <a:gd name="T8" fmla="*/ 76200 w 96"/>
              <a:gd name="T9" fmla="*/ 1080655 h 1056"/>
              <a:gd name="T10" fmla="*/ 76200 w 96"/>
              <a:gd name="T11" fmla="*/ 1745673 h 1056"/>
              <a:gd name="T12" fmla="*/ 0 w 96"/>
              <a:gd name="T13" fmla="*/ 18288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85" name="Text Box 181">
            <a:extLst>
              <a:ext uri="{FF2B5EF4-FFF2-40B4-BE49-F238E27FC236}">
                <a16:creationId xmlns:a16="http://schemas.microsoft.com/office/drawing/2014/main" id="{E66796D4-299E-4026-8BFB-5A415CE6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2616201"/>
            <a:ext cx="22993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Times New Roman" panose="02020603050405020304" pitchFamily="18" charset="0"/>
              </a:rPr>
              <a:t>Control plane:</a:t>
            </a:r>
            <a:br>
              <a:rPr lang="en-US" sz="2800" b="1">
                <a:ea typeface="ＭＳ Ｐゴシック" charset="0"/>
                <a:cs typeface="Times New Roman" panose="02020603050405020304" pitchFamily="18" charset="0"/>
              </a:rPr>
            </a:br>
            <a:r>
              <a:rPr lang="en-US">
                <a:ea typeface="ＭＳ Ｐゴシック" charset="0"/>
                <a:cs typeface="Times New Roman" panose="02020603050405020304" pitchFamily="18" charset="0"/>
              </a:rPr>
              <a:t>routing protocols</a:t>
            </a:r>
          </a:p>
        </p:txBody>
      </p:sp>
      <p:sp>
        <p:nvSpPr>
          <p:cNvPr id="21686" name="Text Box 182">
            <a:extLst>
              <a:ext uri="{FF2B5EF4-FFF2-40B4-BE49-F238E27FC236}">
                <a16:creationId xmlns:a16="http://schemas.microsoft.com/office/drawing/2014/main" id="{E0A34194-E6C6-4877-8A89-B5B6EBBC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3987800"/>
            <a:ext cx="27432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Times New Roman" panose="02020603050405020304" pitchFamily="18" charset="0"/>
              </a:rPr>
              <a:t>Data plane:</a:t>
            </a:r>
            <a:endParaRPr lang="en-US">
              <a:ea typeface="ＭＳ Ｐゴシック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>
                <a:ea typeface="ＭＳ Ｐゴシック" charset="0"/>
                <a:cs typeface="Times New Roman" panose="02020603050405020304" pitchFamily="18" charset="0"/>
              </a:rPr>
              <a:t>per-packet processing</a:t>
            </a:r>
          </a:p>
        </p:txBody>
      </p:sp>
      <p:sp>
        <p:nvSpPr>
          <p:cNvPr id="21688" name="Rectangle 184">
            <a:extLst>
              <a:ext uri="{FF2B5EF4-FFF2-40B4-BE49-F238E27FC236}">
                <a16:creationId xmlns:a16="http://schemas.microsoft.com/office/drawing/2014/main" id="{10CCF409-1565-4941-81E9-944F8EFA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96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9225" name="Object 183">
            <a:extLst>
              <a:ext uri="{FF2B5EF4-FFF2-40B4-BE49-F238E27FC236}">
                <a16:creationId xmlns:a16="http://schemas.microsoft.com/office/drawing/2014/main" id="{340E3254-28BF-4A19-8CFB-37E87BE909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905001"/>
          <a:ext cx="51054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6451600" imgH="5194300" progId="Visio.Drawing.6">
                  <p:embed/>
                </p:oleObj>
              </mc:Choice>
              <mc:Fallback>
                <p:oleObj name="Visio" r:id="rId3" imgW="6451600" imgH="5194300" progId="Visio.Drawing.6">
                  <p:embed/>
                  <p:pic>
                    <p:nvPicPr>
                      <p:cNvPr id="9225" name="Object 183">
                        <a:extLst>
                          <a:ext uri="{FF2B5EF4-FFF2-40B4-BE49-F238E27FC236}">
                            <a16:creationId xmlns:a16="http://schemas.microsoft.com/office/drawing/2014/main" id="{340E3254-28BF-4A19-8CFB-37E87BE90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1"/>
                        <a:ext cx="51054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0BFF6-8CD8-F849-A2F5-BA0A60A6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BC5A-8637-2A49-8083-298626C9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8DA7-0FB2-914A-B5B6-FAD55C0D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principle, both hosts and routers can execute routing protocols</a:t>
            </a:r>
          </a:p>
          <a:p>
            <a:pPr lvl="1"/>
            <a:r>
              <a:rPr lang="en-US" dirty="0"/>
              <a:t>Hosts rarely execute a routing protocol. If they do, they generally only listen to routing updates, but do not send updates 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passive mode</a:t>
            </a:r>
            <a:r>
              <a:rPr lang="en-US" dirty="0"/>
              <a:t>)</a:t>
            </a:r>
            <a:br>
              <a:rPr lang="en-US" dirty="0"/>
            </a:br>
            <a:endParaRPr lang="en-US" sz="1600" dirty="0"/>
          </a:p>
          <a:p>
            <a:r>
              <a:rPr lang="en-US" dirty="0"/>
              <a:t>A router can simultaneously run multiple routing protocols</a:t>
            </a:r>
          </a:p>
          <a:p>
            <a:endParaRPr lang="en-US" dirty="0"/>
          </a:p>
          <a:p>
            <a:r>
              <a:rPr lang="en-US" dirty="0"/>
              <a:t>Each routing protocol has its own internal database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DF644-9EBF-3249-978A-AABFBD7F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9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BE03B7-E4F1-45B9-91F4-177EA495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52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RIB and FIB</a:t>
            </a:r>
            <a:endParaRPr lang="en-US" dirty="0">
              <a:ea typeface="+mj-ea"/>
            </a:endParaRPr>
          </a:p>
        </p:txBody>
      </p:sp>
      <p:sp>
        <p:nvSpPr>
          <p:cNvPr id="21670" name="Line 166">
            <a:extLst>
              <a:ext uri="{FF2B5EF4-FFF2-40B4-BE49-F238E27FC236}">
                <a16:creationId xmlns:a16="http://schemas.microsoft.com/office/drawing/2014/main" id="{77ACCE71-A33F-49C8-A62E-13681DEB5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973" y="4465320"/>
            <a:ext cx="4846320" cy="1624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5">
                  <a:lumMod val="50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683" name="Freeform 179">
            <a:extLst>
              <a:ext uri="{FF2B5EF4-FFF2-40B4-BE49-F238E27FC236}">
                <a16:creationId xmlns:a16="http://schemas.microsoft.com/office/drawing/2014/main" id="{AC4D6B1E-136E-4E23-9FBA-41ED004C8755}"/>
              </a:ext>
            </a:extLst>
          </p:cNvPr>
          <p:cNvSpPr>
            <a:spLocks/>
          </p:cNvSpPr>
          <p:nvPr/>
        </p:nvSpPr>
        <p:spPr bwMode="auto">
          <a:xfrm>
            <a:off x="10410076" y="1771213"/>
            <a:ext cx="152400" cy="2553964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76200 h 1056"/>
              <a:gd name="T4" fmla="*/ 76200 w 96"/>
              <a:gd name="T5" fmla="*/ 838200 h 1056"/>
              <a:gd name="T6" fmla="*/ 152400 w 96"/>
              <a:gd name="T7" fmla="*/ 914400 h 1056"/>
              <a:gd name="T8" fmla="*/ 76200 w 96"/>
              <a:gd name="T9" fmla="*/ 990600 h 1056"/>
              <a:gd name="T10" fmla="*/ 76200 w 96"/>
              <a:gd name="T11" fmla="*/ 1600200 h 1056"/>
              <a:gd name="T12" fmla="*/ 0 w 96"/>
              <a:gd name="T13" fmla="*/ 16764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84" name="Freeform 180">
            <a:extLst>
              <a:ext uri="{FF2B5EF4-FFF2-40B4-BE49-F238E27FC236}">
                <a16:creationId xmlns:a16="http://schemas.microsoft.com/office/drawing/2014/main" id="{08CEB55A-174D-4053-9F41-F11C8FA54541}"/>
              </a:ext>
            </a:extLst>
          </p:cNvPr>
          <p:cNvSpPr>
            <a:spLocks/>
          </p:cNvSpPr>
          <p:nvPr/>
        </p:nvSpPr>
        <p:spPr bwMode="auto">
          <a:xfrm>
            <a:off x="10410076" y="4466944"/>
            <a:ext cx="152400" cy="1828800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83127 h 1056"/>
              <a:gd name="T4" fmla="*/ 76200 w 96"/>
              <a:gd name="T5" fmla="*/ 914400 h 1056"/>
              <a:gd name="T6" fmla="*/ 152400 w 96"/>
              <a:gd name="T7" fmla="*/ 997527 h 1056"/>
              <a:gd name="T8" fmla="*/ 76200 w 96"/>
              <a:gd name="T9" fmla="*/ 1080655 h 1056"/>
              <a:gd name="T10" fmla="*/ 76200 w 96"/>
              <a:gd name="T11" fmla="*/ 1745673 h 1056"/>
              <a:gd name="T12" fmla="*/ 0 w 96"/>
              <a:gd name="T13" fmla="*/ 18288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85" name="Text Box 181">
            <a:extLst>
              <a:ext uri="{FF2B5EF4-FFF2-40B4-BE49-F238E27FC236}">
                <a16:creationId xmlns:a16="http://schemas.microsoft.com/office/drawing/2014/main" id="{E66796D4-299E-4026-8BFB-5A415CE6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9600" y="2944107"/>
            <a:ext cx="229934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a typeface="ＭＳ Ｐゴシック" charset="0"/>
                <a:cs typeface="Times New Roman" panose="02020603050405020304" pitchFamily="18" charset="0"/>
              </a:rPr>
              <a:t>Control plane:</a:t>
            </a:r>
            <a:br>
              <a:rPr lang="en-US" sz="2000" b="1" dirty="0">
                <a:ea typeface="ＭＳ Ｐゴシック" charset="0"/>
                <a:cs typeface="Times New Roman" panose="02020603050405020304" pitchFamily="18" charset="0"/>
              </a:rPr>
            </a:br>
            <a:r>
              <a:rPr lang="en-US" dirty="0">
                <a:ea typeface="ＭＳ Ｐゴシック" charset="0"/>
                <a:cs typeface="Times New Roman" panose="02020603050405020304" pitchFamily="18" charset="0"/>
              </a:rPr>
              <a:t>routing protocols</a:t>
            </a:r>
          </a:p>
        </p:txBody>
      </p:sp>
      <p:sp>
        <p:nvSpPr>
          <p:cNvPr id="21686" name="Text Box 182">
            <a:extLst>
              <a:ext uri="{FF2B5EF4-FFF2-40B4-BE49-F238E27FC236}">
                <a16:creationId xmlns:a16="http://schemas.microsoft.com/office/drawing/2014/main" id="{E0A34194-E6C6-4877-8A89-B5B6EBBC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935" y="4801018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a typeface="ＭＳ Ｐゴシック" charset="0"/>
                <a:cs typeface="Times New Roman" panose="02020603050405020304" pitchFamily="18" charset="0"/>
              </a:rPr>
              <a:t>Data plane:</a:t>
            </a:r>
            <a:endParaRPr lang="en-US" sz="2000" dirty="0">
              <a:ea typeface="ＭＳ Ｐゴシック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Times New Roman" panose="02020603050405020304" pitchFamily="18" charset="0"/>
              </a:rPr>
              <a:t>per-packet</a:t>
            </a:r>
            <a:br>
              <a:rPr lang="en-US" dirty="0">
                <a:ea typeface="ＭＳ Ｐゴシック" charset="0"/>
                <a:cs typeface="Times New Roman" panose="02020603050405020304" pitchFamily="18" charset="0"/>
              </a:rPr>
            </a:br>
            <a:r>
              <a:rPr lang="en-US" dirty="0">
                <a:ea typeface="ＭＳ Ｐゴシック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21688" name="Rectangle 184">
            <a:extLst>
              <a:ext uri="{FF2B5EF4-FFF2-40B4-BE49-F238E27FC236}">
                <a16:creationId xmlns:a16="http://schemas.microsoft.com/office/drawing/2014/main" id="{10CCF409-1565-4941-81E9-944F8EFA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61" y="20889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9225" name="Object 183">
            <a:extLst>
              <a:ext uri="{FF2B5EF4-FFF2-40B4-BE49-F238E27FC236}">
                <a16:creationId xmlns:a16="http://schemas.microsoft.com/office/drawing/2014/main" id="{340E3254-28BF-4A19-8CFB-37E87BE90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15804"/>
              </p:ext>
            </p:extLst>
          </p:nvPr>
        </p:nvGraphicFramePr>
        <p:xfrm>
          <a:off x="5881836" y="1559243"/>
          <a:ext cx="48133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6081604" imgH="5601420" progId="Visio.Drawing.11">
                  <p:embed/>
                </p:oleObj>
              </mc:Choice>
              <mc:Fallback>
                <p:oleObj name="Visio" r:id="rId4" imgW="6081604" imgH="5601420" progId="Visio.Drawing.11">
                  <p:embed/>
                  <p:pic>
                    <p:nvPicPr>
                      <p:cNvPr id="9225" name="Object 183">
                        <a:extLst>
                          <a:ext uri="{FF2B5EF4-FFF2-40B4-BE49-F238E27FC236}">
                            <a16:creationId xmlns:a16="http://schemas.microsoft.com/office/drawing/2014/main" id="{340E3254-28BF-4A19-8CFB-37E87BE90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836" y="1559243"/>
                        <a:ext cx="481330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D1471F-3019-8F45-8F82-33C6E7F0B907}"/>
              </a:ext>
            </a:extLst>
          </p:cNvPr>
          <p:cNvSpPr txBox="1">
            <a:spLocks/>
          </p:cNvSpPr>
          <p:nvPr/>
        </p:nvSpPr>
        <p:spPr>
          <a:xfrm>
            <a:off x="371959" y="1643509"/>
            <a:ext cx="4680489" cy="52144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Routers have separate tables for control and data plane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Routing table </a:t>
            </a:r>
            <a:r>
              <a:rPr lang="en-US" sz="2400" dirty="0"/>
              <a:t>or 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Routing Information base (RIB)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sz="2000" dirty="0"/>
              <a:t>Repository where the routing protocols insert routes</a:t>
            </a:r>
          </a:p>
          <a:p>
            <a:pPr lvl="1"/>
            <a:r>
              <a:rPr lang="en-US" sz="2000" dirty="0"/>
              <a:t>Also: directly connected networks and static routes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Forwarding table </a:t>
            </a:r>
            <a:r>
              <a:rPr lang="en-US" sz="2400" dirty="0"/>
              <a:t>or 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Forwarding Information base (FIB):</a:t>
            </a:r>
          </a:p>
          <a:p>
            <a:pPr lvl="1"/>
            <a:r>
              <a:rPr lang="en-US" sz="2000" dirty="0"/>
              <a:t>Contains same information as the routing table</a:t>
            </a:r>
          </a:p>
          <a:p>
            <a:pPr lvl="1"/>
            <a:r>
              <a:rPr lang="en-US" sz="2000" dirty="0"/>
              <a:t>Optimized for fast lookup (e.g., </a:t>
            </a:r>
            <a:r>
              <a:rPr lang="en-US" sz="2000" dirty="0" err="1"/>
              <a:t>trie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25723-008F-EB42-97FA-CB52A80F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635</Words>
  <Application>Microsoft Macintosh PowerPoint</Application>
  <PresentationFormat>Widescreen</PresentationFormat>
  <Paragraphs>199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游ゴシック</vt:lpstr>
      <vt:lpstr>Arial</vt:lpstr>
      <vt:lpstr>Calibri</vt:lpstr>
      <vt:lpstr>Calibri Light</vt:lpstr>
      <vt:lpstr>Consolas</vt:lpstr>
      <vt:lpstr>Courier New</vt:lpstr>
      <vt:lpstr>Times New Roman</vt:lpstr>
      <vt:lpstr>Wingdings</vt:lpstr>
      <vt:lpstr>Office Theme</vt:lpstr>
      <vt:lpstr>Visio</vt:lpstr>
      <vt:lpstr>Visio.Drawing.15</vt:lpstr>
      <vt:lpstr>Routing Protocols</vt:lpstr>
      <vt:lpstr>Takeaways</vt:lpstr>
      <vt:lpstr>Purpose of a routing protocol</vt:lpstr>
      <vt:lpstr>Components of a routing protocol</vt:lpstr>
      <vt:lpstr>Routing in IP</vt:lpstr>
      <vt:lpstr>Routing</vt:lpstr>
      <vt:lpstr>Functional components</vt:lpstr>
      <vt:lpstr>Facts about routing protocols</vt:lpstr>
      <vt:lpstr>RIB and FIB</vt:lpstr>
      <vt:lpstr>Administrative distance</vt:lpstr>
      <vt:lpstr>Administrative distance</vt:lpstr>
      <vt:lpstr>Autonomous systems</vt:lpstr>
      <vt:lpstr>Interdomain and intradomain routing</vt:lpstr>
      <vt:lpstr>Interdomain and intradomain routing </vt:lpstr>
      <vt:lpstr>Quagga: routing protocols on Linux systems</vt:lpstr>
      <vt:lpstr>Approaches to shortest path routing</vt:lpstr>
      <vt:lpstr>Interior Gateway Protocols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11</cp:revision>
  <dcterms:created xsi:type="dcterms:W3CDTF">2020-08-14T14:05:07Z</dcterms:created>
  <dcterms:modified xsi:type="dcterms:W3CDTF">2020-10-12T21:20:41Z</dcterms:modified>
</cp:coreProperties>
</file>