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673" r:id="rId3"/>
    <p:sldId id="674" r:id="rId4"/>
    <p:sldId id="675" r:id="rId5"/>
    <p:sldId id="437" r:id="rId6"/>
    <p:sldId id="435" r:id="rId7"/>
    <p:sldId id="438" r:id="rId8"/>
    <p:sldId id="376" r:id="rId9"/>
    <p:sldId id="407" r:id="rId10"/>
    <p:sldId id="436" r:id="rId11"/>
    <p:sldId id="439" r:id="rId12"/>
    <p:sldId id="425" r:id="rId13"/>
    <p:sldId id="426" r:id="rId14"/>
    <p:sldId id="428" r:id="rId15"/>
    <p:sldId id="440" r:id="rId16"/>
    <p:sldId id="427" r:id="rId17"/>
    <p:sldId id="420" r:id="rId18"/>
    <p:sldId id="421" r:id="rId19"/>
    <p:sldId id="422" r:id="rId20"/>
    <p:sldId id="433" r:id="rId21"/>
    <p:sldId id="430" r:id="rId22"/>
    <p:sldId id="398" r:id="rId23"/>
    <p:sldId id="41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4" userDrawn="1">
          <p15:clr>
            <a:srgbClr val="A4A3A4"/>
          </p15:clr>
        </p15:guide>
        <p15:guide id="2" pos="6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E0500-2272-4273-9A37-8217571E1A24}" v="5" dt="2020-10-11T23:49:28.2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68"/>
    <p:restoredTop sz="94643"/>
  </p:normalViewPr>
  <p:slideViewPr>
    <p:cSldViewPr snapToGrid="0" showGuides="1">
      <p:cViewPr varScale="1">
        <p:scale>
          <a:sx n="98" d="100"/>
          <a:sy n="98" d="100"/>
        </p:scale>
        <p:origin x="232" y="560"/>
      </p:cViewPr>
      <p:guideLst>
        <p:guide orient="horz" pos="624"/>
        <p:guide pos="61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 Liebeherr" userId="4e70e616cda3882f" providerId="LiveId" clId="{2BF6F06E-0E1E-3445-85E1-D468DAB0F76F}"/>
    <pc:docChg chg="undo redo custSel addSld delSld modSld">
      <pc:chgData name="Jorg Liebeherr" userId="4e70e616cda3882f" providerId="LiveId" clId="{2BF6F06E-0E1E-3445-85E1-D468DAB0F76F}" dt="2020-10-12T23:43:37.681" v="4384" actId="20577"/>
      <pc:docMkLst>
        <pc:docMk/>
      </pc:docMkLst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932342642" sldId="256"/>
        </pc:sldMkLst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932342642" sldId="256"/>
            <ac:spMk id="6" creationId="{DB21F783-8F7D-41E9-8BA0-5B48DC40C250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932342642" sldId="256"/>
            <ac:spMk id="7" creationId="{562DB94E-147E-8D49-B053-DDFE167A7631}"/>
          </ac:spMkLst>
        </pc:spChg>
      </pc:sldChg>
      <pc:sldChg chg="del">
        <pc:chgData name="Jorg Liebeherr" userId="4e70e616cda3882f" providerId="LiveId" clId="{2BF6F06E-0E1E-3445-85E1-D468DAB0F76F}" dt="2020-10-12T00:26:18.780" v="60" actId="2696"/>
        <pc:sldMkLst>
          <pc:docMk/>
          <pc:sldMk cId="767987974" sldId="258"/>
        </pc:sldMkLst>
      </pc:sldChg>
      <pc:sldChg chg="del">
        <pc:chgData name="Jorg Liebeherr" userId="4e70e616cda3882f" providerId="LiveId" clId="{2BF6F06E-0E1E-3445-85E1-D468DAB0F76F}" dt="2020-10-12T00:26:13.714" v="53" actId="2696"/>
        <pc:sldMkLst>
          <pc:docMk/>
          <pc:sldMk cId="2346902059" sldId="368"/>
        </pc:sldMkLst>
      </pc:sldChg>
      <pc:sldChg chg="addSp delSp modSp">
        <pc:chgData name="Jorg Liebeherr" userId="4e70e616cda3882f" providerId="LiveId" clId="{2BF6F06E-0E1E-3445-85E1-D468DAB0F76F}" dt="2020-10-12T17:41:00.248" v="1285" actId="1076"/>
        <pc:sldMkLst>
          <pc:docMk/>
          <pc:sldMk cId="1564594489" sldId="37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64594489" sldId="376"/>
            <ac:spMk id="2" creationId="{39EEFB05-6D56-854B-B03A-7DB3858179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64594489" sldId="376"/>
            <ac:spMk id="6" creationId="{2D1BEBC2-464F-0646-9000-27584032BFDB}"/>
          </ac:spMkLst>
        </pc:spChg>
        <pc:spChg chg="mod">
          <ac:chgData name="Jorg Liebeherr" userId="4e70e616cda3882f" providerId="LiveId" clId="{2BF6F06E-0E1E-3445-85E1-D468DAB0F76F}" dt="2020-10-12T17:40:49.240" v="1283" actId="20577"/>
          <ac:spMkLst>
            <pc:docMk/>
            <pc:sldMk cId="1564594489" sldId="376"/>
            <ac:spMk id="236546" creationId="{E45228DC-3E76-3244-9865-376207F7FBF1}"/>
          </ac:spMkLst>
        </pc:spChg>
        <pc:spChg chg="mod">
          <ac:chgData name="Jorg Liebeherr" userId="4e70e616cda3882f" providerId="LiveId" clId="{2BF6F06E-0E1E-3445-85E1-D468DAB0F76F}" dt="2020-10-12T17:40:52.625" v="1284" actId="5793"/>
          <ac:spMkLst>
            <pc:docMk/>
            <pc:sldMk cId="1564594489" sldId="376"/>
            <ac:spMk id="236765" creationId="{0D47C4BE-96AA-EE42-B8D5-23D2FA0983F1}"/>
          </ac:spMkLst>
        </pc:sp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5" creationId="{BF0350F6-1E2A-5445-AF15-2A062838F75C}"/>
          </ac:graphicFrameMkLst>
        </pc:graphicFrameChg>
        <pc:graphicFrameChg chg="mod">
          <ac:chgData name="Jorg Liebeherr" userId="4e70e616cda3882f" providerId="LiveId" clId="{2BF6F06E-0E1E-3445-85E1-D468DAB0F76F}" dt="2020-10-12T17:41:00.248" v="1285" actId="1076"/>
          <ac:graphicFrameMkLst>
            <pc:docMk/>
            <pc:sldMk cId="1564594489" sldId="376"/>
            <ac:graphicFrameMk id="23557" creationId="{8380B56D-38A4-EE4A-9CF7-8D5E0D13D71D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21:39.481" v="2535" actId="2696"/>
        <pc:sldMkLst>
          <pc:docMk/>
          <pc:sldMk cId="2574285544" sldId="39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74285544" sldId="396"/>
            <ac:spMk id="2" creationId="{E473C09D-5C96-B943-9A5A-BB15F229C4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74285544" sldId="396"/>
            <ac:spMk id="4" creationId="{8D248C30-DA7F-2E4E-9DB6-5D09F9F398F7}"/>
          </ac:spMkLst>
        </pc:spChg>
      </pc:sldChg>
      <pc:sldChg chg="addSp delSp modSp del">
        <pc:chgData name="Jorg Liebeherr" userId="4e70e616cda3882f" providerId="LiveId" clId="{2BF6F06E-0E1E-3445-85E1-D468DAB0F76F}" dt="2020-10-12T18:48:32.147" v="3676" actId="2696"/>
        <pc:sldMkLst>
          <pc:docMk/>
          <pc:sldMk cId="1630762888" sldId="39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30762888" sldId="397"/>
            <ac:spMk id="2" creationId="{E8530A8E-F1B0-4D48-BF59-D99BDFE90B02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1630762888" sldId="397"/>
            <ac:spMk id="10" creationId="{351E18CC-2D30-5642-BE8B-3BB3B99ACC9A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6" creationId="{1741B85C-033C-754D-905C-050EC333BC1E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8" creationId="{D70E51A5-6CF5-A748-A51D-6084EEC7EE51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79" creationId="{20040677-AF52-654A-97C2-798F64ACC9A3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0" creationId="{DF017572-F427-4B4F-B377-92A0E769CC57}"/>
          </ac:spMkLst>
        </pc:spChg>
        <pc:spChg chg="mod">
          <ac:chgData name="Jorg Liebeherr" userId="4e70e616cda3882f" providerId="LiveId" clId="{2BF6F06E-0E1E-3445-85E1-D468DAB0F76F}" dt="2020-10-12T00:24:34.146" v="23" actId="2711"/>
          <ac:spMkLst>
            <pc:docMk/>
            <pc:sldMk cId="1630762888" sldId="397"/>
            <ac:spMk id="259082" creationId="{A4EE4550-634C-9144-81D0-D38E02158F7B}"/>
          </ac:spMkLst>
        </pc:spChg>
        <pc:spChg chg="mod">
          <ac:chgData name="Jorg Liebeherr" userId="4e70e616cda3882f" providerId="LiveId" clId="{2BF6F06E-0E1E-3445-85E1-D468DAB0F76F}" dt="2020-10-12T00:24:40.190" v="24" actId="2711"/>
          <ac:spMkLst>
            <pc:docMk/>
            <pc:sldMk cId="1630762888" sldId="397"/>
            <ac:spMk id="259084" creationId="{3C955E8C-5E64-A244-A3FB-087DE7AAC655}"/>
          </ac:spMkLst>
        </pc:spChg>
      </pc:sldChg>
      <pc:sldChg chg="addSp delSp modSp del">
        <pc:chgData name="Jorg Liebeherr" userId="4e70e616cda3882f" providerId="LiveId" clId="{2BF6F06E-0E1E-3445-85E1-D468DAB0F76F}" dt="2020-10-12T18:48:46.108" v="3679" actId="2696"/>
        <pc:sldMkLst>
          <pc:docMk/>
          <pc:sldMk cId="2146929509" sldId="39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46929509" sldId="398"/>
            <ac:spMk id="2" creationId="{C874AE98-3078-7447-96FC-F424AB4C0AE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46929509" sldId="398"/>
            <ac:spMk id="4" creationId="{9679A958-83E5-DE43-A3E8-429C5ABDC131}"/>
          </ac:spMkLst>
        </pc:spChg>
      </pc:sldChg>
      <pc:sldChg chg="modSp add">
        <pc:chgData name="Jorg Liebeherr" userId="4e70e616cda3882f" providerId="LiveId" clId="{2BF6F06E-0E1E-3445-85E1-D468DAB0F76F}" dt="2020-10-12T22:46:42.949" v="4376" actId="20577"/>
        <pc:sldMkLst>
          <pc:docMk/>
          <pc:sldMk cId="2565180842" sldId="398"/>
        </pc:sldMkLst>
        <pc:spChg chg="mod">
          <ac:chgData name="Jorg Liebeherr" userId="4e70e616cda3882f" providerId="LiveId" clId="{2BF6F06E-0E1E-3445-85E1-D468DAB0F76F}" dt="2020-10-12T22:46:42.949" v="4376" actId="20577"/>
          <ac:spMkLst>
            <pc:docMk/>
            <pc:sldMk cId="2565180842" sldId="398"/>
            <ac:spMk id="260099" creationId="{546CD056-0D49-8C41-A832-D22A972FDE95}"/>
          </ac:spMkLst>
        </pc:spChg>
      </pc:sldChg>
      <pc:sldChg chg="addSp delSp modSp">
        <pc:chgData name="Jorg Liebeherr" userId="4e70e616cda3882f" providerId="LiveId" clId="{2BF6F06E-0E1E-3445-85E1-D468DAB0F76F}" dt="2020-10-12T18:58:00.106" v="4115" actId="20577"/>
        <pc:sldMkLst>
          <pc:docMk/>
          <pc:sldMk cId="2473091420" sldId="40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473091420" sldId="407"/>
            <ac:spMk id="2" creationId="{10392317-6337-3B47-8716-2FE8A04E4090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473091420" sldId="407"/>
            <ac:spMk id="5" creationId="{734B720F-70DE-2047-979B-ABFB5B97F3A6}"/>
          </ac:spMkLst>
        </pc:spChg>
        <pc:spChg chg="mod">
          <ac:chgData name="Jorg Liebeherr" userId="4e70e616cda3882f" providerId="LiveId" clId="{2BF6F06E-0E1E-3445-85E1-D468DAB0F76F}" dt="2020-10-12T18:58:00.106" v="4115" actId="20577"/>
          <ac:spMkLst>
            <pc:docMk/>
            <pc:sldMk cId="2473091420" sldId="407"/>
            <ac:spMk id="273410" creationId="{722F88D5-A97B-6A4F-A8A6-8073EC816E9F}"/>
          </ac:spMkLst>
        </pc:spChg>
        <pc:spChg chg="mod">
          <ac:chgData name="Jorg Liebeherr" userId="4e70e616cda3882f" providerId="LiveId" clId="{2BF6F06E-0E1E-3445-85E1-D468DAB0F76F}" dt="2020-10-12T17:42:25.243" v="1298" actId="12"/>
          <ac:spMkLst>
            <pc:docMk/>
            <pc:sldMk cId="2473091420" sldId="407"/>
            <ac:spMk id="273428" creationId="{CD0A57E9-61D5-F54D-A9E1-E9675E47DF76}"/>
          </ac:spMkLst>
        </pc:spChg>
        <pc:graphicFrameChg chg="mod">
          <ac:chgData name="Jorg Liebeherr" userId="4e70e616cda3882f" providerId="LiveId" clId="{2BF6F06E-0E1E-3445-85E1-D468DAB0F76F}" dt="2020-10-12T17:05:50.502" v="1193" actId="1076"/>
          <ac:graphicFrameMkLst>
            <pc:docMk/>
            <pc:sldMk cId="2473091420" sldId="407"/>
            <ac:graphicFrameMk id="24579" creationId="{CACF6551-5E2A-5A4C-909F-E6F0C4F8922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3:43:37.681" v="4384" actId="20577"/>
        <pc:sldMkLst>
          <pc:docMk/>
          <pc:sldMk cId="3146025217" sldId="41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46025217" sldId="419"/>
            <ac:spMk id="2" creationId="{4BE10E4D-72ED-AC49-BB09-3A24C1ED9C58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46025217" sldId="419"/>
            <ac:spMk id="4" creationId="{EA344C86-D854-AD49-8F3E-B4AC7C70BC6D}"/>
          </ac:spMkLst>
        </pc:spChg>
        <pc:spChg chg="mod">
          <ac:chgData name="Jorg Liebeherr" userId="4e70e616cda3882f" providerId="LiveId" clId="{2BF6F06E-0E1E-3445-85E1-D468DAB0F76F}" dt="2020-10-12T18:53:06.153" v="3878" actId="20577"/>
          <ac:spMkLst>
            <pc:docMk/>
            <pc:sldMk cId="3146025217" sldId="419"/>
            <ac:spMk id="285698" creationId="{5DD80309-2A10-214C-A62C-EF785343AE38}"/>
          </ac:spMkLst>
        </pc:spChg>
        <pc:spChg chg="mod">
          <ac:chgData name="Jorg Liebeherr" userId="4e70e616cda3882f" providerId="LiveId" clId="{2BF6F06E-0E1E-3445-85E1-D468DAB0F76F}" dt="2020-10-12T23:43:37.681" v="4384" actId="20577"/>
          <ac:spMkLst>
            <pc:docMk/>
            <pc:sldMk cId="3146025217" sldId="419"/>
            <ac:spMk id="285699" creationId="{F61F0B30-3639-194A-A62E-B56413B10780}"/>
          </ac:spMkLst>
        </pc:spChg>
      </pc:sldChg>
      <pc:sldChg chg="addSp delSp modSp">
        <pc:chgData name="Jorg Liebeherr" userId="4e70e616cda3882f" providerId="LiveId" clId="{2BF6F06E-0E1E-3445-85E1-D468DAB0F76F}" dt="2020-10-12T19:01:35.556" v="4291" actId="20577"/>
        <pc:sldMkLst>
          <pc:docMk/>
          <pc:sldMk cId="2555304019" sldId="42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5304019" sldId="420"/>
            <ac:spMk id="2" creationId="{2442AA4A-834C-3C41-B9E9-E85F0BB0C444}"/>
          </ac:spMkLst>
        </pc:spChg>
        <pc:spChg chg="add mod">
          <ac:chgData name="Jorg Liebeherr" userId="4e70e616cda3882f" providerId="LiveId" clId="{2BF6F06E-0E1E-3445-85E1-D468DAB0F76F}" dt="2020-10-12T18:16:48.324" v="2376" actId="403"/>
          <ac:spMkLst>
            <pc:docMk/>
            <pc:sldMk cId="2555304019" sldId="420"/>
            <ac:spMk id="6" creationId="{BAE12E7C-3AA4-2748-BD5C-F515C2613CD0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2" creationId="{10CD2A08-305B-4041-905C-B9C9FA1516C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5" creationId="{A8C4425A-52AC-7F42-9ED0-B480DB32B694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6" creationId="{E44ACE51-A3F5-914A-8605-9490E4E59087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17" creationId="{3D501578-50AA-C94B-B1AB-342F7EAB7CD2}"/>
          </ac:spMkLst>
        </pc:spChg>
        <pc:spChg chg="add mod">
          <ac:chgData name="Jorg Liebeherr" userId="4e70e616cda3882f" providerId="LiveId" clId="{2BF6F06E-0E1E-3445-85E1-D468DAB0F76F}" dt="2020-10-12T19:01:35.556" v="4291" actId="20577"/>
          <ac:spMkLst>
            <pc:docMk/>
            <pc:sldMk cId="2555304019" sldId="420"/>
            <ac:spMk id="17" creationId="{C0EA90FB-798C-6B48-8C12-0930BB8D60ED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0" creationId="{B44703EF-2457-3C4C-A17F-DA80E42E687B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1" creationId="{247FE950-B9F3-604D-BE6C-71CAE15E6993}"/>
          </ac:spMkLst>
        </pc:spChg>
        <pc:spChg chg="mod">
          <ac:chgData name="Jorg Liebeherr" userId="4e70e616cda3882f" providerId="LiveId" clId="{2BF6F06E-0E1E-3445-85E1-D468DAB0F76F}" dt="2020-10-12T00:24:00.114" v="22" actId="2711"/>
          <ac:spMkLst>
            <pc:docMk/>
            <pc:sldMk cId="2555304019" sldId="420"/>
            <ac:spMk id="32785" creationId="{B26FB570-A373-734A-B0AC-B5A4658C3A96}"/>
          </ac:spMkLst>
        </pc:spChg>
        <pc:spChg chg="mod">
          <ac:chgData name="Jorg Liebeherr" userId="4e70e616cda3882f" providerId="LiveId" clId="{2BF6F06E-0E1E-3445-85E1-D468DAB0F76F}" dt="2020-10-12T18:18:42.664" v="2406" actId="20577"/>
          <ac:spMkLst>
            <pc:docMk/>
            <pc:sldMk cId="2555304019" sldId="420"/>
            <ac:spMk id="288770" creationId="{A04319EC-D546-4D42-98FF-54FBC1021958}"/>
          </ac:spMkLst>
        </pc:spChg>
        <pc:spChg chg="mod">
          <ac:chgData name="Jorg Liebeherr" userId="4e70e616cda3882f" providerId="LiveId" clId="{2BF6F06E-0E1E-3445-85E1-D468DAB0F76F}" dt="2020-10-12T18:14:12.056" v="2362" actId="1076"/>
          <ac:spMkLst>
            <pc:docMk/>
            <pc:sldMk cId="2555304019" sldId="420"/>
            <ac:spMk id="288771" creationId="{67303E52-AA86-6A4D-9E18-5AB82DC6190D}"/>
          </ac:spMkLst>
        </pc:spChg>
        <pc:spChg chg="del mod">
          <ac:chgData name="Jorg Liebeherr" userId="4e70e616cda3882f" providerId="LiveId" clId="{2BF6F06E-0E1E-3445-85E1-D468DAB0F76F}" dt="2020-10-12T18:16:14.475" v="2367" actId="478"/>
          <ac:spMkLst>
            <pc:docMk/>
            <pc:sldMk cId="2555304019" sldId="420"/>
            <ac:spMk id="288773" creationId="{3AB250F2-6901-A14B-BC83-81F123B6EE80}"/>
          </ac:spMkLst>
        </pc:spChg>
        <pc:spChg chg="mod">
          <ac:chgData name="Jorg Liebeherr" userId="4e70e616cda3882f" providerId="LiveId" clId="{2BF6F06E-0E1E-3445-85E1-D468DAB0F76F}" dt="2020-10-12T18:17:01.989" v="2378" actId="20577"/>
          <ac:spMkLst>
            <pc:docMk/>
            <pc:sldMk cId="2555304019" sldId="420"/>
            <ac:spMk id="288774" creationId="{DAD0B823-5FD7-0044-871E-5AD5EC0ABFD6}"/>
          </ac:spMkLst>
        </pc:spChg>
        <pc:spChg chg="mod">
          <ac:chgData name="Jorg Liebeherr" userId="4e70e616cda3882f" providerId="LiveId" clId="{2BF6F06E-0E1E-3445-85E1-D468DAB0F76F}" dt="2020-10-12T18:17:05.957" v="2379" actId="20577"/>
          <ac:spMkLst>
            <pc:docMk/>
            <pc:sldMk cId="2555304019" sldId="420"/>
            <ac:spMk id="288775" creationId="{4E63BD87-F31C-C84A-9914-468D0ABDE585}"/>
          </ac:spMkLst>
        </pc:spChg>
        <pc:spChg chg="del mod">
          <ac:chgData name="Jorg Liebeherr" userId="4e70e616cda3882f" providerId="LiveId" clId="{2BF6F06E-0E1E-3445-85E1-D468DAB0F76F}" dt="2020-10-12T18:10:28.962" v="2283" actId="478"/>
          <ac:spMkLst>
            <pc:docMk/>
            <pc:sldMk cId="2555304019" sldId="420"/>
            <ac:spMk id="288788" creationId="{54CEF441-D50F-CF45-967B-05370A3BB450}"/>
          </ac:spMkLst>
        </pc:spChg>
        <pc:spChg chg="del mod">
          <ac:chgData name="Jorg Liebeherr" userId="4e70e616cda3882f" providerId="LiveId" clId="{2BF6F06E-0E1E-3445-85E1-D468DAB0F76F}" dt="2020-10-12T18:10:45.733" v="2287" actId="478"/>
          <ac:spMkLst>
            <pc:docMk/>
            <pc:sldMk cId="2555304019" sldId="420"/>
            <ac:spMk id="288797" creationId="{57E07665-7BE0-2D4C-91A3-5AEED78C9F9D}"/>
          </ac:spMkLst>
        </pc:spChg>
        <pc:grpChg chg="add mod">
          <ac:chgData name="Jorg Liebeherr" userId="4e70e616cda3882f" providerId="LiveId" clId="{2BF6F06E-0E1E-3445-85E1-D468DAB0F76F}" dt="2020-10-12T18:16:34.627" v="2373" actId="1076"/>
          <ac:grpSpMkLst>
            <pc:docMk/>
            <pc:sldMk cId="2555304019" sldId="420"/>
            <ac:grpSpMk id="12" creationId="{4A71EAC5-4CBE-F24E-992B-9BC93A66FF08}"/>
          </ac:grpSpMkLst>
        </pc:grpChg>
        <pc:graphicFrameChg chg="mod">
          <ac:chgData name="Jorg Liebeherr" userId="4e70e616cda3882f" providerId="LiveId" clId="{2BF6F06E-0E1E-3445-85E1-D468DAB0F76F}" dt="2020-10-12T18:10:41.933" v="2286" actId="167"/>
          <ac:graphicFrameMkLst>
            <pc:docMk/>
            <pc:sldMk cId="2555304019" sldId="420"/>
            <ac:graphicFrameMk id="32779" creationId="{C9C9148E-C5F9-9E4D-B6E9-AF35BECB13F2}"/>
          </ac:graphicFrameMkLst>
        </pc:graphicFrame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11" creationId="{608614A8-A5E2-0E4F-9F26-C4A9E25FA694}"/>
          </ac:cxnSpMkLst>
        </pc:cxnChg>
        <pc:cxnChg chg="add mod">
          <ac:chgData name="Jorg Liebeherr" userId="4e70e616cda3882f" providerId="LiveId" clId="{2BF6F06E-0E1E-3445-85E1-D468DAB0F76F}" dt="2020-10-12T18:13:14.157" v="2322"/>
          <ac:cxnSpMkLst>
            <pc:docMk/>
            <pc:sldMk cId="2555304019" sldId="420"/>
            <ac:cxnSpMk id="18" creationId="{6D016564-2B77-F548-B6C7-4CA87910F9A6}"/>
          </ac:cxnSpMkLst>
        </pc:cxnChg>
        <pc:cxnChg chg="add 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19" creationId="{951C69D5-8F3E-7E46-A3D2-CC36B47F3DB5}"/>
          </ac:cxnSpMkLst>
        </pc:cxnChg>
        <pc:cxnChg chg="add mod">
          <ac:chgData name="Jorg Liebeherr" userId="4e70e616cda3882f" providerId="LiveId" clId="{2BF6F06E-0E1E-3445-85E1-D468DAB0F76F}" dt="2020-10-12T18:14:27.415" v="2365" actId="164"/>
          <ac:cxnSpMkLst>
            <pc:docMk/>
            <pc:sldMk cId="2555304019" sldId="420"/>
            <ac:cxnSpMk id="24" creationId="{5C9F8092-1C2A-A54E-BACC-340EBD31502C}"/>
          </ac:cxnSpMkLst>
        </pc:cxnChg>
        <pc:cxnChg chg="del mod">
          <ac:chgData name="Jorg Liebeherr" userId="4e70e616cda3882f" providerId="LiveId" clId="{2BF6F06E-0E1E-3445-85E1-D468DAB0F76F}" dt="2020-10-12T18:16:16.582" v="2368" actId="478"/>
          <ac:cxnSpMkLst>
            <pc:docMk/>
            <pc:sldMk cId="2555304019" sldId="420"/>
            <ac:cxnSpMk id="288779" creationId="{6410D1FE-11ED-8C4B-841F-9E1AC6431A6A}"/>
          </ac:cxnSpMkLst>
        </pc:cxnChg>
        <pc:cxnChg chg="mod">
          <ac:chgData name="Jorg Liebeherr" userId="4e70e616cda3882f" providerId="LiveId" clId="{2BF6F06E-0E1E-3445-85E1-D468DAB0F76F}" dt="2020-10-12T18:16:42.922" v="2374" actId="12789"/>
          <ac:cxnSpMkLst>
            <pc:docMk/>
            <pc:sldMk cId="2555304019" sldId="420"/>
            <ac:cxnSpMk id="288781" creationId="{1CD4A069-4010-BE40-BBF7-04BEB41813D2}"/>
          </ac:cxnSpMkLst>
        </pc:cxnChg>
      </pc:sldChg>
      <pc:sldChg chg="addSp delSp modSp">
        <pc:chgData name="Jorg Liebeherr" userId="4e70e616cda3882f" providerId="LiveId" clId="{2BF6F06E-0E1E-3445-85E1-D468DAB0F76F}" dt="2020-10-12T22:30:57.041" v="4364" actId="114"/>
        <pc:sldMkLst>
          <pc:docMk/>
          <pc:sldMk cId="744561639" sldId="42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744561639" sldId="421"/>
            <ac:spMk id="2" creationId="{F5C28673-9F13-7846-8CF4-3C2A8F650CEC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744561639" sldId="421"/>
            <ac:spMk id="4" creationId="{150A5D3A-D786-6549-8FBA-87DED01DD680}"/>
          </ac:spMkLst>
        </pc:spChg>
        <pc:spChg chg="mod">
          <ac:chgData name="Jorg Liebeherr" userId="4e70e616cda3882f" providerId="LiveId" clId="{2BF6F06E-0E1E-3445-85E1-D468DAB0F76F}" dt="2020-10-12T18:18:46.736" v="2408" actId="20577"/>
          <ac:spMkLst>
            <pc:docMk/>
            <pc:sldMk cId="744561639" sldId="421"/>
            <ac:spMk id="289794" creationId="{9E076DC0-3668-314E-AF6C-BE177721C10C}"/>
          </ac:spMkLst>
        </pc:spChg>
        <pc:spChg chg="mod">
          <ac:chgData name="Jorg Liebeherr" userId="4e70e616cda3882f" providerId="LiveId" clId="{2BF6F06E-0E1E-3445-85E1-D468DAB0F76F}" dt="2020-10-12T22:30:57.041" v="4364" actId="114"/>
          <ac:spMkLst>
            <pc:docMk/>
            <pc:sldMk cId="744561639" sldId="421"/>
            <ac:spMk id="289795" creationId="{FEFFCCA4-9DDA-584B-A152-09F6B9CEA978}"/>
          </ac:spMkLst>
        </pc:spChg>
      </pc:sldChg>
      <pc:sldChg chg="addSp delSp modSp">
        <pc:chgData name="Jorg Liebeherr" userId="4e70e616cda3882f" providerId="LiveId" clId="{2BF6F06E-0E1E-3445-85E1-D468DAB0F76F}" dt="2020-10-12T18:35:39.906" v="3309" actId="1076"/>
        <pc:sldMkLst>
          <pc:docMk/>
          <pc:sldMk cId="154250669" sldId="42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4250669" sldId="422"/>
            <ac:spMk id="2" creationId="{61599A3E-BD91-F74B-9FBA-828FB3FCE641}"/>
          </ac:spMkLst>
        </pc:spChg>
        <pc:spChg chg="add mod">
          <ac:chgData name="Jorg Liebeherr" userId="4e70e616cda3882f" providerId="LiveId" clId="{2BF6F06E-0E1E-3445-85E1-D468DAB0F76F}" dt="2020-10-12T18:34:27.503" v="3260" actId="208"/>
          <ac:spMkLst>
            <pc:docMk/>
            <pc:sldMk cId="154250669" sldId="422"/>
            <ac:spMk id="3" creationId="{C0EEBC33-395F-B74F-A4F0-F979DF5DBAF5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4250669" sldId="422"/>
            <ac:spMk id="4" creationId="{DB3D4DD1-85E9-E642-A582-799004625438}"/>
          </ac:spMkLst>
        </pc:spChg>
        <pc:spChg chg="add mod">
          <ac:chgData name="Jorg Liebeherr" userId="4e70e616cda3882f" providerId="LiveId" clId="{2BF6F06E-0E1E-3445-85E1-D468DAB0F76F}" dt="2020-10-12T18:35:39.906" v="3309" actId="1076"/>
          <ac:spMkLst>
            <pc:docMk/>
            <pc:sldMk cId="154250669" sldId="422"/>
            <ac:spMk id="5" creationId="{7D6D7A36-6C26-9443-9D9F-FFA41297AA9C}"/>
          </ac:spMkLst>
        </pc:spChg>
        <pc:spChg chg="mod">
          <ac:chgData name="Jorg Liebeherr" userId="4e70e616cda3882f" providerId="LiveId" clId="{2BF6F06E-0E1E-3445-85E1-D468DAB0F76F}" dt="2020-10-12T18:22:08.038" v="2549" actId="20577"/>
          <ac:spMkLst>
            <pc:docMk/>
            <pc:sldMk cId="154250669" sldId="422"/>
            <ac:spMk id="290818" creationId="{19A949E8-A1C3-6C40-A774-05C3612C9CAC}"/>
          </ac:spMkLst>
        </pc:spChg>
        <pc:spChg chg="mod">
          <ac:chgData name="Jorg Liebeherr" userId="4e70e616cda3882f" providerId="LiveId" clId="{2BF6F06E-0E1E-3445-85E1-D468DAB0F76F}" dt="2020-10-12T18:34:44.411" v="3280" actId="20577"/>
          <ac:spMkLst>
            <pc:docMk/>
            <pc:sldMk cId="154250669" sldId="422"/>
            <ac:spMk id="290819" creationId="{05D9B4F3-971A-9E4F-A080-43949FADB1E7}"/>
          </ac:spMkLst>
        </pc:spChg>
      </pc:sldChg>
      <pc:sldChg chg="addSp delSp modSp del">
        <pc:chgData name="Jorg Liebeherr" userId="4e70e616cda3882f" providerId="LiveId" clId="{2BF6F06E-0E1E-3445-85E1-D468DAB0F76F}" dt="2020-10-12T18:21:34.891" v="2533" actId="2696"/>
        <pc:sldMkLst>
          <pc:docMk/>
          <pc:sldMk cId="1236806443" sldId="423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36806443" sldId="423"/>
            <ac:spMk id="2" creationId="{39A53B26-441D-8646-900C-3ECE7D36347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36806443" sldId="423"/>
            <ac:spMk id="4" creationId="{88BB5A57-6D64-6546-958E-3B06A37ACABD}"/>
          </ac:spMkLst>
        </pc:spChg>
      </pc:sldChg>
      <pc:sldChg chg="addSp delSp modSp">
        <pc:chgData name="Jorg Liebeherr" userId="4e70e616cda3882f" providerId="LiveId" clId="{2BF6F06E-0E1E-3445-85E1-D468DAB0F76F}" dt="2020-10-12T22:12:22.961" v="4301" actId="114"/>
        <pc:sldMkLst>
          <pc:docMk/>
          <pc:sldMk cId="1294249808" sldId="42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294249808" sldId="425"/>
            <ac:spMk id="2" creationId="{7AB3294D-3E7B-6A40-BDC4-87E1969FD569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294249808" sldId="425"/>
            <ac:spMk id="7" creationId="{CD1B0444-3A2F-7F4F-B0B5-9AEFF55FE080}"/>
          </ac:spMkLst>
        </pc:spChg>
        <pc:spChg chg="mod">
          <ac:chgData name="Jorg Liebeherr" userId="4e70e616cda3882f" providerId="LiveId" clId="{2BF6F06E-0E1E-3445-85E1-D468DAB0F76F}" dt="2020-10-12T18:58:13.091" v="4129" actId="20577"/>
          <ac:spMkLst>
            <pc:docMk/>
            <pc:sldMk cId="1294249808" sldId="425"/>
            <ac:spMk id="295938" creationId="{016B5367-8D40-B440-99D6-BF02A731B127}"/>
          </ac:spMkLst>
        </pc:spChg>
        <pc:spChg chg="mod">
          <ac:chgData name="Jorg Liebeherr" userId="4e70e616cda3882f" providerId="LiveId" clId="{2BF6F06E-0E1E-3445-85E1-D468DAB0F76F}" dt="2020-10-12T17:57:38.271" v="1939" actId="20577"/>
          <ac:spMkLst>
            <pc:docMk/>
            <pc:sldMk cId="1294249808" sldId="425"/>
            <ac:spMk id="295940" creationId="{F753BA1E-73B6-AA44-8C33-803970474C8B}"/>
          </ac:spMkLst>
        </pc:spChg>
        <pc:spChg chg="mod">
          <ac:chgData name="Jorg Liebeherr" userId="4e70e616cda3882f" providerId="LiveId" clId="{2BF6F06E-0E1E-3445-85E1-D468DAB0F76F}" dt="2020-10-12T22:12:22.961" v="4301" actId="114"/>
          <ac:spMkLst>
            <pc:docMk/>
            <pc:sldMk cId="1294249808" sldId="425"/>
            <ac:spMk id="295943" creationId="{90F01E91-99F3-964B-B862-4907CF55B82C}"/>
          </ac:spMkLst>
        </pc:spChg>
        <pc:spChg chg="mod">
          <ac:chgData name="Jorg Liebeherr" userId="4e70e616cda3882f" providerId="LiveId" clId="{2BF6F06E-0E1E-3445-85E1-D468DAB0F76F}" dt="2020-10-12T17:47:02.053" v="1545" actId="1036"/>
          <ac:spMkLst>
            <pc:docMk/>
            <pc:sldMk cId="1294249808" sldId="425"/>
            <ac:spMk id="295944" creationId="{D3DD5A98-C274-F342-907D-B3EAF8D6E4D3}"/>
          </ac:spMkLst>
        </pc:spChg>
        <pc:graphicFrameChg chg="mod">
          <ac:chgData name="Jorg Liebeherr" userId="4e70e616cda3882f" providerId="LiveId" clId="{2BF6F06E-0E1E-3445-85E1-D468DAB0F76F}" dt="2020-10-12T17:45:32.567" v="1421" actId="1076"/>
          <ac:graphicFrameMkLst>
            <pc:docMk/>
            <pc:sldMk cId="1294249808" sldId="425"/>
            <ac:graphicFrameMk id="27651" creationId="{120D1E31-0CFE-4E46-A6DF-F84822D89C22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16.474" v="4133" actId="20577"/>
        <pc:sldMkLst>
          <pc:docMk/>
          <pc:sldMk cId="1936544943" sldId="42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36544943" sldId="426"/>
            <ac:spMk id="2" creationId="{B9CDF917-DEA7-004A-AD32-8817F3400737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36544943" sldId="426"/>
            <ac:spMk id="9" creationId="{73C576C8-2505-0F45-9018-CF6C87BBD24D}"/>
          </ac:spMkLst>
        </pc:spChg>
        <pc:spChg chg="mod">
          <ac:chgData name="Jorg Liebeherr" userId="4e70e616cda3882f" providerId="LiveId" clId="{2BF6F06E-0E1E-3445-85E1-D468DAB0F76F}" dt="2020-10-12T18:58:16.474" v="4133" actId="20577"/>
          <ac:spMkLst>
            <pc:docMk/>
            <pc:sldMk cId="1936544943" sldId="426"/>
            <ac:spMk id="296962" creationId="{C4A5CE2E-2113-D44D-B7D9-41C184E10175}"/>
          </ac:spMkLst>
        </pc:spChg>
        <pc:spChg chg="mod">
          <ac:chgData name="Jorg Liebeherr" userId="4e70e616cda3882f" providerId="LiveId" clId="{2BF6F06E-0E1E-3445-85E1-D468DAB0F76F}" dt="2020-10-12T18:00:13.736" v="1987" actId="1076"/>
          <ac:spMkLst>
            <pc:docMk/>
            <pc:sldMk cId="1936544943" sldId="426"/>
            <ac:spMk id="296964" creationId="{0B65EEB3-53F9-4F4A-9862-38CBB9D389CC}"/>
          </ac:spMkLst>
        </pc:spChg>
        <pc:spChg chg="mod">
          <ac:chgData name="Jorg Liebeherr" userId="4e70e616cda3882f" providerId="LiveId" clId="{2BF6F06E-0E1E-3445-85E1-D468DAB0F76F}" dt="2020-10-12T17:59:45.169" v="1982" actId="20577"/>
          <ac:spMkLst>
            <pc:docMk/>
            <pc:sldMk cId="1936544943" sldId="426"/>
            <ac:spMk id="296971" creationId="{9E6410B0-7D7E-4A42-B240-0A36AD08F935}"/>
          </ac:spMkLst>
        </pc:spChg>
        <pc:graphicFrameChg chg="mod">
          <ac:chgData name="Jorg Liebeherr" userId="4e70e616cda3882f" providerId="LiveId" clId="{2BF6F06E-0E1E-3445-85E1-D468DAB0F76F}" dt="2020-10-12T18:01:20.460" v="2037" actId="1037"/>
          <ac:graphicFrameMkLst>
            <pc:docMk/>
            <pc:sldMk cId="1936544943" sldId="426"/>
            <ac:graphicFrameMk id="28675" creationId="{654F8B4D-3730-3A4D-B31D-07A737BA7145}"/>
          </ac:graphicFrameMkLst>
        </pc:graphicFrameChg>
        <pc:graphicFrameChg chg="mod">
          <ac:chgData name="Jorg Liebeherr" userId="4e70e616cda3882f" providerId="LiveId" clId="{2BF6F06E-0E1E-3445-85E1-D468DAB0F76F}" dt="2020-10-12T18:01:33.736" v="2057" actId="1035"/>
          <ac:graphicFrameMkLst>
            <pc:docMk/>
            <pc:sldMk cId="1936544943" sldId="426"/>
            <ac:graphicFrameMk id="28677" creationId="{FD70BBFD-77C0-944E-9AE6-1F29AE6EC111}"/>
          </ac:graphicFrameMkLst>
        </pc:graphicFrameChg>
        <pc:graphicFrameChg chg="mod">
          <ac:chgData name="Jorg Liebeherr" userId="4e70e616cda3882f" providerId="LiveId" clId="{2BF6F06E-0E1E-3445-85E1-D468DAB0F76F}" dt="2020-10-12T18:01:13.691" v="2036" actId="1076"/>
          <ac:graphicFrameMkLst>
            <pc:docMk/>
            <pc:sldMk cId="1936544943" sldId="426"/>
            <ac:graphicFrameMk id="28678" creationId="{E66C490E-1722-D143-B56D-45AC6FBEAC9C}"/>
          </ac:graphicFrameMkLst>
        </pc:graphicFrameChg>
        <pc:graphicFrameChg chg="mod">
          <ac:chgData name="Jorg Liebeherr" userId="4e70e616cda3882f" providerId="LiveId" clId="{2BF6F06E-0E1E-3445-85E1-D468DAB0F76F}" dt="2020-10-12T18:01:36.357" v="2058" actId="1036"/>
          <ac:graphicFrameMkLst>
            <pc:docMk/>
            <pc:sldMk cId="1936544943" sldId="426"/>
            <ac:graphicFrameMk id="28679" creationId="{AA53CEEB-6440-5243-899F-871F393B7245}"/>
          </ac:graphicFrameMkLst>
        </pc:graphicFrameChg>
      </pc:sldChg>
      <pc:sldChg chg="addSp delSp modSp">
        <pc:chgData name="Jorg Liebeherr" userId="4e70e616cda3882f" providerId="LiveId" clId="{2BF6F06E-0E1E-3445-85E1-D468DAB0F76F}" dt="2020-10-12T22:10:39.142" v="4298" actId="20577"/>
        <pc:sldMkLst>
          <pc:docMk/>
          <pc:sldMk cId="14102403" sldId="42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4102403" sldId="427"/>
            <ac:spMk id="2" creationId="{48E82E9A-9558-8D4E-8B1B-4B08659AC6B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4102403" sldId="427"/>
            <ac:spMk id="4" creationId="{9DDD93E8-3F3E-FF43-9EF6-D99C861D67CA}"/>
          </ac:spMkLst>
        </pc:spChg>
        <pc:spChg chg="mod">
          <ac:chgData name="Jorg Liebeherr" userId="4e70e616cda3882f" providerId="LiveId" clId="{2BF6F06E-0E1E-3445-85E1-D468DAB0F76F}" dt="2020-10-12T18:58:35.235" v="4139" actId="20577"/>
          <ac:spMkLst>
            <pc:docMk/>
            <pc:sldMk cId="14102403" sldId="427"/>
            <ac:spMk id="299010" creationId="{9DF61F21-A026-4E4F-BAFE-A83B70434438}"/>
          </ac:spMkLst>
        </pc:spChg>
        <pc:spChg chg="mod">
          <ac:chgData name="Jorg Liebeherr" userId="4e70e616cda3882f" providerId="LiveId" clId="{2BF6F06E-0E1E-3445-85E1-D468DAB0F76F}" dt="2020-10-12T22:10:39.142" v="4298" actId="20577"/>
          <ac:spMkLst>
            <pc:docMk/>
            <pc:sldMk cId="14102403" sldId="427"/>
            <ac:spMk id="299011" creationId="{CA5856B5-2D70-0545-B66E-80D58B4C8F4A}"/>
          </ac:spMkLst>
        </pc:spChg>
      </pc:sldChg>
      <pc:sldChg chg="addSp delSp modSp addAnim delAnim modAnim">
        <pc:chgData name="Jorg Liebeherr" userId="4e70e616cda3882f" providerId="LiveId" clId="{2BF6F06E-0E1E-3445-85E1-D468DAB0F76F}" dt="2020-10-12T23:11:22.120" v="4382" actId="20577"/>
        <pc:sldMkLst>
          <pc:docMk/>
          <pc:sldMk cId="26953269" sldId="42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6953269" sldId="428"/>
            <ac:spMk id="2" creationId="{99838601-D4F7-6142-BE46-810D6DB4679F}"/>
          </ac:spMkLst>
        </pc:spChg>
        <pc:spChg chg="add del mod">
          <ac:chgData name="Jorg Liebeherr" userId="4e70e616cda3882f" providerId="LiveId" clId="{2BF6F06E-0E1E-3445-85E1-D468DAB0F76F}" dt="2020-10-12T18:04:32.252" v="2127" actId="478"/>
          <ac:spMkLst>
            <pc:docMk/>
            <pc:sldMk cId="26953269" sldId="428"/>
            <ac:spMk id="3" creationId="{E90DADDF-5D20-444F-9783-8A555C3AB84B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6953269" sldId="428"/>
            <ac:spMk id="92" creationId="{6EFA695E-BA06-AA40-8915-EF1469D6D17B}"/>
          </ac:spMkLst>
        </pc:spChg>
        <pc:spChg chg="add del mod">
          <ac:chgData name="Jorg Liebeherr" userId="4e70e616cda3882f" providerId="LiveId" clId="{2BF6F06E-0E1E-3445-85E1-D468DAB0F76F}" dt="2020-10-12T18:04:29.617" v="2126" actId="478"/>
          <ac:spMkLst>
            <pc:docMk/>
            <pc:sldMk cId="26953269" sldId="428"/>
            <ac:spMk id="95" creationId="{1CC1F1F1-32C8-E848-8AAD-4F70D874353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5" creationId="{9D7F7C18-CED1-1E41-B6E3-DA8ACC14C09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7" creationId="{C46486F8-D3C1-9B44-BAA9-DCCC85DB223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39" creationId="{1D3FD4F7-66B6-534E-B04B-C59513DA2716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41" creationId="{07FD32E1-7371-0A4D-9E20-CC7AD578DAEC}"/>
          </ac:spMkLst>
        </pc:spChg>
        <pc:spChg chg="mod">
          <ac:chgData name="Jorg Liebeherr" userId="4e70e616cda3882f" providerId="LiveId" clId="{2BF6F06E-0E1E-3445-85E1-D468DAB0F76F}" dt="2020-10-12T23:11:22.120" v="4382" actId="20577"/>
          <ac:spMkLst>
            <pc:docMk/>
            <pc:sldMk cId="26953269" sldId="428"/>
            <ac:spMk id="300065" creationId="{F3368756-7CD6-8C44-A9C8-E242499CD267}"/>
          </ac:spMkLst>
        </pc:spChg>
        <pc:spChg chg="mod">
          <ac:chgData name="Jorg Liebeherr" userId="4e70e616cda3882f" providerId="LiveId" clId="{2BF6F06E-0E1E-3445-85E1-D468DAB0F76F}" dt="2020-10-12T18:03:11.304" v="2073" actId="20577"/>
          <ac:spMkLst>
            <pc:docMk/>
            <pc:sldMk cId="26953269" sldId="428"/>
            <ac:spMk id="300066" creationId="{5BE1A073-0B95-DD41-8890-4A6B853E8CC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1" creationId="{EE7B9753-EAE0-484A-A1F7-13CD7C6B515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3" creationId="{A1C87FD8-CECB-4D40-BBD9-57134FB37640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4" creationId="{3D087379-11D9-A644-87B7-D4F01B75C10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79" creationId="{DDFCB735-78CB-7849-927A-EB94FE0E6462}"/>
          </ac:spMkLst>
        </pc:spChg>
        <pc:spChg chg="mod">
          <ac:chgData name="Jorg Liebeherr" userId="4e70e616cda3882f" providerId="LiveId" clId="{2BF6F06E-0E1E-3445-85E1-D468DAB0F76F}" dt="2020-10-12T18:03:15.319" v="2077" actId="20577"/>
          <ac:spMkLst>
            <pc:docMk/>
            <pc:sldMk cId="26953269" sldId="428"/>
            <ac:spMk id="300095" creationId="{2C6E369A-CCCD-3E44-8B16-B5420CD2D96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6" creationId="{27A145DB-C1F6-DB47-A3D6-2078018522B8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7" creationId="{C4777C8A-1C53-F245-93FA-45F2709F4F02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098" creationId="{EA5CFA9D-AFD3-9B48-B44F-A5BB5877092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4" creationId="{62185ACE-1909-5541-975A-FB5B8CEBEF1A}"/>
          </ac:spMkLst>
        </pc:spChg>
        <pc:spChg chg="mod">
          <ac:chgData name="Jorg Liebeherr" userId="4e70e616cda3882f" providerId="LiveId" clId="{2BF6F06E-0E1E-3445-85E1-D468DAB0F76F}" dt="2020-10-12T18:03:18.728" v="2081" actId="20577"/>
          <ac:spMkLst>
            <pc:docMk/>
            <pc:sldMk cId="26953269" sldId="428"/>
            <ac:spMk id="300106" creationId="{0F6CFB4D-9853-034F-A795-002694593AA7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7" creationId="{562326B5-F14B-924C-A934-1B3E7EBE4FAD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8" creationId="{30496AB4-6038-364A-AD77-B97242E4B8BB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09" creationId="{57BD2B22-859B-C94A-9679-D15253624354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5" creationId="{BC6A4947-5877-AD45-AFF9-6ED6D962BC67}"/>
          </ac:spMkLst>
        </pc:spChg>
        <pc:spChg chg="mod">
          <ac:chgData name="Jorg Liebeherr" userId="4e70e616cda3882f" providerId="LiveId" clId="{2BF6F06E-0E1E-3445-85E1-D468DAB0F76F}" dt="2020-10-12T18:03:23.295" v="2085" actId="20577"/>
          <ac:spMkLst>
            <pc:docMk/>
            <pc:sldMk cId="26953269" sldId="428"/>
            <ac:spMk id="300117" creationId="{EE8C53FB-6BBF-C24A-B5B6-970B91FFD511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8" creationId="{3EC76D99-DC9A-1D49-9901-67C0DF8CAA9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19" creationId="{6DD4B92C-6D27-0947-A086-6B13AAD3D919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0" creationId="{304500E4-7F4D-D240-B830-299C6DDA010F}"/>
          </ac:spMkLst>
        </pc:spChg>
        <pc:spChg chg="mod">
          <ac:chgData name="Jorg Liebeherr" userId="4e70e616cda3882f" providerId="LiveId" clId="{2BF6F06E-0E1E-3445-85E1-D468DAB0F76F}" dt="2020-10-12T00:23:46.636" v="21" actId="2711"/>
          <ac:spMkLst>
            <pc:docMk/>
            <pc:sldMk cId="26953269" sldId="428"/>
            <ac:spMk id="300126" creationId="{3D048BC9-0A00-0145-955F-A16896F2C428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7" creationId="{6314BCC1-5739-1444-9968-92EE4CC2DEE3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8" creationId="{E187133A-EB8C-8F4A-8519-9269BAAAEB47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29" creationId="{E231A297-5ABE-5544-BF4E-BE82CFF11FFD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0" creationId="{F7071E38-B037-814C-A00A-1DEBC81D6521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1" creationId="{07891148-2566-C14C-8D0A-83CE0847DABC}"/>
          </ac:spMkLst>
        </pc:spChg>
        <pc:spChg chg="mod">
          <ac:chgData name="Jorg Liebeherr" userId="4e70e616cda3882f" providerId="LiveId" clId="{2BF6F06E-0E1E-3445-85E1-D468DAB0F76F}" dt="2020-10-12T18:06:22.276" v="2173" actId="208"/>
          <ac:spMkLst>
            <pc:docMk/>
            <pc:sldMk cId="26953269" sldId="428"/>
            <ac:spMk id="300132" creationId="{7BF51CBC-66D2-3444-8C97-98BE6C538E6A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3" creationId="{3452F08C-EE51-1447-8408-10D385FF71FD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4" creationId="{57940578-704F-A242-B8DA-70EB80F6EDD0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5" creationId="{022B9378-FDF2-B44C-9A64-6F06CBA111F9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6" creationId="{62C60648-395E-7949-A963-D6E3AD2311AC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7" creationId="{35E57EB0-B3F7-C44F-8A14-46B192FA0FFF}"/>
          </ac:spMkLst>
        </pc:spChg>
        <pc:spChg chg="mod">
          <ac:chgData name="Jorg Liebeherr" userId="4e70e616cda3882f" providerId="LiveId" clId="{2BF6F06E-0E1E-3445-85E1-D468DAB0F76F}" dt="2020-10-12T18:06:26.308" v="2174" actId="208"/>
          <ac:spMkLst>
            <pc:docMk/>
            <pc:sldMk cId="26953269" sldId="428"/>
            <ac:spMk id="300138" creationId="{CA3823E2-42FC-2349-856F-4044A2D649F5}"/>
          </ac:spMkLst>
        </pc:spChg>
        <pc:spChg chg="mod">
          <ac:chgData name="Jorg Liebeherr" userId="4e70e616cda3882f" providerId="LiveId" clId="{2BF6F06E-0E1E-3445-85E1-D468DAB0F76F}" dt="2020-10-12T18:03:35.424" v="2092" actId="20577"/>
          <ac:spMkLst>
            <pc:docMk/>
            <pc:sldMk cId="26953269" sldId="428"/>
            <ac:spMk id="300161" creationId="{4947AD51-F563-364F-B3FE-0F58B5AECE1A}"/>
          </ac:spMkLst>
        </pc:spChg>
        <pc:spChg chg="mod">
          <ac:chgData name="Jorg Liebeherr" userId="4e70e616cda3882f" providerId="LiveId" clId="{2BF6F06E-0E1E-3445-85E1-D468DAB0F76F}" dt="2020-10-12T18:04:50.858" v="2138" actId="20577"/>
          <ac:spMkLst>
            <pc:docMk/>
            <pc:sldMk cId="26953269" sldId="428"/>
            <ac:spMk id="300162" creationId="{53A0BDC2-D191-7C42-B806-18B4F9C45ADE}"/>
          </ac:spMkLst>
        </pc:spChg>
        <pc:spChg chg="mod">
          <ac:chgData name="Jorg Liebeherr" userId="4e70e616cda3882f" providerId="LiveId" clId="{2BF6F06E-0E1E-3445-85E1-D468DAB0F76F}" dt="2020-10-12T18:05:03.104" v="2148" actId="20577"/>
          <ac:spMkLst>
            <pc:docMk/>
            <pc:sldMk cId="26953269" sldId="428"/>
            <ac:spMk id="300165" creationId="{352008A3-3930-2C48-8354-D811D3AE5D02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6" creationId="{877B1850-D04C-7A4B-9338-CBBEDBC3A706}"/>
          </ac:spMkLst>
        </pc:spChg>
        <pc:spChg chg="mod">
          <ac:chgData name="Jorg Liebeherr" userId="4e70e616cda3882f" providerId="LiveId" clId="{2BF6F06E-0E1E-3445-85E1-D468DAB0F76F}" dt="2020-10-12T18:05:14.145" v="2160" actId="20577"/>
          <ac:spMkLst>
            <pc:docMk/>
            <pc:sldMk cId="26953269" sldId="428"/>
            <ac:spMk id="300167" creationId="{D9C2EA4A-783E-8141-93BB-47BB64FAFBA5}"/>
          </ac:spMkLst>
        </pc:spChg>
        <pc:spChg chg="mod">
          <ac:chgData name="Jorg Liebeherr" userId="4e70e616cda3882f" providerId="LiveId" clId="{2BF6F06E-0E1E-3445-85E1-D468DAB0F76F}" dt="2020-10-12T18:06:17.414" v="2172" actId="208"/>
          <ac:spMkLst>
            <pc:docMk/>
            <pc:sldMk cId="26953269" sldId="428"/>
            <ac:spMk id="300168" creationId="{4405D583-E077-1546-B2F3-C2385BCA160E}"/>
          </ac:spMkLst>
        </pc:spChg>
        <pc:spChg chg="mod">
          <ac:chgData name="Jorg Liebeherr" userId="4e70e616cda3882f" providerId="LiveId" clId="{2BF6F06E-0E1E-3445-85E1-D468DAB0F76F}" dt="2020-10-12T18:05:23.694" v="2168" actId="20577"/>
          <ac:spMkLst>
            <pc:docMk/>
            <pc:sldMk cId="26953269" sldId="428"/>
            <ac:spMk id="300169" creationId="{240B7C2E-D7FC-5F49-A47C-8D9F835D7323}"/>
          </ac:spMkLst>
        </pc:spChg>
        <pc:spChg chg="mod">
          <ac:chgData name="Jorg Liebeherr" userId="4e70e616cda3882f" providerId="LiveId" clId="{2BF6F06E-0E1E-3445-85E1-D468DAB0F76F}" dt="2020-10-12T18:06:07.235" v="2170" actId="208"/>
          <ac:spMkLst>
            <pc:docMk/>
            <pc:sldMk cId="26953269" sldId="428"/>
            <ac:spMk id="300170" creationId="{FB156A05-EDE5-3C49-9806-26D3308E2F67}"/>
          </ac:spMkLst>
        </pc:spChg>
      </pc:sldChg>
      <pc:sldChg chg="addSp delSp modSp del">
        <pc:chgData name="Jorg Liebeherr" userId="4e70e616cda3882f" providerId="LiveId" clId="{2BF6F06E-0E1E-3445-85E1-D468DAB0F76F}" dt="2020-10-12T18:21:37.876" v="2534" actId="2696"/>
        <pc:sldMkLst>
          <pc:docMk/>
          <pc:sldMk cId="1964733981" sldId="42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964733981" sldId="429"/>
            <ac:spMk id="2" creationId="{38C8A558-C848-9B49-BDFB-26167937A8C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964733981" sldId="429"/>
            <ac:spMk id="4" creationId="{F6F2A59D-00EC-9D43-9D97-6A6290C9C603}"/>
          </ac:spMkLst>
        </pc:spChg>
      </pc:sldChg>
      <pc:sldChg chg="modSp add">
        <pc:chgData name="Jorg Liebeherr" userId="4e70e616cda3882f" providerId="LiveId" clId="{2BF6F06E-0E1E-3445-85E1-D468DAB0F76F}" dt="2020-10-12T22:46:34.601" v="4374" actId="20577"/>
        <pc:sldMkLst>
          <pc:docMk/>
          <pc:sldMk cId="42229749" sldId="430"/>
        </pc:sldMkLst>
        <pc:spChg chg="mod">
          <ac:chgData name="Jorg Liebeherr" userId="4e70e616cda3882f" providerId="LiveId" clId="{2BF6F06E-0E1E-3445-85E1-D468DAB0F76F}" dt="2020-10-12T18:49:51.844" v="3708" actId="20577"/>
          <ac:spMkLst>
            <pc:docMk/>
            <pc:sldMk cId="42229749" sldId="430"/>
            <ac:spMk id="302082" creationId="{0FF490A1-9A93-884B-9A73-358592CB27FB}"/>
          </ac:spMkLst>
        </pc:spChg>
        <pc:spChg chg="mod">
          <ac:chgData name="Jorg Liebeherr" userId="4e70e616cda3882f" providerId="LiveId" clId="{2BF6F06E-0E1E-3445-85E1-D468DAB0F76F}" dt="2020-10-12T22:46:34.601" v="4374" actId="20577"/>
          <ac:spMkLst>
            <pc:docMk/>
            <pc:sldMk cId="42229749" sldId="430"/>
            <ac:spMk id="302083" creationId="{00F559CD-B5C5-C840-A6B0-D9D2B3BB3D61}"/>
          </ac:spMkLst>
        </pc:spChg>
      </pc:sldChg>
      <pc:sldChg chg="addSp delSp modSp del">
        <pc:chgData name="Jorg Liebeherr" userId="4e70e616cda3882f" providerId="LiveId" clId="{2BF6F06E-0E1E-3445-85E1-D468DAB0F76F}" dt="2020-10-12T18:48:46.095" v="3678" actId="2696"/>
        <pc:sldMkLst>
          <pc:docMk/>
          <pc:sldMk cId="2189644840" sldId="43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189644840" sldId="430"/>
            <ac:spMk id="2" creationId="{9F10020B-B74E-C241-AE86-5C6FEE199CB4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189644840" sldId="430"/>
            <ac:spMk id="4" creationId="{4BEF4067-2A25-834C-8A45-4F378255CF38}"/>
          </ac:spMkLst>
        </pc:spChg>
      </pc:sldChg>
      <pc:sldChg chg="addSp delSp modSp del">
        <pc:chgData name="Jorg Liebeherr" userId="4e70e616cda3882f" providerId="LiveId" clId="{2BF6F06E-0E1E-3445-85E1-D468DAB0F76F}" dt="2020-10-12T18:35:51.807" v="3310" actId="2696"/>
        <pc:sldMkLst>
          <pc:docMk/>
          <pc:sldMk cId="4175425038" sldId="431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4175425038" sldId="431"/>
            <ac:spMk id="2" creationId="{E2B9FE99-835C-234F-BB6F-F4F084E4243E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4175425038" sldId="431"/>
            <ac:spMk id="4" creationId="{0C9F66D9-489A-594A-9E19-D6A022B06B41}"/>
          </ac:spMkLst>
        </pc:spChg>
      </pc:sldChg>
      <pc:sldChg chg="addSp delSp modSp del modAnim">
        <pc:chgData name="Jorg Liebeherr" userId="4e70e616cda3882f" providerId="LiveId" clId="{2BF6F06E-0E1E-3445-85E1-D468DAB0F76F}" dt="2020-10-12T18:48:36.309" v="3677" actId="2696"/>
        <pc:sldMkLst>
          <pc:docMk/>
          <pc:sldMk cId="3057129929" sldId="432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057129929" sldId="432"/>
            <ac:spMk id="2" creationId="{EF6F9C88-D521-1D48-AFB8-2D8E73D4F107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057129929" sldId="432"/>
            <ac:spMk id="8" creationId="{43E4450A-DD77-9542-83E6-2A48B4F1E843}"/>
          </ac:spMkLst>
        </pc:spChg>
        <pc:spChg chg="del mod">
          <ac:chgData name="Jorg Liebeherr" userId="4e70e616cda3882f" providerId="LiveId" clId="{2BF6F06E-0E1E-3445-85E1-D468DAB0F76F}" dt="2020-10-12T18:42:56.850" v="3469"/>
          <ac:spMkLst>
            <pc:docMk/>
            <pc:sldMk cId="3057129929" sldId="432"/>
            <ac:spMk id="304135" creationId="{5221D971-649C-C54B-9AF3-DCEF0AC4F0CE}"/>
          </ac:spMkLst>
        </pc:spChg>
        <pc:spChg chg="del mod">
          <ac:chgData name="Jorg Liebeherr" userId="4e70e616cda3882f" providerId="LiveId" clId="{2BF6F06E-0E1E-3445-85E1-D468DAB0F76F}" dt="2020-10-12T18:46:27.756" v="3561"/>
          <ac:spMkLst>
            <pc:docMk/>
            <pc:sldMk cId="3057129929" sldId="432"/>
            <ac:spMk id="304136" creationId="{D8282A30-40FE-5645-9805-6A8CE81D1EBA}"/>
          </ac:spMkLst>
        </pc:spChg>
        <pc:spChg chg="mod">
          <ac:chgData name="Jorg Liebeherr" userId="4e70e616cda3882f" providerId="LiveId" clId="{2BF6F06E-0E1E-3445-85E1-D468DAB0F76F}" dt="2020-10-12T00:25:07.774" v="28" actId="2711"/>
          <ac:spMkLst>
            <pc:docMk/>
            <pc:sldMk cId="3057129929" sldId="432"/>
            <ac:spMk id="304138" creationId="{0BCC7440-F5E8-AA42-8A9C-9A25B446B0AD}"/>
          </ac:spMkLst>
        </pc:spChg>
        <pc:spChg chg="mod">
          <ac:chgData name="Jorg Liebeherr" userId="4e70e616cda3882f" providerId="LiveId" clId="{2BF6F06E-0E1E-3445-85E1-D468DAB0F76F}" dt="2020-10-12T00:25:01.875" v="27" actId="2711"/>
          <ac:spMkLst>
            <pc:docMk/>
            <pc:sldMk cId="3057129929" sldId="432"/>
            <ac:spMk id="304139" creationId="{C67CFFD3-34EF-7C43-874F-D99E64BA52FA}"/>
          </ac:spMkLst>
        </pc:spChg>
        <pc:graphicFrameChg chg="add del mod">
          <ac:chgData name="Jorg Liebeherr" userId="4e70e616cda3882f" providerId="LiveId" clId="{2BF6F06E-0E1E-3445-85E1-D468DAB0F76F}" dt="2020-10-12T18:42:50.990" v="3468" actId="167"/>
          <ac:graphicFrameMkLst>
            <pc:docMk/>
            <pc:sldMk cId="3057129929" sldId="432"/>
            <ac:graphicFrameMk id="9" creationId="{09443DF1-52B9-0E4D-8359-FD4A92A1C1D8}"/>
          </ac:graphicFrameMkLst>
        </pc:graphicFrameChg>
      </pc:sldChg>
      <pc:sldChg chg="addSp delSp modSp addAnim delAnim modAnim">
        <pc:chgData name="Jorg Liebeherr" userId="4e70e616cda3882f" providerId="LiveId" clId="{2BF6F06E-0E1E-3445-85E1-D468DAB0F76F}" dt="2020-10-12T22:46:20.271" v="4365"/>
        <pc:sldMkLst>
          <pc:docMk/>
          <pc:sldMk cId="847195202" sldId="433"/>
        </pc:sldMkLst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2" creationId="{070A6B05-A93A-244E-82A3-6EB8E3053BCD}"/>
          </ac:spMkLst>
        </pc:spChg>
        <pc:spChg chg="add mod">
          <ac:chgData name="Jorg Liebeherr" userId="4e70e616cda3882f" providerId="LiveId" clId="{2BF6F06E-0E1E-3445-85E1-D468DAB0F76F}" dt="2020-10-12T18:43:41.776" v="3547" actId="403"/>
          <ac:spMkLst>
            <pc:docMk/>
            <pc:sldMk cId="847195202" sldId="433"/>
            <ac:spMk id="3" creationId="{A101DA09-1A74-1F44-B531-932455AA6E7C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847195202" sldId="433"/>
            <ac:spMk id="10" creationId="{82EC1A14-ABBA-B74B-9D4A-8A7D73286564}"/>
          </ac:spMkLst>
        </pc:spChg>
        <pc:spChg chg="add 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12" creationId="{5305F13E-8AA2-C24A-8E00-964F826999FE}"/>
          </ac:spMkLst>
        </pc:spChg>
        <pc:spChg chg="add del mod">
          <ac:chgData name="Jorg Liebeherr" userId="4e70e616cda3882f" providerId="LiveId" clId="{2BF6F06E-0E1E-3445-85E1-D468DAB0F76F}" dt="2020-10-12T18:46:15.080" v="3560" actId="478"/>
          <ac:spMkLst>
            <pc:docMk/>
            <pc:sldMk cId="847195202" sldId="433"/>
            <ac:spMk id="15" creationId="{3951922B-5C32-6B42-BD3D-3A00FD545602}"/>
          </ac:spMkLst>
        </pc:spChg>
        <pc:spChg chg="add mod">
          <ac:chgData name="Jorg Liebeherr" userId="4e70e616cda3882f" providerId="LiveId" clId="{2BF6F06E-0E1E-3445-85E1-D468DAB0F76F}" dt="2020-10-12T18:48:23.655" v="3675" actId="14100"/>
          <ac:spMkLst>
            <pc:docMk/>
            <pc:sldMk cId="847195202" sldId="433"/>
            <ac:spMk id="16" creationId="{BE364801-97CD-E141-956E-5B28E231F663}"/>
          </ac:spMkLst>
        </pc:spChg>
        <pc:spChg chg="mod">
          <ac:chgData name="Jorg Liebeherr" userId="4e70e616cda3882f" providerId="LiveId" clId="{2BF6F06E-0E1E-3445-85E1-D468DAB0F76F}" dt="2020-10-12T18:56:52" v="4074" actId="20577"/>
          <ac:spMkLst>
            <pc:docMk/>
            <pc:sldMk cId="847195202" sldId="433"/>
            <ac:spMk id="305154" creationId="{61835923-674A-AD4C-AF89-DF9327CBDD19}"/>
          </ac:spMkLst>
        </pc:spChg>
        <pc:spChg chg="del mod">
          <ac:chgData name="Jorg Liebeherr" userId="4e70e616cda3882f" providerId="LiveId" clId="{2BF6F06E-0E1E-3445-85E1-D468DAB0F76F}" dt="2020-10-12T18:41:09.878" v="3454" actId="478"/>
          <ac:spMkLst>
            <pc:docMk/>
            <pc:sldMk cId="847195202" sldId="433"/>
            <ac:spMk id="305156" creationId="{DBD45FBA-99E7-A044-9D7C-4B837EA645F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7" creationId="{862E8690-03B5-D047-B425-C93510A543FB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8" creationId="{2E062A43-91CF-914E-8DE5-E9317DD167A3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59" creationId="{0698F66F-295C-0E40-8693-6FC66FD6D68A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0" creationId="{4BFDC611-C61F-0D42-A95F-A3402E91A8A2}"/>
          </ac:spMkLst>
        </pc:spChg>
        <pc:spChg chg="mod">
          <ac:chgData name="Jorg Liebeherr" userId="4e70e616cda3882f" providerId="LiveId" clId="{2BF6F06E-0E1E-3445-85E1-D468DAB0F76F}" dt="2020-10-12T18:43:24.690" v="3544" actId="1037"/>
          <ac:spMkLst>
            <pc:docMk/>
            <pc:sldMk cId="847195202" sldId="433"/>
            <ac:spMk id="305161" creationId="{D09E1760-9F76-E74A-B837-AAD0180ED770}"/>
          </ac:spMkLst>
        </pc:spChg>
        <pc:graphicFrameChg chg="mod">
          <ac:chgData name="Jorg Liebeherr" userId="4e70e616cda3882f" providerId="LiveId" clId="{2BF6F06E-0E1E-3445-85E1-D468DAB0F76F}" dt="2020-10-12T18:43:24.690" v="3544" actId="1037"/>
          <ac:graphicFrameMkLst>
            <pc:docMk/>
            <pc:sldMk cId="847195202" sldId="433"/>
            <ac:graphicFrameMk id="11" creationId="{09443DF1-52B9-0E4D-8359-FD4A92A1C1D8}"/>
          </ac:graphicFrameMkLst>
        </pc:graphicFrameChg>
        <pc:graphicFrameChg chg="add del mod">
          <ac:chgData name="Jorg Liebeherr" userId="4e70e616cda3882f" providerId="LiveId" clId="{2BF6F06E-0E1E-3445-85E1-D468DAB0F76F}" dt="2020-10-12T18:42:37.437" v="3466"/>
          <ac:graphicFrameMkLst>
            <pc:docMk/>
            <pc:sldMk cId="847195202" sldId="433"/>
            <ac:graphicFrameMk id="14" creationId="{8DB1CC00-C7CC-5A4B-B5A0-A5509E5ACF5C}"/>
          </ac:graphicFrameMkLst>
        </pc:graphicFrameChg>
      </pc:sldChg>
      <pc:sldChg chg="addSp delSp modSp del">
        <pc:chgData name="Jorg Liebeherr" userId="4e70e616cda3882f" providerId="LiveId" clId="{2BF6F06E-0E1E-3445-85E1-D468DAB0F76F}" dt="2020-10-12T18:52:58.242" v="3859" actId="2696"/>
        <pc:sldMkLst>
          <pc:docMk/>
          <pc:sldMk cId="855095881" sldId="43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855095881" sldId="434"/>
            <ac:spMk id="2" creationId="{7BB3DD0E-70DD-A644-ADA0-14FCDCCA87E3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855095881" sldId="434"/>
            <ac:spMk id="6" creationId="{228C7053-77BD-054B-88E7-4E813093F16C}"/>
          </ac:spMkLst>
        </pc:spChg>
        <pc:spChg chg="mod">
          <ac:chgData name="Jorg Liebeherr" userId="4e70e616cda3882f" providerId="LiveId" clId="{2BF6F06E-0E1E-3445-85E1-D468DAB0F76F}" dt="2020-10-12T00:25:48.714" v="39" actId="14100"/>
          <ac:spMkLst>
            <pc:docMk/>
            <pc:sldMk cId="855095881" sldId="434"/>
            <ac:spMk id="306181" creationId="{9E28F2B9-D248-F84D-9848-34A7F27006B7}"/>
          </ac:spMkLst>
        </pc:spChg>
        <pc:graphicFrameChg chg="mod">
          <ac:chgData name="Jorg Liebeherr" userId="4e70e616cda3882f" providerId="LiveId" clId="{2BF6F06E-0E1E-3445-85E1-D468DAB0F76F}" dt="2020-10-12T00:25:38.124" v="36" actId="1076"/>
          <ac:graphicFrameMkLst>
            <pc:docMk/>
            <pc:sldMk cId="855095881" sldId="434"/>
            <ac:graphicFrameMk id="45060" creationId="{3681CFEE-192E-9142-B2B1-C1FE2731D5DB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40:16.126" v="1273" actId="1076"/>
        <pc:sldMkLst>
          <pc:docMk/>
          <pc:sldMk cId="2068487747" sldId="435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068487747" sldId="435"/>
            <ac:spMk id="2" creationId="{82A0A135-ABCB-4C48-8602-AFB30F292A3A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068487747" sldId="435"/>
            <ac:spMk id="6" creationId="{8F26B9F8-64FC-D64D-87CC-CF99FAA39B4B}"/>
          </ac:spMkLst>
        </pc:spChg>
        <pc:spChg chg="add mod">
          <ac:chgData name="Jorg Liebeherr" userId="4e70e616cda3882f" providerId="LiveId" clId="{2BF6F06E-0E1E-3445-85E1-D468DAB0F76F}" dt="2020-10-12T17:40:05.552" v="1272" actId="20577"/>
          <ac:spMkLst>
            <pc:docMk/>
            <pc:sldMk cId="2068487747" sldId="435"/>
            <ac:spMk id="7" creationId="{BF7D9795-AAB3-6746-8359-8F68520CA8F0}"/>
          </ac:spMkLst>
        </pc:spChg>
        <pc:spChg chg="mod">
          <ac:chgData name="Jorg Liebeherr" userId="4e70e616cda3882f" providerId="LiveId" clId="{2BF6F06E-0E1E-3445-85E1-D468DAB0F76F}" dt="2020-10-12T17:06:15.486" v="1205" actId="20577"/>
          <ac:spMkLst>
            <pc:docMk/>
            <pc:sldMk cId="2068487747" sldId="435"/>
            <ac:spMk id="308226" creationId="{0ED8F327-67EB-E049-8995-04BAF38050E4}"/>
          </ac:spMkLst>
        </pc:spChg>
        <pc:spChg chg="mod">
          <ac:chgData name="Jorg Liebeherr" userId="4e70e616cda3882f" providerId="LiveId" clId="{2BF6F06E-0E1E-3445-85E1-D468DAB0F76F}" dt="2020-10-12T00:21:27.091" v="1" actId="2711"/>
          <ac:spMkLst>
            <pc:docMk/>
            <pc:sldMk cId="2068487747" sldId="435"/>
            <ac:spMk id="308234" creationId="{E53386B4-1BFF-FC41-8FC0-606AA63BD686}"/>
          </ac:spMkLst>
        </pc:spChg>
        <pc:spChg chg="mod">
          <ac:chgData name="Jorg Liebeherr" userId="4e70e616cda3882f" providerId="LiveId" clId="{2BF6F06E-0E1E-3445-85E1-D468DAB0F76F}" dt="2020-10-12T00:21:21.191" v="0" actId="2711"/>
          <ac:spMkLst>
            <pc:docMk/>
            <pc:sldMk cId="2068487747" sldId="435"/>
            <ac:spMk id="308236" creationId="{40104E4C-F21E-3246-AFED-0CA5565EEEF2}"/>
          </ac:spMkLst>
        </pc:spChg>
        <pc:graphicFrameChg chg="mod">
          <ac:chgData name="Jorg Liebeherr" userId="4e70e616cda3882f" providerId="LiveId" clId="{2BF6F06E-0E1E-3445-85E1-D468DAB0F76F}" dt="2020-10-12T17:40:16.126" v="1273" actId="1076"/>
          <ac:graphicFrameMkLst>
            <pc:docMk/>
            <pc:sldMk cId="2068487747" sldId="435"/>
            <ac:graphicFrameMk id="21507" creationId="{7CFF4C9E-A8DD-7646-B11B-973E104E6547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8:58:03.507" v="4119" actId="20577"/>
        <pc:sldMkLst>
          <pc:docMk/>
          <pc:sldMk cId="3531554328" sldId="436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531554328" sldId="436"/>
            <ac:spMk id="2" creationId="{E16511F3-8279-BD42-9541-73420E4E12A6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531554328" sldId="436"/>
            <ac:spMk id="7" creationId="{526739C1-576C-704A-8D0C-8EC5B4F8C167}"/>
          </ac:spMkLst>
        </pc:spChg>
        <pc:spChg chg="mod">
          <ac:chgData name="Jorg Liebeherr" userId="4e70e616cda3882f" providerId="LiveId" clId="{2BF6F06E-0E1E-3445-85E1-D468DAB0F76F}" dt="2020-10-12T18:58:03.507" v="4119" actId="20577"/>
          <ac:spMkLst>
            <pc:docMk/>
            <pc:sldMk cId="3531554328" sldId="436"/>
            <ac:spMk id="309250" creationId="{5C68069E-9AF3-084E-A8FE-B22A6EFE4BD3}"/>
          </ac:spMkLst>
        </pc:spChg>
        <pc:spChg chg="mod">
          <ac:chgData name="Jorg Liebeherr" userId="4e70e616cda3882f" providerId="LiveId" clId="{2BF6F06E-0E1E-3445-85E1-D468DAB0F76F}" dt="2020-10-12T17:50:14.553" v="1659" actId="20577"/>
          <ac:spMkLst>
            <pc:docMk/>
            <pc:sldMk cId="3531554328" sldId="436"/>
            <ac:spMk id="309255" creationId="{09035AB7-757A-D548-B298-81C8B206EEDA}"/>
          </ac:spMkLst>
        </pc:sp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3" creationId="{9A5EDA07-A582-0F42-A4B8-D1151D550E95}"/>
          </ac:graphicFrameMkLst>
        </pc:graphicFrameChg>
        <pc:graphicFrameChg chg="mod">
          <ac:chgData name="Jorg Liebeherr" userId="4e70e616cda3882f" providerId="LiveId" clId="{2BF6F06E-0E1E-3445-85E1-D468DAB0F76F}" dt="2020-10-12T17:44:18.533" v="1386" actId="1076"/>
          <ac:graphicFrameMkLst>
            <pc:docMk/>
            <pc:sldMk cId="3531554328" sldId="436"/>
            <ac:graphicFrameMk id="25606" creationId="{3BC108EE-88A5-6349-931D-5AD70A60270C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39:52.922" v="1258" actId="179"/>
        <pc:sldMkLst>
          <pc:docMk/>
          <pc:sldMk cId="2552036490" sldId="437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2552036490" sldId="437"/>
            <ac:spMk id="2" creationId="{4C79B6D2-1758-4E46-AA56-1F01B0C77B0D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2552036490" sldId="437"/>
            <ac:spMk id="5" creationId="{29D95B6B-D2A0-864E-8F7B-34076CDCD23A}"/>
          </ac:spMkLst>
        </pc:spChg>
        <pc:spChg chg="mod">
          <ac:chgData name="Jorg Liebeherr" userId="4e70e616cda3882f" providerId="LiveId" clId="{2BF6F06E-0E1E-3445-85E1-D468DAB0F76F}" dt="2020-10-12T17:06:26.224" v="1213" actId="20577"/>
          <ac:spMkLst>
            <pc:docMk/>
            <pc:sldMk cId="2552036490" sldId="437"/>
            <ac:spMk id="310285" creationId="{0C9676FA-3F41-4F47-AFA0-5A198B7B95A8}"/>
          </ac:spMkLst>
        </pc:spChg>
        <pc:spChg chg="mod">
          <ac:chgData name="Jorg Liebeherr" userId="4e70e616cda3882f" providerId="LiveId" clId="{2BF6F06E-0E1E-3445-85E1-D468DAB0F76F}" dt="2020-10-12T17:39:52.922" v="1258" actId="179"/>
          <ac:spMkLst>
            <pc:docMk/>
            <pc:sldMk cId="2552036490" sldId="437"/>
            <ac:spMk id="310286" creationId="{2CC9436F-F15C-C14D-BAEB-A0CC41146516}"/>
          </ac:spMkLst>
        </pc:spChg>
        <pc:graphicFrameChg chg="mod">
          <ac:chgData name="Jorg Liebeherr" userId="4e70e616cda3882f" providerId="LiveId" clId="{2BF6F06E-0E1E-3445-85E1-D468DAB0F76F}" dt="2020-10-12T17:38:47.292" v="1239" actId="1076"/>
          <ac:graphicFrameMkLst>
            <pc:docMk/>
            <pc:sldMk cId="2552036490" sldId="437"/>
            <ac:graphicFrameMk id="20484" creationId="{9E79D48F-9C7B-9D41-B922-79229E23C71A}"/>
          </ac:graphicFrameMkLst>
        </pc:graphicFrameChg>
      </pc:sldChg>
      <pc:sldChg chg="addSp delSp modSp">
        <pc:chgData name="Jorg Liebeherr" userId="4e70e616cda3882f" providerId="LiveId" clId="{2BF6F06E-0E1E-3445-85E1-D468DAB0F76F}" dt="2020-10-12T17:56:24.442" v="1937" actId="20577"/>
        <pc:sldMkLst>
          <pc:docMk/>
          <pc:sldMk cId="3603446284" sldId="438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603446284" sldId="438"/>
            <ac:spMk id="2" creationId="{A6B63E3B-11F0-6F4E-8DE0-E92E7C0384C0}"/>
          </ac:spMkLst>
        </pc:spChg>
        <pc:spChg chg="del mod">
          <ac:chgData name="Jorg Liebeherr" userId="4e70e616cda3882f" providerId="LiveId" clId="{2BF6F06E-0E1E-3445-85E1-D468DAB0F76F}" dt="2020-10-12T16:47:48.764" v="511"/>
          <ac:spMkLst>
            <pc:docMk/>
            <pc:sldMk cId="3603446284" sldId="438"/>
            <ac:spMk id="10" creationId="{2EDE2B3F-2338-CD45-BDB1-50C4EFB89889}"/>
          </ac:spMkLst>
        </pc:spChg>
        <pc:spChg chg="mod">
          <ac:chgData name="Jorg Liebeherr" userId="4e70e616cda3882f" providerId="LiveId" clId="{2BF6F06E-0E1E-3445-85E1-D468DAB0F76F}" dt="2020-10-12T17:06:09.767" v="1201" actId="20577"/>
          <ac:spMkLst>
            <pc:docMk/>
            <pc:sldMk cId="3603446284" sldId="438"/>
            <ac:spMk id="311298" creationId="{3F87454D-D46E-6E4A-9656-567487570950}"/>
          </ac:spMkLst>
        </pc:spChg>
        <pc:spChg chg="mod">
          <ac:chgData name="Jorg Liebeherr" userId="4e70e616cda3882f" providerId="LiveId" clId="{2BF6F06E-0E1E-3445-85E1-D468DAB0F76F}" dt="2020-10-12T17:56:24.442" v="1937" actId="20577"/>
          <ac:spMkLst>
            <pc:docMk/>
            <pc:sldMk cId="3603446284" sldId="438"/>
            <ac:spMk id="311300" creationId="{1CDC4368-10B8-AA4A-9DC0-5CC943A0BAE1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1" creationId="{8CB36856-BEF5-AA47-A62E-06A88D010793}"/>
          </ac:spMkLst>
        </pc:spChg>
        <pc:spChg chg="mod">
          <ac:chgData name="Jorg Liebeherr" userId="4e70e616cda3882f" providerId="LiveId" clId="{2BF6F06E-0E1E-3445-85E1-D468DAB0F76F}" dt="2020-10-12T17:01:35.208" v="1090" actId="114"/>
          <ac:spMkLst>
            <pc:docMk/>
            <pc:sldMk cId="3603446284" sldId="438"/>
            <ac:spMk id="311302" creationId="{19591EC9-3ED6-B645-88D1-BCDF6A0B5653}"/>
          </ac:spMkLst>
        </pc:spChg>
        <pc:spChg chg="mod">
          <ac:chgData name="Jorg Liebeherr" userId="4e70e616cda3882f" providerId="LiveId" clId="{2BF6F06E-0E1E-3445-85E1-D468DAB0F76F}" dt="2020-10-12T17:52:37.608" v="1698" actId="1037"/>
          <ac:spMkLst>
            <pc:docMk/>
            <pc:sldMk cId="3603446284" sldId="438"/>
            <ac:spMk id="311304" creationId="{4D3F80A1-4655-F14E-B915-E849A53B52EB}"/>
          </ac:spMkLst>
        </pc:spChg>
        <pc:spChg chg="mod">
          <ac:chgData name="Jorg Liebeherr" userId="4e70e616cda3882f" providerId="LiveId" clId="{2BF6F06E-0E1E-3445-85E1-D468DAB0F76F}" dt="2020-10-12T17:01:20.167" v="1088" actId="1076"/>
          <ac:spMkLst>
            <pc:docMk/>
            <pc:sldMk cId="3603446284" sldId="438"/>
            <ac:spMk id="311305" creationId="{67B7E8D0-76D3-BE43-9FD7-90E51231194A}"/>
          </ac:spMkLst>
        </pc:spChg>
        <pc:graphicFrameChg chg="mod">
          <ac:chgData name="Jorg Liebeherr" userId="4e70e616cda3882f" providerId="LiveId" clId="{2BF6F06E-0E1E-3445-85E1-D468DAB0F76F}" dt="2020-10-12T17:00:42.853" v="1065" actId="1076"/>
          <ac:graphicFrameMkLst>
            <pc:docMk/>
            <pc:sldMk cId="3603446284" sldId="438"/>
            <ac:graphicFrameMk id="22531" creationId="{F78F4B69-6627-C04B-A090-19F8ECC107E7}"/>
          </ac:graphicFrameMkLst>
        </pc:graphicFrameChg>
        <pc:cxnChg chg="mod">
          <ac:chgData name="Jorg Liebeherr" userId="4e70e616cda3882f" providerId="LiveId" clId="{2BF6F06E-0E1E-3445-85E1-D468DAB0F76F}" dt="2020-10-12T17:01:20.167" v="1088" actId="1076"/>
          <ac:cxnSpMkLst>
            <pc:docMk/>
            <pc:sldMk cId="3603446284" sldId="438"/>
            <ac:cxnSpMk id="311303" creationId="{2B722644-F9A5-2249-A1D6-236699D20A9D}"/>
          </ac:cxnSpMkLst>
        </pc:cxnChg>
      </pc:sldChg>
      <pc:sldChg chg="addSp delSp modSp">
        <pc:chgData name="Jorg Liebeherr" userId="4e70e616cda3882f" providerId="LiveId" clId="{2BF6F06E-0E1E-3445-85E1-D468DAB0F76F}" dt="2020-10-12T18:58:06.987" v="4123" actId="20577"/>
        <pc:sldMkLst>
          <pc:docMk/>
          <pc:sldMk cId="1604433382" sldId="439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604433382" sldId="439"/>
            <ac:spMk id="2" creationId="{8B44C2DB-BD42-AC4F-BC47-2C421ACBEEA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604433382" sldId="439"/>
            <ac:spMk id="5" creationId="{1464074A-3643-084D-8E0D-663B124F52E5}"/>
          </ac:spMkLst>
        </pc:spChg>
        <pc:spChg chg="mod">
          <ac:chgData name="Jorg Liebeherr" userId="4e70e616cda3882f" providerId="LiveId" clId="{2BF6F06E-0E1E-3445-85E1-D468DAB0F76F}" dt="2020-10-12T18:58:06.987" v="4123" actId="20577"/>
          <ac:spMkLst>
            <pc:docMk/>
            <pc:sldMk cId="1604433382" sldId="439"/>
            <ac:spMk id="315398" creationId="{8694EAEE-94D2-474A-9076-21C557C2634C}"/>
          </ac:spMkLst>
        </pc:spChg>
        <pc:spChg chg="mod">
          <ac:chgData name="Jorg Liebeherr" userId="4e70e616cda3882f" providerId="LiveId" clId="{2BF6F06E-0E1E-3445-85E1-D468DAB0F76F}" dt="2020-10-12T17:44:11.246" v="1385" actId="20577"/>
          <ac:spMkLst>
            <pc:docMk/>
            <pc:sldMk cId="1604433382" sldId="439"/>
            <ac:spMk id="315399" creationId="{73EF2E81-3B43-4949-AC58-3DAC58EC0D49}"/>
          </ac:spMkLst>
        </pc:spChg>
      </pc:sldChg>
      <pc:sldChg chg="addSp delSp modSp">
        <pc:chgData name="Jorg Liebeherr" userId="4e70e616cda3882f" providerId="LiveId" clId="{2BF6F06E-0E1E-3445-85E1-D468DAB0F76F}" dt="2020-10-12T18:08:59.496" v="2260" actId="20577"/>
        <pc:sldMkLst>
          <pc:docMk/>
          <pc:sldMk cId="1558008915" sldId="440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558008915" sldId="440"/>
            <ac:spMk id="2" creationId="{9FED507E-94D0-1C45-A1E8-520D4CD0F9D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558008915" sldId="440"/>
            <ac:spMk id="81" creationId="{72A600B5-2E6D-374F-A22A-78234B211984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19" creationId="{4549ADC8-14B6-E641-ADD4-CCAA836F6982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1" creationId="{095AE4A7-13E8-8B42-ABC8-8A2DBE457948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3" creationId="{1173650F-12F0-B34B-90CE-24C4F81399FD}"/>
          </ac:spMkLst>
        </pc:spChg>
        <pc:spChg chg="mod">
          <ac:chgData name="Jorg Liebeherr" userId="4e70e616cda3882f" providerId="LiveId" clId="{2BF6F06E-0E1E-3445-85E1-D468DAB0F76F}" dt="2020-10-12T00:23:11.189" v="17" actId="2711"/>
          <ac:spMkLst>
            <pc:docMk/>
            <pc:sldMk cId="1558008915" sldId="440"/>
            <ac:spMk id="316425" creationId="{F8924EFF-88BD-AE41-8E2D-AB80453C699D}"/>
          </ac:spMkLst>
        </pc:spChg>
        <pc:spChg chg="mod">
          <ac:chgData name="Jorg Liebeherr" userId="4e70e616cda3882f" providerId="LiveId" clId="{2BF6F06E-0E1E-3445-85E1-D468DAB0F76F}" dt="2020-10-12T18:07:08.058" v="2196" actId="20577"/>
          <ac:spMkLst>
            <pc:docMk/>
            <pc:sldMk cId="1558008915" sldId="440"/>
            <ac:spMk id="316447" creationId="{FBFA7F04-AF87-A944-9B7F-B7E108E841E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8" creationId="{09CBF10D-809E-5A4B-8C54-2CF387C1E53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49" creationId="{8BC62E86-5955-7A41-96B8-F2F883CE20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0" creationId="{EA12C571-4F20-0842-8B6B-D1FC66D2F039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6" creationId="{CE8CE4F1-C679-464A-ACEF-E86A98EA0AF6}"/>
          </ac:spMkLst>
        </pc:spChg>
        <pc:spChg chg="mod">
          <ac:chgData name="Jorg Liebeherr" userId="4e70e616cda3882f" providerId="LiveId" clId="{2BF6F06E-0E1E-3445-85E1-D468DAB0F76F}" dt="2020-10-12T18:07:43.647" v="2206" actId="20577"/>
          <ac:spMkLst>
            <pc:docMk/>
            <pc:sldMk cId="1558008915" sldId="440"/>
            <ac:spMk id="316458" creationId="{A08A8002-35C7-1E4A-94C3-C22F0F17A744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59" creationId="{500A0366-2985-464A-88F0-EB4CE6C19FDE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0" creationId="{00A1350B-7F34-BC4F-A5ED-C9ACA1704B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1" creationId="{3B8FBF10-9164-774C-B416-0CAE286A6E73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67" creationId="{1005CAB0-5CA6-8146-8168-AB458CB0645F}"/>
          </ac:spMkLst>
        </pc:spChg>
        <pc:spChg chg="mod">
          <ac:chgData name="Jorg Liebeherr" userId="4e70e616cda3882f" providerId="LiveId" clId="{2BF6F06E-0E1E-3445-85E1-D468DAB0F76F}" dt="2020-10-12T18:08:26.983" v="2238" actId="20577"/>
          <ac:spMkLst>
            <pc:docMk/>
            <pc:sldMk cId="1558008915" sldId="440"/>
            <ac:spMk id="316469" creationId="{E604B802-83F9-A84A-BE75-DDA3C651659A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0" creationId="{CDAF5458-4387-7F48-9844-8DC99505D38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1" creationId="{88CEC529-CD42-DB4E-B007-EC2824F1C657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2" creationId="{263699B7-02FB-FB41-8B16-2F54A74C6EBC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78" creationId="{69D7BD54-FA92-7040-BA19-C6243C88306B}"/>
          </ac:spMkLst>
        </pc:spChg>
        <pc:spChg chg="mod">
          <ac:chgData name="Jorg Liebeherr" userId="4e70e616cda3882f" providerId="LiveId" clId="{2BF6F06E-0E1E-3445-85E1-D468DAB0F76F}" dt="2020-10-12T18:08:59.496" v="2260" actId="20577"/>
          <ac:spMkLst>
            <pc:docMk/>
            <pc:sldMk cId="1558008915" sldId="440"/>
            <ac:spMk id="316480" creationId="{A2E427B8-996A-D342-A1EC-2113563B8E6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1" creationId="{7EAE747B-A108-3B40-BB32-1A0E4F1A059B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2" creationId="{3F075E8A-9E51-3645-AF25-AF37AD627C21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3" creationId="{563775B9-525E-5647-8B65-6BCCDB189978}"/>
          </ac:spMkLst>
        </pc:spChg>
        <pc:spChg chg="mod">
          <ac:chgData name="Jorg Liebeherr" userId="4e70e616cda3882f" providerId="LiveId" clId="{2BF6F06E-0E1E-3445-85E1-D468DAB0F76F}" dt="2020-10-12T00:23:19.265" v="18" actId="2711"/>
          <ac:spMkLst>
            <pc:docMk/>
            <pc:sldMk cId="1558008915" sldId="440"/>
            <ac:spMk id="316489" creationId="{1FC8EF38-A41E-3C43-B9B2-ABF421884727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0" creationId="{DA8EB894-EB53-D544-BF6B-7BDEB2FD1D35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1" creationId="{4170545D-0D00-1243-9DBE-D789D78F0EB1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2" creationId="{72BC73D3-6F07-1445-9DDA-7C1193CE8B89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3" creationId="{94EB5B5B-2CB7-CA4F-973B-BE5B29891DEA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4" creationId="{25C56BB4-913C-7E48-AF9C-3A5A32C4F944}"/>
          </ac:spMkLst>
        </pc:spChg>
        <pc:spChg chg="mod">
          <ac:chgData name="Jorg Liebeherr" userId="4e70e616cda3882f" providerId="LiveId" clId="{2BF6F06E-0E1E-3445-85E1-D468DAB0F76F}" dt="2020-10-12T18:06:33.284" v="2175" actId="208"/>
          <ac:spMkLst>
            <pc:docMk/>
            <pc:sldMk cId="1558008915" sldId="440"/>
            <ac:spMk id="316495" creationId="{7FFC224A-A9B0-DA4D-B0CB-B55690728C0C}"/>
          </ac:spMkLst>
        </pc:spChg>
        <pc:spChg chg="mod">
          <ac:chgData name="Jorg Liebeherr" userId="4e70e616cda3882f" providerId="LiveId" clId="{2BF6F06E-0E1E-3445-85E1-D468DAB0F76F}" dt="2020-10-12T18:06:38.532" v="2176" actId="207"/>
          <ac:spMkLst>
            <pc:docMk/>
            <pc:sldMk cId="1558008915" sldId="440"/>
            <ac:spMk id="316502" creationId="{722B510F-9C24-8348-956F-CCB1C54B8B6F}"/>
          </ac:spMkLst>
        </pc:spChg>
        <pc:spChg chg="mod">
          <ac:chgData name="Jorg Liebeherr" userId="4e70e616cda3882f" providerId="LiveId" clId="{2BF6F06E-0E1E-3445-85E1-D468DAB0F76F}" dt="2020-10-12T18:06:49.558" v="2184" actId="20577"/>
          <ac:spMkLst>
            <pc:docMk/>
            <pc:sldMk cId="1558008915" sldId="440"/>
            <ac:spMk id="316503" creationId="{A6E9378D-CB97-CA4C-A04F-F5813F782608}"/>
          </ac:spMkLst>
        </pc:spChg>
        <pc:spChg chg="mod">
          <ac:chgData name="Jorg Liebeherr" userId="4e70e616cda3882f" providerId="LiveId" clId="{2BF6F06E-0E1E-3445-85E1-D468DAB0F76F}" dt="2020-10-12T18:07:54.216" v="2216" actId="20577"/>
          <ac:spMkLst>
            <pc:docMk/>
            <pc:sldMk cId="1558008915" sldId="440"/>
            <ac:spMk id="316504" creationId="{58DEA253-BF5F-CA45-9203-5E3760548169}"/>
          </ac:spMkLst>
        </pc:spChg>
        <pc:spChg chg="mod">
          <ac:chgData name="Jorg Liebeherr" userId="4e70e616cda3882f" providerId="LiveId" clId="{2BF6F06E-0E1E-3445-85E1-D468DAB0F76F}" dt="2020-10-12T18:08:17.095" v="2228" actId="20577"/>
          <ac:spMkLst>
            <pc:docMk/>
            <pc:sldMk cId="1558008915" sldId="440"/>
            <ac:spMk id="316505" creationId="{0A063CAD-E49F-9847-8DB0-E2C464C9D83B}"/>
          </ac:spMkLst>
        </pc:spChg>
        <pc:spChg chg="mod">
          <ac:chgData name="Jorg Liebeherr" userId="4e70e616cda3882f" providerId="LiveId" clId="{2BF6F06E-0E1E-3445-85E1-D468DAB0F76F}" dt="2020-10-12T18:08:39.420" v="2250" actId="114"/>
          <ac:spMkLst>
            <pc:docMk/>
            <pc:sldMk cId="1558008915" sldId="440"/>
            <ac:spMk id="316506" creationId="{B2C853B0-336D-CB4A-9ED6-4EA78AC33CC7}"/>
          </ac:spMkLst>
        </pc:spChg>
      </pc:sldChg>
      <pc:sldChg chg="del">
        <pc:chgData name="Jorg Liebeherr" userId="4e70e616cda3882f" providerId="LiveId" clId="{2BF6F06E-0E1E-3445-85E1-D468DAB0F76F}" dt="2020-10-12T00:26:16.904" v="59" actId="2696"/>
        <pc:sldMkLst>
          <pc:docMk/>
          <pc:sldMk cId="2830521146" sldId="601"/>
        </pc:sldMkLst>
      </pc:sldChg>
      <pc:sldChg chg="del">
        <pc:chgData name="Jorg Liebeherr" userId="4e70e616cda3882f" providerId="LiveId" clId="{2BF6F06E-0E1E-3445-85E1-D468DAB0F76F}" dt="2020-10-12T00:26:14.562" v="57" actId="2696"/>
        <pc:sldMkLst>
          <pc:docMk/>
          <pc:sldMk cId="0" sldId="627"/>
        </pc:sldMkLst>
      </pc:sldChg>
      <pc:sldChg chg="del">
        <pc:chgData name="Jorg Liebeherr" userId="4e70e616cda3882f" providerId="LiveId" clId="{2BF6F06E-0E1E-3445-85E1-D468DAB0F76F}" dt="2020-10-12T00:26:13.172" v="52" actId="2696"/>
        <pc:sldMkLst>
          <pc:docMk/>
          <pc:sldMk cId="0" sldId="645"/>
        </pc:sldMkLst>
      </pc:sldChg>
      <pc:sldChg chg="del">
        <pc:chgData name="Jorg Liebeherr" userId="4e70e616cda3882f" providerId="LiveId" clId="{2BF6F06E-0E1E-3445-85E1-D468DAB0F76F}" dt="2020-10-12T00:26:11.135" v="40" actId="2696"/>
        <pc:sldMkLst>
          <pc:docMk/>
          <pc:sldMk cId="0" sldId="647"/>
        </pc:sldMkLst>
      </pc:sldChg>
      <pc:sldChg chg="del">
        <pc:chgData name="Jorg Liebeherr" userId="4e70e616cda3882f" providerId="LiveId" clId="{2BF6F06E-0E1E-3445-85E1-D468DAB0F76F}" dt="2020-10-12T00:26:11.192" v="49" actId="2696"/>
        <pc:sldMkLst>
          <pc:docMk/>
          <pc:sldMk cId="0" sldId="654"/>
        </pc:sldMkLst>
      </pc:sldChg>
      <pc:sldChg chg="del">
        <pc:chgData name="Jorg Liebeherr" userId="4e70e616cda3882f" providerId="LiveId" clId="{2BF6F06E-0E1E-3445-85E1-D468DAB0F76F}" dt="2020-10-12T00:26:11.207" v="50" actId="2696"/>
        <pc:sldMkLst>
          <pc:docMk/>
          <pc:sldMk cId="0" sldId="655"/>
        </pc:sldMkLst>
      </pc:sldChg>
      <pc:sldChg chg="del">
        <pc:chgData name="Jorg Liebeherr" userId="4e70e616cda3882f" providerId="LiveId" clId="{2BF6F06E-0E1E-3445-85E1-D468DAB0F76F}" dt="2020-10-12T00:26:14.385" v="56" actId="2696"/>
        <pc:sldMkLst>
          <pc:docMk/>
          <pc:sldMk cId="0" sldId="656"/>
        </pc:sldMkLst>
      </pc:sldChg>
      <pc:sldChg chg="del">
        <pc:chgData name="Jorg Liebeherr" userId="4e70e616cda3882f" providerId="LiveId" clId="{2BF6F06E-0E1E-3445-85E1-D468DAB0F76F}" dt="2020-10-12T00:26:14.213" v="55" actId="2696"/>
        <pc:sldMkLst>
          <pc:docMk/>
          <pc:sldMk cId="3183168192" sldId="660"/>
        </pc:sldMkLst>
      </pc:sldChg>
      <pc:sldChg chg="del">
        <pc:chgData name="Jorg Liebeherr" userId="4e70e616cda3882f" providerId="LiveId" clId="{2BF6F06E-0E1E-3445-85E1-D468DAB0F76F}" dt="2020-10-12T00:26:14.012" v="54" actId="2696"/>
        <pc:sldMkLst>
          <pc:docMk/>
          <pc:sldMk cId="3064629210" sldId="661"/>
        </pc:sldMkLst>
      </pc:sldChg>
      <pc:sldChg chg="del">
        <pc:chgData name="Jorg Liebeherr" userId="4e70e616cda3882f" providerId="LiveId" clId="{2BF6F06E-0E1E-3445-85E1-D468DAB0F76F}" dt="2020-10-12T00:26:11.146" v="43" actId="2696"/>
        <pc:sldMkLst>
          <pc:docMk/>
          <pc:sldMk cId="1003181918" sldId="662"/>
        </pc:sldMkLst>
      </pc:sldChg>
      <pc:sldChg chg="del">
        <pc:chgData name="Jorg Liebeherr" userId="4e70e616cda3882f" providerId="LiveId" clId="{2BF6F06E-0E1E-3445-85E1-D468DAB0F76F}" dt="2020-10-12T00:26:11.157" v="44" actId="2696"/>
        <pc:sldMkLst>
          <pc:docMk/>
          <pc:sldMk cId="1261364409" sldId="663"/>
        </pc:sldMkLst>
      </pc:sldChg>
      <pc:sldChg chg="del">
        <pc:chgData name="Jorg Liebeherr" userId="4e70e616cda3882f" providerId="LiveId" clId="{2BF6F06E-0E1E-3445-85E1-D468DAB0F76F}" dt="2020-10-12T00:26:11.137" v="41" actId="2696"/>
        <pc:sldMkLst>
          <pc:docMk/>
          <pc:sldMk cId="3632749493" sldId="664"/>
        </pc:sldMkLst>
      </pc:sldChg>
      <pc:sldChg chg="del">
        <pc:chgData name="Jorg Liebeherr" userId="4e70e616cda3882f" providerId="LiveId" clId="{2BF6F06E-0E1E-3445-85E1-D468DAB0F76F}" dt="2020-10-12T00:26:11.165" v="45" actId="2696"/>
        <pc:sldMkLst>
          <pc:docMk/>
          <pc:sldMk cId="4093816427" sldId="665"/>
        </pc:sldMkLst>
      </pc:sldChg>
      <pc:sldChg chg="del">
        <pc:chgData name="Jorg Liebeherr" userId="4e70e616cda3882f" providerId="LiveId" clId="{2BF6F06E-0E1E-3445-85E1-D468DAB0F76F}" dt="2020-10-12T00:26:11.172" v="46" actId="2696"/>
        <pc:sldMkLst>
          <pc:docMk/>
          <pc:sldMk cId="4124413779" sldId="666"/>
        </pc:sldMkLst>
      </pc:sldChg>
      <pc:sldChg chg="del">
        <pc:chgData name="Jorg Liebeherr" userId="4e70e616cda3882f" providerId="LiveId" clId="{2BF6F06E-0E1E-3445-85E1-D468DAB0F76F}" dt="2020-10-12T00:26:11.181" v="47" actId="2696"/>
        <pc:sldMkLst>
          <pc:docMk/>
          <pc:sldMk cId="2167063162" sldId="667"/>
        </pc:sldMkLst>
      </pc:sldChg>
      <pc:sldChg chg="del">
        <pc:chgData name="Jorg Liebeherr" userId="4e70e616cda3882f" providerId="LiveId" clId="{2BF6F06E-0E1E-3445-85E1-D468DAB0F76F}" dt="2020-10-12T00:26:11.189" v="48" actId="2696"/>
        <pc:sldMkLst>
          <pc:docMk/>
          <pc:sldMk cId="648487592" sldId="668"/>
        </pc:sldMkLst>
      </pc:sldChg>
      <pc:sldChg chg="del">
        <pc:chgData name="Jorg Liebeherr" userId="4e70e616cda3882f" providerId="LiveId" clId="{2BF6F06E-0E1E-3445-85E1-D468DAB0F76F}" dt="2020-10-12T00:26:16.113" v="58" actId="2696"/>
        <pc:sldMkLst>
          <pc:docMk/>
          <pc:sldMk cId="3336672835" sldId="669"/>
        </pc:sldMkLst>
      </pc:sldChg>
      <pc:sldChg chg="addSp delSp modSp">
        <pc:chgData name="Jorg Liebeherr" userId="4e70e616cda3882f" providerId="LiveId" clId="{2BF6F06E-0E1E-3445-85E1-D468DAB0F76F}" dt="2020-10-12T16:47:53.815" v="512"/>
        <pc:sldMkLst>
          <pc:docMk/>
          <pc:sldMk cId="1314603462" sldId="673"/>
        </pc:sldMkLst>
        <pc:spChg chg="mod">
          <ac:chgData name="Jorg Liebeherr" userId="4e70e616cda3882f" providerId="LiveId" clId="{2BF6F06E-0E1E-3445-85E1-D468DAB0F76F}" dt="2020-10-12T16:40:11.777" v="142" actId="20577"/>
          <ac:spMkLst>
            <pc:docMk/>
            <pc:sldMk cId="1314603462" sldId="673"/>
            <ac:spMk id="3" creationId="{FDE4CA75-7A6D-ED43-AAA8-26DFF90F090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1314603462" sldId="673"/>
            <ac:spMk id="4" creationId="{48519B11-6D1E-0646-BA2F-FF6E8DBB39B2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1314603462" sldId="673"/>
            <ac:spMk id="5" creationId="{25BDDFF7-C7BA-4145-A5FA-9D46974F14EF}"/>
          </ac:spMkLst>
        </pc:spChg>
      </pc:sldChg>
      <pc:sldChg chg="addSp delSp modSp add">
        <pc:chgData name="Jorg Liebeherr" userId="4e70e616cda3882f" providerId="LiveId" clId="{2BF6F06E-0E1E-3445-85E1-D468DAB0F76F}" dt="2020-10-12T19:00:33.774" v="4203" actId="20577"/>
        <pc:sldMkLst>
          <pc:docMk/>
          <pc:sldMk cId="3468770112" sldId="674"/>
        </pc:sldMkLst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468770112" sldId="674"/>
            <ac:spMk id="2" creationId="{6E0B034D-891C-D34B-B255-E6357CC183BF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468770112" sldId="674"/>
            <ac:spMk id="4" creationId="{8D248C30-DA7F-2E4E-9DB6-5D09F9F398F7}"/>
          </ac:spMkLst>
        </pc:spChg>
        <pc:spChg chg="mod">
          <ac:chgData name="Jorg Liebeherr" userId="4e70e616cda3882f" providerId="LiveId" clId="{2BF6F06E-0E1E-3445-85E1-D468DAB0F76F}" dt="2020-10-12T19:00:33.774" v="4203" actId="20577"/>
          <ac:spMkLst>
            <pc:docMk/>
            <pc:sldMk cId="3468770112" sldId="674"/>
            <ac:spMk id="258051" creationId="{1C2D0EF4-50CD-9B44-A5B7-B4E5A11FAFFF}"/>
          </ac:spMkLst>
        </pc:spChg>
      </pc:sldChg>
      <pc:sldChg chg="addSp delSp modSp add">
        <pc:chgData name="Jorg Liebeherr" userId="4e70e616cda3882f" providerId="LiveId" clId="{2BF6F06E-0E1E-3445-85E1-D468DAB0F76F}" dt="2020-10-12T18:59:55.242" v="4157" actId="20577"/>
        <pc:sldMkLst>
          <pc:docMk/>
          <pc:sldMk cId="3134965886" sldId="675"/>
        </pc:sldMkLst>
        <pc:spChg chg="add del mod">
          <ac:chgData name="Jorg Liebeherr" userId="4e70e616cda3882f" providerId="LiveId" clId="{2BF6F06E-0E1E-3445-85E1-D468DAB0F76F}" dt="2020-10-12T16:45:05.612" v="232" actId="478"/>
          <ac:spMkLst>
            <pc:docMk/>
            <pc:sldMk cId="3134965886" sldId="675"/>
            <ac:spMk id="3" creationId="{A70CF19C-5656-7244-9D17-92097551DEC2}"/>
          </ac:spMkLst>
        </pc:spChg>
        <pc:spChg chg="del">
          <ac:chgData name="Jorg Liebeherr" userId="4e70e616cda3882f" providerId="LiveId" clId="{2BF6F06E-0E1E-3445-85E1-D468DAB0F76F}" dt="2020-10-12T16:47:48.764" v="511"/>
          <ac:spMkLst>
            <pc:docMk/>
            <pc:sldMk cId="3134965886" sldId="675"/>
            <ac:spMk id="4" creationId="{F6F2A59D-00EC-9D43-9D97-6A6290C9C603}"/>
          </ac:spMkLst>
        </pc:spChg>
        <pc:spChg chg="add mod">
          <ac:chgData name="Jorg Liebeherr" userId="4e70e616cda3882f" providerId="LiveId" clId="{2BF6F06E-0E1E-3445-85E1-D468DAB0F76F}" dt="2020-10-12T16:47:53.815" v="512"/>
          <ac:spMkLst>
            <pc:docMk/>
            <pc:sldMk cId="3134965886" sldId="675"/>
            <ac:spMk id="5" creationId="{D4EC8EC0-FBAA-1949-BDF7-901E5152C794}"/>
          </ac:spMkLst>
        </pc:spChg>
        <pc:spChg chg="add del mod">
          <ac:chgData name="Jorg Liebeherr" userId="4e70e616cda3882f" providerId="LiveId" clId="{2BF6F06E-0E1E-3445-85E1-D468DAB0F76F}" dt="2020-10-12T18:59:55.242" v="4157" actId="20577"/>
          <ac:spMkLst>
            <pc:docMk/>
            <pc:sldMk cId="3134965886" sldId="675"/>
            <ac:spMk id="301059" creationId="{93F07542-B1EC-7341-9411-1E4105647407}"/>
          </ac:spMkLst>
        </pc:spChg>
      </pc:sldChg>
      <pc:sldMasterChg chg="delSldLayout">
        <pc:chgData name="Jorg Liebeherr" userId="4e70e616cda3882f" providerId="LiveId" clId="{2BF6F06E-0E1E-3445-85E1-D468DAB0F76F}" dt="2020-10-12T00:26:11.208" v="51" actId="2696"/>
        <pc:sldMasterMkLst>
          <pc:docMk/>
          <pc:sldMasterMk cId="862253850" sldId="2147483648"/>
        </pc:sldMasterMkLst>
        <pc:sldLayoutChg chg="del">
          <pc:chgData name="Jorg Liebeherr" userId="4e70e616cda3882f" providerId="LiveId" clId="{2BF6F06E-0E1E-3445-85E1-D468DAB0F76F}" dt="2020-10-12T00:26:11.138" v="42" actId="2696"/>
          <pc:sldLayoutMkLst>
            <pc:docMk/>
            <pc:sldMasterMk cId="862253850" sldId="2147483648"/>
            <pc:sldLayoutMk cId="69337075" sldId="2147483660"/>
          </pc:sldLayoutMkLst>
        </pc:sldLayoutChg>
        <pc:sldLayoutChg chg="del">
          <pc:chgData name="Jorg Liebeherr" userId="4e70e616cda3882f" providerId="LiveId" clId="{2BF6F06E-0E1E-3445-85E1-D468DAB0F76F}" dt="2020-10-12T00:26:11.208" v="51" actId="2696"/>
          <pc:sldLayoutMkLst>
            <pc:docMk/>
            <pc:sldMasterMk cId="862253850" sldId="2147483648"/>
            <pc:sldLayoutMk cId="4013620035" sldId="214748366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4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CAEFC4-DADE-064A-839A-1339C77449E3}" type="datetimeFigureOut">
              <a:rPr lang="en-US" smtClean="0"/>
              <a:t>10/12/20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AF52A-EAC7-A445-8D8A-6DF2F34DF4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592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7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2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89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1AF52A-EAC7-A445-8D8A-6DF2F34DF40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4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F3BAA-B12A-2940-98F0-F169C6F7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E2802D-B026-CB47-A906-427086158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AC37B3-1136-2044-BC6F-C20AAFBB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B7E08D-604D-0A4A-8931-C62D00ED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D76D0-09BA-0D45-90FA-FEE79847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66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EC2-D52C-A149-9FF7-802DE5877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8FC1B2-71A5-3E4C-995B-4E273CAFC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76A9D6-3BCB-064C-9D9E-79BE117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EB8FE-2523-7D42-9436-7D511E2B5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E67A3-F468-0F4C-878F-126C9BEF2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282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4056679-5624-5045-9CBC-F733BBF17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C7D6A-2A2A-6449-9DEF-466C5A506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0C68F-0CB4-1D4D-A2CA-EBF2D0D3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FD7FB-68BD-9042-9B8C-7AC76A6D6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990F0-C8A0-6543-9D9C-62CDF042A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2B344-DC07-8E4B-8043-BCAB0A285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55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5D735-4254-604C-8D1C-84DF0BBA04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00C19-60E2-FB4A-BD89-E7AE9C49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7D50E-5A6F-3F47-B799-7DC08CF0C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CF6A42-F338-5545-B2E1-340D8C56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85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89DDD-031C-AB44-9184-A62C898EF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19EE16-C59E-0C4D-BB38-8C6CBD8F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A7EC7-19CB-3C48-983D-D03BCF6215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7E332-4CEB-0749-866A-384B17C55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6B826-C851-3840-A2EA-3B6BC861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5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9585E-8B11-F34A-A322-B304F7F2E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8311-216A-D34B-B9FE-852A08C82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5C63BC-C496-6E4E-850B-BAD4BD0713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2AD934-B377-144E-87E6-A851D293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845169-CAFF-5248-8503-B01967355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43205-9832-9544-9B61-132993C49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027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FB029-4B6C-5240-B854-98E99475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63CD33-5F3B-8647-9B3D-5E3C08C6A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05DD8-B9B0-534D-9391-2F14622B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6E0E24-7D7B-014C-AE50-313D08973D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794E6D-A9F5-694C-AD38-6F5A85C98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13260D-70BD-DF41-A8F8-E20B6863A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447A3-E22F-3B41-8C67-FF9AF1CB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454370-E28A-ED4E-B01A-BA3093F7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58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6C1D2-2E65-504E-B7F4-C04BD8CE1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18A24C-71BF-9543-8A99-3D1491A4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0E6E7-A82D-9E49-A531-6CFEE7AA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20999F-7774-B242-B32C-E92DED2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5FC2-F867-6F48-A6CA-D25762A32E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AFCAF6-4869-F448-A5A3-A7409B926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09723C-AFBB-C442-89FB-07D5FCC09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8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E10B8-6845-834D-884B-90F78C9A0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D08C-B37F-E04C-88EC-D3005A2DA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41D53F-1A86-F646-B79D-F11E99334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018059-3AA8-3C4E-9A4E-56D5E88A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D7961F-B934-6E4C-9C78-FD1C4FFA9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0C691-DA0E-A544-8DB3-E66CF2738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17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21E4E-5671-ED42-8278-9BAF72F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B8E75-562F-7A49-AF6C-8A51B7D13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800D03-0FA7-7B42-80FC-028732CAD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168BE-FBF5-5041-9BFC-7EA01FFF7B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0C40B-9CE4-5A4D-A495-31B7BEA16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D0F53-7716-334F-9AA4-05079449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79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E6FCF-1DFF-0347-B4B2-BBE875D25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53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D2970-83F7-FA44-848D-C4E8E2828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FFC41-5B9F-EE48-AC4E-C424AC9CA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E5E07-0CE9-FC4B-94B8-0C2965DFC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BD2C-A080-5A4B-B075-F8D248F9258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6897AEAD-EC10-2A4A-AEC9-4696C303D5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407160"/>
            <a:ext cx="12192000" cy="86360"/>
          </a:xfrm>
          <a:prstGeom prst="rect">
            <a:avLst/>
          </a:prstGeom>
          <a:gradFill rotWithShape="0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latin typeface="Times New Roman" pitchFamily="-110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6225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14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5FC63-CAFE-2548-A2F8-12C586199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63" y="1122363"/>
            <a:ext cx="10679812" cy="23876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Routing Information Protocol (RIP)</a:t>
            </a:r>
            <a:br>
              <a:rPr lang="en-US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</a:br>
            <a:r>
              <a:rPr lang="en-US" sz="4900" b="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Distance Vector Routing</a:t>
            </a:r>
            <a:endParaRPr lang="en-US" sz="6000" b="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792578-E66A-F04F-AA81-8686CD756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51798"/>
            <a:ext cx="9144000" cy="1306002"/>
          </a:xfrm>
        </p:spPr>
        <p:txBody>
          <a:bodyPr/>
          <a:lstStyle/>
          <a:p>
            <a:r>
              <a:rPr lang="en-US" dirty="0"/>
              <a:t>ECE 461</a:t>
            </a:r>
            <a:br>
              <a:rPr lang="en-US" dirty="0"/>
            </a:br>
            <a:r>
              <a:rPr lang="en-US" dirty="0"/>
              <a:t>Professor </a:t>
            </a:r>
            <a:r>
              <a:rPr lang="en-US" dirty="0" err="1"/>
              <a:t>Jorg</a:t>
            </a:r>
            <a:r>
              <a:rPr lang="en-US" dirty="0"/>
              <a:t> </a:t>
            </a:r>
            <a:r>
              <a:rPr lang="en-US" dirty="0" err="1"/>
              <a:t>Liebeherr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BB11A0-3853-DA47-BF14-6C75B9BB2A7F}"/>
              </a:ext>
            </a:extLst>
          </p:cNvPr>
          <p:cNvSpPr/>
          <p:nvPr/>
        </p:nvSpPr>
        <p:spPr>
          <a:xfrm>
            <a:off x="-99733" y="1117787"/>
            <a:ext cx="12391465" cy="510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55FF15-13BF-3447-B455-5D9401630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20" y="5281567"/>
            <a:ext cx="4686888" cy="125745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2DB94E-147E-8D49-B053-DDFE167A7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342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>
            <a:extLst>
              <a:ext uri="{FF2B5EF4-FFF2-40B4-BE49-F238E27FC236}">
                <a16:creationId xmlns:a16="http://schemas.microsoft.com/office/drawing/2014/main" id="{5C68069E-9AF3-084E-A8FE-B22A6EFE4B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Initializing RIP routing tables </a:t>
            </a:r>
          </a:p>
        </p:txBody>
      </p:sp>
      <p:graphicFrame>
        <p:nvGraphicFramePr>
          <p:cNvPr id="25603" name="Object 3">
            <a:extLst>
              <a:ext uri="{FF2B5EF4-FFF2-40B4-BE49-F238E27FC236}">
                <a16:creationId xmlns:a16="http://schemas.microsoft.com/office/drawing/2014/main" id="{9A5EDA07-A582-0F42-A4B8-D1151D550E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432477"/>
              </p:ext>
            </p:extLst>
          </p:nvPr>
        </p:nvGraphicFramePr>
        <p:xfrm>
          <a:off x="1576200" y="3121800"/>
          <a:ext cx="3378200" cy="307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" name="Visio" r:id="rId4" imgW="3752730" imgH="3421170" progId="Visio.Drawing.11">
                  <p:embed/>
                </p:oleObj>
              </mc:Choice>
              <mc:Fallback>
                <p:oleObj name="Visio" r:id="rId4" imgW="3752730" imgH="3421170" progId="Visio.Drawing.11">
                  <p:embed/>
                  <p:pic>
                    <p:nvPicPr>
                      <p:cNvPr id="25603" name="Object 3">
                        <a:extLst>
                          <a:ext uri="{FF2B5EF4-FFF2-40B4-BE49-F238E27FC236}">
                            <a16:creationId xmlns:a16="http://schemas.microsoft.com/office/drawing/2014/main" id="{9A5EDA07-A582-0F42-A4B8-D1151D550E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6200" y="3121800"/>
                        <a:ext cx="3378200" cy="307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255" name="Rectangle 7">
            <a:extLst>
              <a:ext uri="{FF2B5EF4-FFF2-40B4-BE49-F238E27FC236}">
                <a16:creationId xmlns:a16="http://schemas.microsoft.com/office/drawing/2014/main" id="{09035AB7-757A-D548-B298-81C8B206EE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1645" y="1655815"/>
            <a:ext cx="10413023" cy="24384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Then, router </a:t>
            </a:r>
            <a:r>
              <a:rPr lang="en-US" i="1" dirty="0"/>
              <a:t>v</a:t>
            </a:r>
            <a:r>
              <a:rPr lang="en-US" dirty="0"/>
              <a:t> advertises a distance of 1 for all directly connected networks to its neighbors</a:t>
            </a:r>
          </a:p>
        </p:txBody>
      </p:sp>
      <p:graphicFrame>
        <p:nvGraphicFramePr>
          <p:cNvPr id="25606" name="Object 33">
            <a:extLst>
              <a:ext uri="{FF2B5EF4-FFF2-40B4-BE49-F238E27FC236}">
                <a16:creationId xmlns:a16="http://schemas.microsoft.com/office/drawing/2014/main" id="{3BC108EE-88A5-6349-931D-5AD70A6027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7041321"/>
              </p:ext>
            </p:extLst>
          </p:nvPr>
        </p:nvGraphicFramePr>
        <p:xfrm>
          <a:off x="5708254" y="3452000"/>
          <a:ext cx="50419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Visio" r:id="rId6" imgW="5624370" imgH="3006720" progId="Visio.Drawing.11">
                  <p:embed/>
                </p:oleObj>
              </mc:Choice>
              <mc:Fallback>
                <p:oleObj name="Visio" r:id="rId6" imgW="5624370" imgH="3006720" progId="Visio.Drawing.11">
                  <p:embed/>
                  <p:pic>
                    <p:nvPicPr>
                      <p:cNvPr id="25606" name="Object 33">
                        <a:extLst>
                          <a:ext uri="{FF2B5EF4-FFF2-40B4-BE49-F238E27FC236}">
                            <a16:creationId xmlns:a16="http://schemas.microsoft.com/office/drawing/2014/main" id="{3BC108EE-88A5-6349-931D-5AD70A60270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254" y="3452000"/>
                        <a:ext cx="5041900" cy="2705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6511F3-8279-BD42-9541-73420E4E1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5432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5">
            <a:extLst>
              <a:ext uri="{FF2B5EF4-FFF2-40B4-BE49-F238E27FC236}">
                <a16:creationId xmlns:a16="http://schemas.microsoft.com/office/drawing/2014/main" id="{07EE8B5D-F392-4E44-A25E-EB4BBA1C4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2771310"/>
              </p:ext>
            </p:extLst>
          </p:nvPr>
        </p:nvGraphicFramePr>
        <p:xfrm>
          <a:off x="3725863" y="2976563"/>
          <a:ext cx="4751387" cy="238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" name="Visio" r:id="rId3" imgW="5624370" imgH="3006720" progId="Visio.Drawing.11">
                  <p:embed/>
                </p:oleObj>
              </mc:Choice>
              <mc:Fallback>
                <p:oleObj name="Visio" r:id="rId3" imgW="5624370" imgH="3006720" progId="Visio.Drawing.11">
                  <p:embed/>
                  <p:pic>
                    <p:nvPicPr>
                      <p:cNvPr id="26626" name="Object 5">
                        <a:extLst>
                          <a:ext uri="{FF2B5EF4-FFF2-40B4-BE49-F238E27FC236}">
                            <a16:creationId xmlns:a16="http://schemas.microsoft.com/office/drawing/2014/main" id="{07EE8B5D-F392-4E44-A25E-EB4BBA1C44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2976563"/>
                        <a:ext cx="4751387" cy="2389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5398" name="Rectangle 6">
            <a:extLst>
              <a:ext uri="{FF2B5EF4-FFF2-40B4-BE49-F238E27FC236}">
                <a16:creationId xmlns:a16="http://schemas.microsoft.com/office/drawing/2014/main" id="{8694EAEE-94D2-474A-9076-21C557C26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Initializing RIP routing tables</a:t>
            </a:r>
          </a:p>
        </p:txBody>
      </p:sp>
      <p:sp>
        <p:nvSpPr>
          <p:cNvPr id="315399" name="Rectangle 7">
            <a:extLst>
              <a:ext uri="{FF2B5EF4-FFF2-40B4-BE49-F238E27FC236}">
                <a16:creationId xmlns:a16="http://schemas.microsoft.com/office/drawing/2014/main" id="{73EF2E81-3B43-4949-AC58-3DAC58EC0D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Router </a:t>
            </a:r>
            <a:r>
              <a:rPr lang="en-US" i="1" dirty="0"/>
              <a:t>v</a:t>
            </a:r>
            <a:r>
              <a:rPr lang="en-US" dirty="0"/>
              <a:t> uses the distance vectors sent by its neighbors to build its own RIP routing table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44C2DB-BD42-AC4F-BC47-2C421ACBE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33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016B5367-8D40-B440-99D6-BF02A731B1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RIP routing tables </a:t>
            </a:r>
          </a:p>
        </p:txBody>
      </p:sp>
      <p:graphicFrame>
        <p:nvGraphicFramePr>
          <p:cNvPr id="27651" name="Object 3">
            <a:extLst>
              <a:ext uri="{FF2B5EF4-FFF2-40B4-BE49-F238E27FC236}">
                <a16:creationId xmlns:a16="http://schemas.microsoft.com/office/drawing/2014/main" id="{120D1E31-0CFE-4E46-A6DF-F84822D89C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2972"/>
              </p:ext>
            </p:extLst>
          </p:nvPr>
        </p:nvGraphicFramePr>
        <p:xfrm>
          <a:off x="2837037" y="1483200"/>
          <a:ext cx="6371967" cy="3168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" name="Visio" r:id="rId3" imgW="6910380" imgH="3421170" progId="Visio.Drawing.11">
                  <p:embed/>
                </p:oleObj>
              </mc:Choice>
              <mc:Fallback>
                <p:oleObj name="Visio" r:id="rId3" imgW="6910380" imgH="3421170" progId="Visio.Drawing.11">
                  <p:embed/>
                  <p:pic>
                    <p:nvPicPr>
                      <p:cNvPr id="27651" name="Object 3">
                        <a:extLst>
                          <a:ext uri="{FF2B5EF4-FFF2-40B4-BE49-F238E27FC236}">
                            <a16:creationId xmlns:a16="http://schemas.microsoft.com/office/drawing/2014/main" id="{120D1E31-0CFE-4E46-A6DF-F84822D89C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037" y="1483200"/>
                        <a:ext cx="6371967" cy="31680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5940" name="Text Box 4">
            <a:extLst>
              <a:ext uri="{FF2B5EF4-FFF2-40B4-BE49-F238E27FC236}">
                <a16:creationId xmlns:a16="http://schemas.microsoft.com/office/drawing/2014/main" id="{F753BA1E-73B6-AA44-8C33-803970474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8600" y="1597801"/>
            <a:ext cx="98298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Suppose router </a:t>
            </a:r>
            <a:r>
              <a:rPr lang="en-US" sz="24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receives the message 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[Net, x]  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from router </a:t>
            </a:r>
            <a:r>
              <a:rPr lang="en-US" sz="24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m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295943" name="Rectangle 7">
            <a:extLst>
              <a:ext uri="{FF2B5EF4-FFF2-40B4-BE49-F238E27FC236}">
                <a16:creationId xmlns:a16="http://schemas.microsoft.com/office/drawing/2014/main" id="{90F01E91-99F3-964B-B862-4907CF55B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076" y="5003800"/>
            <a:ext cx="4938454" cy="1323433"/>
          </a:xfrm>
          <a:prstGeom prst="rect">
            <a:avLst/>
          </a:prstGeom>
          <a:solidFill>
            <a:srgbClr val="FFFF99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if  (</a:t>
            </a:r>
            <a:r>
              <a:rPr lang="en-US" sz="20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x &lt; D(</a:t>
            </a:r>
            <a:r>
              <a:rPr lang="en-US" sz="2000" i="1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v,Net</a:t>
            </a:r>
            <a:r>
              <a:rPr lang="en-US" sz="20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 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 {</a:t>
            </a:r>
          </a:p>
          <a:p>
            <a:pPr lvl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 (v, Net) = x;</a:t>
            </a:r>
          </a:p>
          <a:p>
            <a:pPr lvl="1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Send message </a:t>
            </a:r>
            <a:r>
              <a:rPr lang="en-US" sz="20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[Net, x+1] </a:t>
            </a: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to all neighbors;</a:t>
            </a:r>
          </a:p>
          <a:p>
            <a:pPr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}</a:t>
            </a:r>
          </a:p>
        </p:txBody>
      </p:sp>
      <p:sp>
        <p:nvSpPr>
          <p:cNvPr id="295944" name="Text Box 8">
            <a:extLst>
              <a:ext uri="{FF2B5EF4-FFF2-40B4-BE49-F238E27FC236}">
                <a16:creationId xmlns:a16="http://schemas.microsoft.com/office/drawing/2014/main" id="{D3DD5A98-C274-F342-907D-B3EAF8D6E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4400" y="4416000"/>
            <a:ext cx="104184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dirty="0">
                <a:latin typeface="Arial" charset="0"/>
                <a:ea typeface="ＭＳ Ｐゴシック" charset="0"/>
              </a:rPr>
              <a:t>Router </a:t>
            </a:r>
            <a:r>
              <a:rPr lang="en-US" sz="2400" i="1" dirty="0">
                <a:latin typeface="Arial" charset="0"/>
                <a:ea typeface="ＭＳ Ｐゴシック" charset="0"/>
              </a:rPr>
              <a:t>v</a:t>
            </a:r>
            <a:r>
              <a:rPr lang="en-US" sz="2400" dirty="0">
                <a:latin typeface="Arial" charset="0"/>
                <a:ea typeface="ＭＳ Ｐゴシック" charset="0"/>
              </a:rPr>
              <a:t> checks if the update reduces the distance: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3294D-3E7B-6A40-BDC4-87E1969F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498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>
            <a:extLst>
              <a:ext uri="{FF2B5EF4-FFF2-40B4-BE49-F238E27FC236}">
                <a16:creationId xmlns:a16="http://schemas.microsoft.com/office/drawing/2014/main" id="{C4A5CE2E-2113-D44D-B7D9-41C184E101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Updating RIP routing tables</a:t>
            </a:r>
          </a:p>
        </p:txBody>
      </p:sp>
      <p:graphicFrame>
        <p:nvGraphicFramePr>
          <p:cNvPr id="28675" name="Object 3">
            <a:extLst>
              <a:ext uri="{FF2B5EF4-FFF2-40B4-BE49-F238E27FC236}">
                <a16:creationId xmlns:a16="http://schemas.microsoft.com/office/drawing/2014/main" id="{654F8B4D-3730-3A4D-B31D-07A737BA7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34754"/>
              </p:ext>
            </p:extLst>
          </p:nvPr>
        </p:nvGraphicFramePr>
        <p:xfrm>
          <a:off x="2506435" y="1584960"/>
          <a:ext cx="5528304" cy="2736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" name="Visio" r:id="rId3" imgW="6910380" imgH="3421170" progId="Visio.Drawing.11">
                  <p:embed/>
                </p:oleObj>
              </mc:Choice>
              <mc:Fallback>
                <p:oleObj name="Visio" r:id="rId3" imgW="6910380" imgH="3421170" progId="Visio.Drawing.11">
                  <p:embed/>
                  <p:pic>
                    <p:nvPicPr>
                      <p:cNvPr id="28675" name="Object 3">
                        <a:extLst>
                          <a:ext uri="{FF2B5EF4-FFF2-40B4-BE49-F238E27FC236}">
                            <a16:creationId xmlns:a16="http://schemas.microsoft.com/office/drawing/2014/main" id="{654F8B4D-3730-3A4D-B31D-07A737BA7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435" y="1584960"/>
                        <a:ext cx="5528304" cy="27369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64" name="Text Box 4">
            <a:extLst>
              <a:ext uri="{FF2B5EF4-FFF2-40B4-BE49-F238E27FC236}">
                <a16:creationId xmlns:a16="http://schemas.microsoft.com/office/drawing/2014/main" id="{0B65EEB3-53F9-4F4A-9862-38CBB9D389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3812" y="1643743"/>
            <a:ext cx="9829800" cy="46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Before receiving the message:</a:t>
            </a:r>
            <a:endParaRPr lang="en-US" sz="28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aphicFrame>
        <p:nvGraphicFramePr>
          <p:cNvPr id="28677" name="Object 7">
            <a:extLst>
              <a:ext uri="{FF2B5EF4-FFF2-40B4-BE49-F238E27FC236}">
                <a16:creationId xmlns:a16="http://schemas.microsoft.com/office/drawing/2014/main" id="{FD70BBFD-77C0-944E-9AE6-1F29AE6EC1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16241"/>
              </p:ext>
            </p:extLst>
          </p:nvPr>
        </p:nvGraphicFramePr>
        <p:xfrm>
          <a:off x="8643697" y="1516485"/>
          <a:ext cx="2418053" cy="256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Visio" r:id="rId5" imgW="3224070" imgH="3421170" progId="Visio.Drawing.11">
                  <p:embed/>
                </p:oleObj>
              </mc:Choice>
              <mc:Fallback>
                <p:oleObj name="Visio" r:id="rId5" imgW="3224070" imgH="3421170" progId="Visio.Drawing.11">
                  <p:embed/>
                  <p:pic>
                    <p:nvPicPr>
                      <p:cNvPr id="28677" name="Object 7">
                        <a:extLst>
                          <a:ext uri="{FF2B5EF4-FFF2-40B4-BE49-F238E27FC236}">
                            <a16:creationId xmlns:a16="http://schemas.microsoft.com/office/drawing/2014/main" id="{FD70BBFD-77C0-944E-9AE6-1F29AE6EC1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3697" y="1516485"/>
                        <a:ext cx="2418053" cy="256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8" name="Object 9">
            <a:extLst>
              <a:ext uri="{FF2B5EF4-FFF2-40B4-BE49-F238E27FC236}">
                <a16:creationId xmlns:a16="http://schemas.microsoft.com/office/drawing/2014/main" id="{E66C490E-1722-D143-B56D-45AC6FBEAC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983960"/>
              </p:ext>
            </p:extLst>
          </p:nvPr>
        </p:nvGraphicFramePr>
        <p:xfrm>
          <a:off x="2472515" y="4650379"/>
          <a:ext cx="5528088" cy="229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Visio" r:id="rId7" imgW="6910380" imgH="2863890" progId="Visio.Drawing.11">
                  <p:embed/>
                </p:oleObj>
              </mc:Choice>
              <mc:Fallback>
                <p:oleObj name="Visio" r:id="rId7" imgW="6910380" imgH="2863890" progId="Visio.Drawing.11">
                  <p:embed/>
                  <p:pic>
                    <p:nvPicPr>
                      <p:cNvPr id="28678" name="Object 9">
                        <a:extLst>
                          <a:ext uri="{FF2B5EF4-FFF2-40B4-BE49-F238E27FC236}">
                            <a16:creationId xmlns:a16="http://schemas.microsoft.com/office/drawing/2014/main" id="{E66C490E-1722-D143-B56D-45AC6FBEAC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2515" y="4650379"/>
                        <a:ext cx="5528088" cy="2291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9" name="Object 10">
            <a:extLst>
              <a:ext uri="{FF2B5EF4-FFF2-40B4-BE49-F238E27FC236}">
                <a16:creationId xmlns:a16="http://schemas.microsoft.com/office/drawing/2014/main" id="{AA53CEEB-6440-5243-899F-871F393B72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590960"/>
              </p:ext>
            </p:extLst>
          </p:nvPr>
        </p:nvGraphicFramePr>
        <p:xfrm>
          <a:off x="8434691" y="4052434"/>
          <a:ext cx="2643030" cy="25658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Visio" r:id="rId9" imgW="3524040" imgH="3421170" progId="Visio.Drawing.11">
                  <p:embed/>
                </p:oleObj>
              </mc:Choice>
              <mc:Fallback>
                <p:oleObj name="Visio" r:id="rId9" imgW="3524040" imgH="3421170" progId="Visio.Drawing.11">
                  <p:embed/>
                  <p:pic>
                    <p:nvPicPr>
                      <p:cNvPr id="28679" name="Object 10">
                        <a:extLst>
                          <a:ext uri="{FF2B5EF4-FFF2-40B4-BE49-F238E27FC236}">
                            <a16:creationId xmlns:a16="http://schemas.microsoft.com/office/drawing/2014/main" id="{AA53CEEB-6440-5243-899F-871F393B72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4691" y="4052434"/>
                        <a:ext cx="2643030" cy="25658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71" name="Text Box 11">
            <a:extLst>
              <a:ext uri="{FF2B5EF4-FFF2-40B4-BE49-F238E27FC236}">
                <a16:creationId xmlns:a16="http://schemas.microsoft.com/office/drawing/2014/main" id="{9E6410B0-7D7E-4A42-B240-0A36AD08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583" y="4122875"/>
            <a:ext cx="8229600" cy="40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Suppose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x &lt; D (</a:t>
            </a:r>
            <a:r>
              <a:rPr lang="en-US" sz="24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v,Net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CDF917-DEA7-004A-AD32-8817F3400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449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>
            <a:extLst>
              <a:ext uri="{FF2B5EF4-FFF2-40B4-BE49-F238E27FC236}">
                <a16:creationId xmlns:a16="http://schemas.microsoft.com/office/drawing/2014/main" id="{201901BA-D35B-C642-8993-889E1F407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</a:t>
            </a:r>
          </a:p>
        </p:txBody>
      </p:sp>
      <p:sp>
        <p:nvSpPr>
          <p:cNvPr id="300035" name="Rectangle 3">
            <a:extLst>
              <a:ext uri="{FF2B5EF4-FFF2-40B4-BE49-F238E27FC236}">
                <a16:creationId xmlns:a16="http://schemas.microsoft.com/office/drawing/2014/main" id="{9D7F7C18-CED1-1E41-B6E3-DA8ACC14C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625725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600" b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Router A</a:t>
            </a:r>
          </a:p>
        </p:txBody>
      </p:sp>
      <p:pic>
        <p:nvPicPr>
          <p:cNvPr id="300036" name="Picture 4">
            <a:extLst>
              <a:ext uri="{FF2B5EF4-FFF2-40B4-BE49-F238E27FC236}">
                <a16:creationId xmlns:a16="http://schemas.microsoft.com/office/drawing/2014/main" id="{D0E6302D-1E67-6446-BA95-C903031B6C6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903413"/>
            <a:ext cx="7667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0037" name="Rectangle 5">
            <a:extLst>
              <a:ext uri="{FF2B5EF4-FFF2-40B4-BE49-F238E27FC236}">
                <a16:creationId xmlns:a16="http://schemas.microsoft.com/office/drawing/2014/main" id="{C46486F8-D3C1-9B44-BAA9-DCCC85DB22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2625725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600" b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Router B</a:t>
            </a:r>
          </a:p>
        </p:txBody>
      </p:sp>
      <p:pic>
        <p:nvPicPr>
          <p:cNvPr id="300038" name="Picture 6">
            <a:extLst>
              <a:ext uri="{FF2B5EF4-FFF2-40B4-BE49-F238E27FC236}">
                <a16:creationId xmlns:a16="http://schemas.microsoft.com/office/drawing/2014/main" id="{E9A834A4-0440-0844-A0E7-6A5BD942D84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1903413"/>
            <a:ext cx="766763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0039" name="Rectangle 7">
            <a:extLst>
              <a:ext uri="{FF2B5EF4-FFF2-40B4-BE49-F238E27FC236}">
                <a16:creationId xmlns:a16="http://schemas.microsoft.com/office/drawing/2014/main" id="{1D3FD4F7-66B6-534E-B04B-C59513DA2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27313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600" b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Router C</a:t>
            </a:r>
          </a:p>
        </p:txBody>
      </p:sp>
      <p:pic>
        <p:nvPicPr>
          <p:cNvPr id="300040" name="Picture 8">
            <a:extLst>
              <a:ext uri="{FF2B5EF4-FFF2-40B4-BE49-F238E27FC236}">
                <a16:creationId xmlns:a16="http://schemas.microsoft.com/office/drawing/2014/main" id="{1A22882C-6A74-0242-A2FE-51E0DC11ED1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903413"/>
            <a:ext cx="7667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0041" name="Rectangle 9">
            <a:extLst>
              <a:ext uri="{FF2B5EF4-FFF2-40B4-BE49-F238E27FC236}">
                <a16:creationId xmlns:a16="http://schemas.microsoft.com/office/drawing/2014/main" id="{07FD32E1-7371-0A4D-9E20-CC7AD578D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888" y="2627313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600" b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Router D</a:t>
            </a:r>
          </a:p>
        </p:txBody>
      </p:sp>
      <p:pic>
        <p:nvPicPr>
          <p:cNvPr id="300042" name="Picture 10">
            <a:extLst>
              <a:ext uri="{FF2B5EF4-FFF2-40B4-BE49-F238E27FC236}">
                <a16:creationId xmlns:a16="http://schemas.microsoft.com/office/drawing/2014/main" id="{8797128F-3931-C241-85E9-9DAEAA9CA3B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905001"/>
            <a:ext cx="7667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00043" name="AutoShape 11">
            <a:extLst>
              <a:ext uri="{FF2B5EF4-FFF2-40B4-BE49-F238E27FC236}">
                <a16:creationId xmlns:a16="http://schemas.microsoft.com/office/drawing/2014/main" id="{E256CFA0-9EF4-EB4B-9067-866321F24041}"/>
              </a:ext>
            </a:extLst>
          </p:cNvPr>
          <p:cNvCxnSpPr>
            <a:cxnSpLocks noChangeShapeType="1"/>
            <a:stCxn id="300038" idx="3"/>
            <a:endCxn id="300040" idx="1"/>
          </p:cNvCxnSpPr>
          <p:nvPr/>
        </p:nvCxnSpPr>
        <p:spPr bwMode="auto">
          <a:xfrm>
            <a:off x="5462589" y="2246313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0044" name="AutoShape 12">
            <a:extLst>
              <a:ext uri="{FF2B5EF4-FFF2-40B4-BE49-F238E27FC236}">
                <a16:creationId xmlns:a16="http://schemas.microsoft.com/office/drawing/2014/main" id="{7E41A47A-0C30-704A-9B32-55A2AB4B6DB5}"/>
              </a:ext>
            </a:extLst>
          </p:cNvPr>
          <p:cNvCxnSpPr>
            <a:cxnSpLocks noChangeShapeType="1"/>
            <a:stCxn id="300040" idx="3"/>
            <a:endCxn id="300042" idx="1"/>
          </p:cNvCxnSpPr>
          <p:nvPr/>
        </p:nvCxnSpPr>
        <p:spPr bwMode="auto">
          <a:xfrm>
            <a:off x="7496176" y="2246314"/>
            <a:ext cx="1266825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0045" name="AutoShape 13">
            <a:extLst>
              <a:ext uri="{FF2B5EF4-FFF2-40B4-BE49-F238E27FC236}">
                <a16:creationId xmlns:a16="http://schemas.microsoft.com/office/drawing/2014/main" id="{48BC31EB-BA55-4B45-B21E-DD9FE5DE49BC}"/>
              </a:ext>
            </a:extLst>
          </p:cNvPr>
          <p:cNvCxnSpPr>
            <a:cxnSpLocks noChangeShapeType="1"/>
            <a:stCxn id="300038" idx="1"/>
            <a:endCxn id="300036" idx="3"/>
          </p:cNvCxnSpPr>
          <p:nvPr/>
        </p:nvCxnSpPr>
        <p:spPr bwMode="auto">
          <a:xfrm flipH="1">
            <a:off x="3429001" y="2246313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0048" name="Text Box 16">
            <a:extLst>
              <a:ext uri="{FF2B5EF4-FFF2-40B4-BE49-F238E27FC236}">
                <a16:creationId xmlns:a16="http://schemas.microsoft.com/office/drawing/2014/main" id="{D3324353-1CE6-094B-9805-878CE30C1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10.0.2.0/24</a:t>
            </a:r>
          </a:p>
        </p:txBody>
      </p:sp>
      <p:sp>
        <p:nvSpPr>
          <p:cNvPr id="300049" name="Text Box 17">
            <a:extLst>
              <a:ext uri="{FF2B5EF4-FFF2-40B4-BE49-F238E27FC236}">
                <a16:creationId xmlns:a16="http://schemas.microsoft.com/office/drawing/2014/main" id="{B739AD65-14B1-734C-8F10-AA8F8A43F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10.0.3.0/24</a:t>
            </a:r>
          </a:p>
        </p:txBody>
      </p:sp>
      <p:sp>
        <p:nvSpPr>
          <p:cNvPr id="300050" name="Text Box 18">
            <a:extLst>
              <a:ext uri="{FF2B5EF4-FFF2-40B4-BE49-F238E27FC236}">
                <a16:creationId xmlns:a16="http://schemas.microsoft.com/office/drawing/2014/main" id="{2CB20F54-9D5D-2641-B864-DBEA940FC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10.0.4.0/24</a:t>
            </a:r>
          </a:p>
        </p:txBody>
      </p:sp>
      <p:sp>
        <p:nvSpPr>
          <p:cNvPr id="300051" name="Text Box 19">
            <a:extLst>
              <a:ext uri="{FF2B5EF4-FFF2-40B4-BE49-F238E27FC236}">
                <a16:creationId xmlns:a16="http://schemas.microsoft.com/office/drawing/2014/main" id="{D1660939-A2DB-F548-94AF-6CEC3354A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10.0.5.0/24</a:t>
            </a:r>
          </a:p>
        </p:txBody>
      </p:sp>
      <p:sp>
        <p:nvSpPr>
          <p:cNvPr id="300052" name="Text Box 20">
            <a:extLst>
              <a:ext uri="{FF2B5EF4-FFF2-40B4-BE49-F238E27FC236}">
                <a16:creationId xmlns:a16="http://schemas.microsoft.com/office/drawing/2014/main" id="{78645BEA-E399-4440-816C-FBEB3136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10.0.1.0/24</a:t>
            </a:r>
          </a:p>
        </p:txBody>
      </p:sp>
      <p:cxnSp>
        <p:nvCxnSpPr>
          <p:cNvPr id="300053" name="AutoShape 21">
            <a:extLst>
              <a:ext uri="{FF2B5EF4-FFF2-40B4-BE49-F238E27FC236}">
                <a16:creationId xmlns:a16="http://schemas.microsoft.com/office/drawing/2014/main" id="{B740320D-2D99-4F42-983B-60CBE8575B60}"/>
              </a:ext>
            </a:extLst>
          </p:cNvPr>
          <p:cNvCxnSpPr>
            <a:cxnSpLocks noChangeShapeType="1"/>
            <a:stCxn id="300042" idx="3"/>
          </p:cNvCxnSpPr>
          <p:nvPr/>
        </p:nvCxnSpPr>
        <p:spPr bwMode="auto">
          <a:xfrm>
            <a:off x="9529764" y="2247900"/>
            <a:ext cx="83343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0055" name="AutoShape 23">
            <a:extLst>
              <a:ext uri="{FF2B5EF4-FFF2-40B4-BE49-F238E27FC236}">
                <a16:creationId xmlns:a16="http://schemas.microsoft.com/office/drawing/2014/main" id="{DA2A2BAC-7211-A24E-BF45-1A7BA7CA4B69}"/>
              </a:ext>
            </a:extLst>
          </p:cNvPr>
          <p:cNvCxnSpPr>
            <a:cxnSpLocks noChangeShapeType="1"/>
            <a:stCxn id="300036" idx="1"/>
          </p:cNvCxnSpPr>
          <p:nvPr/>
        </p:nvCxnSpPr>
        <p:spPr bwMode="auto">
          <a:xfrm flipH="1">
            <a:off x="1905000" y="2246313"/>
            <a:ext cx="7572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0056" name="Text Box 24">
            <a:extLst>
              <a:ext uri="{FF2B5EF4-FFF2-40B4-BE49-F238E27FC236}">
                <a16:creationId xmlns:a16="http://schemas.microsoft.com/office/drawing/2014/main" id="{6CCDDB0F-CCEB-5749-837B-EC98FE671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.1</a:t>
            </a:r>
          </a:p>
        </p:txBody>
      </p:sp>
      <p:sp>
        <p:nvSpPr>
          <p:cNvPr id="300057" name="Text Box 25">
            <a:extLst>
              <a:ext uri="{FF2B5EF4-FFF2-40B4-BE49-F238E27FC236}">
                <a16:creationId xmlns:a16="http://schemas.microsoft.com/office/drawing/2014/main" id="{B7810F35-E768-624D-87C0-0E6AF5FF9B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.2</a:t>
            </a:r>
          </a:p>
        </p:txBody>
      </p:sp>
      <p:sp>
        <p:nvSpPr>
          <p:cNvPr id="300058" name="Text Box 26">
            <a:extLst>
              <a:ext uri="{FF2B5EF4-FFF2-40B4-BE49-F238E27FC236}">
                <a16:creationId xmlns:a16="http://schemas.microsoft.com/office/drawing/2014/main" id="{D3A758F5-721A-AF43-A3C1-D59710B6D4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.2</a:t>
            </a:r>
          </a:p>
        </p:txBody>
      </p:sp>
      <p:sp>
        <p:nvSpPr>
          <p:cNvPr id="300059" name="Text Box 27">
            <a:extLst>
              <a:ext uri="{FF2B5EF4-FFF2-40B4-BE49-F238E27FC236}">
                <a16:creationId xmlns:a16="http://schemas.microsoft.com/office/drawing/2014/main" id="{526C4D1C-488B-8C48-B112-11D6E2E68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.2</a:t>
            </a:r>
          </a:p>
        </p:txBody>
      </p:sp>
      <p:sp>
        <p:nvSpPr>
          <p:cNvPr id="300060" name="Text Box 28">
            <a:extLst>
              <a:ext uri="{FF2B5EF4-FFF2-40B4-BE49-F238E27FC236}">
                <a16:creationId xmlns:a16="http://schemas.microsoft.com/office/drawing/2014/main" id="{45A4E435-36C4-7841-BFD3-4FBF5FEE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.2</a:t>
            </a:r>
          </a:p>
        </p:txBody>
      </p:sp>
      <p:sp>
        <p:nvSpPr>
          <p:cNvPr id="300061" name="Text Box 29">
            <a:extLst>
              <a:ext uri="{FF2B5EF4-FFF2-40B4-BE49-F238E27FC236}">
                <a16:creationId xmlns:a16="http://schemas.microsoft.com/office/drawing/2014/main" id="{ED1DCC7B-CC43-6A44-91AE-F9CD1C9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.1</a:t>
            </a:r>
          </a:p>
        </p:txBody>
      </p:sp>
      <p:sp>
        <p:nvSpPr>
          <p:cNvPr id="300062" name="Text Box 30">
            <a:extLst>
              <a:ext uri="{FF2B5EF4-FFF2-40B4-BE49-F238E27FC236}">
                <a16:creationId xmlns:a16="http://schemas.microsoft.com/office/drawing/2014/main" id="{ABCD8068-D5A0-0A41-9CF6-5F12A2E95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.1</a:t>
            </a:r>
          </a:p>
        </p:txBody>
      </p:sp>
      <p:sp>
        <p:nvSpPr>
          <p:cNvPr id="300063" name="Text Box 31">
            <a:extLst>
              <a:ext uri="{FF2B5EF4-FFF2-40B4-BE49-F238E27FC236}">
                <a16:creationId xmlns:a16="http://schemas.microsoft.com/office/drawing/2014/main" id="{035BCA5B-B2A4-F741-AFEC-8BC440C24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.1</a:t>
            </a:r>
          </a:p>
        </p:txBody>
      </p:sp>
      <p:sp>
        <p:nvSpPr>
          <p:cNvPr id="300065" name="Text Box 33">
            <a:extLst>
              <a:ext uri="{FF2B5EF4-FFF2-40B4-BE49-F238E27FC236}">
                <a16:creationId xmlns:a16="http://schemas.microsoft.com/office/drawing/2014/main" id="{F3368756-7CD6-8C44-A9C8-E242499CD2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8405" y="583474"/>
            <a:ext cx="8413595" cy="67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Assume:  	   - all updates occur simultaneously</a:t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	  - Initially, each router only knows the cost of connected interfaces</a:t>
            </a:r>
            <a:r>
              <a:rPr lang="en-US" sz="20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300066" name="Text Box 34">
            <a:extLst>
              <a:ext uri="{FF2B5EF4-FFF2-40B4-BE49-F238E27FC236}">
                <a16:creationId xmlns:a16="http://schemas.microsoft.com/office/drawing/2014/main" id="{5BE1A073-0B95-DD41-8890-4A6B853E8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33801"/>
            <a:ext cx="2362200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t=0: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10.0.2.0 -         0 </a:t>
            </a:r>
          </a:p>
        </p:txBody>
      </p:sp>
      <p:sp>
        <p:nvSpPr>
          <p:cNvPr id="300071" name="Line 39">
            <a:extLst>
              <a:ext uri="{FF2B5EF4-FFF2-40B4-BE49-F238E27FC236}">
                <a16:creationId xmlns:a16="http://schemas.microsoft.com/office/drawing/2014/main" id="{EE7B9753-EAE0-484A-A1F7-13CD7C6B51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70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0073" name="Line 41">
            <a:extLst>
              <a:ext uri="{FF2B5EF4-FFF2-40B4-BE49-F238E27FC236}">
                <a16:creationId xmlns:a16="http://schemas.microsoft.com/office/drawing/2014/main" id="{A1C87FD8-CECB-4D40-BBD9-57134FB3764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2131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0074" name="Text Box 42">
            <a:extLst>
              <a:ext uri="{FF2B5EF4-FFF2-40B4-BE49-F238E27FC236}">
                <a16:creationId xmlns:a16="http://schemas.microsoft.com/office/drawing/2014/main" id="{3D087379-11D9-A644-87B7-D4F01B75C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21050"/>
            <a:ext cx="1295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</a:t>
            </a: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       via</a:t>
            </a:r>
          </a:p>
        </p:txBody>
      </p:sp>
      <p:grpSp>
        <p:nvGrpSpPr>
          <p:cNvPr id="29730" name="Group 54">
            <a:extLst>
              <a:ext uri="{FF2B5EF4-FFF2-40B4-BE49-F238E27FC236}">
                <a16:creationId xmlns:a16="http://schemas.microsoft.com/office/drawing/2014/main" id="{4A93419F-43A9-3044-9232-B8E7C732884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225800"/>
            <a:ext cx="1905000" cy="3124200"/>
            <a:chOff x="48" y="2096"/>
            <a:chExt cx="1200" cy="1968"/>
          </a:xfrm>
        </p:grpSpPr>
        <p:sp>
          <p:nvSpPr>
            <p:cNvPr id="300072" name="Line 40">
              <a:extLst>
                <a:ext uri="{FF2B5EF4-FFF2-40B4-BE49-F238E27FC236}">
                  <a16:creationId xmlns:a16="http://schemas.microsoft.com/office/drawing/2014/main" id="{E2D9EBDA-E49F-EC4C-89F7-8FC2B30AA1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075" name="Line 43">
              <a:extLst>
                <a:ext uri="{FF2B5EF4-FFF2-40B4-BE49-F238E27FC236}">
                  <a16:creationId xmlns:a16="http://schemas.microsoft.com/office/drawing/2014/main" id="{1ED7495E-1217-9F44-A557-74E3B2CE25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076" name="Line 44">
              <a:extLst>
                <a:ext uri="{FF2B5EF4-FFF2-40B4-BE49-F238E27FC236}">
                  <a16:creationId xmlns:a16="http://schemas.microsoft.com/office/drawing/2014/main" id="{2C81E8CA-C993-304A-8A11-1CF28FB727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077" name="Line 45">
              <a:extLst>
                <a:ext uri="{FF2B5EF4-FFF2-40B4-BE49-F238E27FC236}">
                  <a16:creationId xmlns:a16="http://schemas.microsoft.com/office/drawing/2014/main" id="{1825B87A-90FB-8242-AD0C-FBD77E1ED0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00079" name="Text Box 47">
            <a:extLst>
              <a:ext uri="{FF2B5EF4-FFF2-40B4-BE49-F238E27FC236}">
                <a16:creationId xmlns:a16="http://schemas.microsoft.com/office/drawing/2014/main" id="{DDFCB735-78CB-7849-927A-EB94FE0E646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57525" y="3259726"/>
            <a:ext cx="660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</a:t>
            </a:r>
            <a:r>
              <a:rPr lang="en-US" sz="11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00095" name="Text Box 63">
            <a:extLst>
              <a:ext uri="{FF2B5EF4-FFF2-40B4-BE49-F238E27FC236}">
                <a16:creationId xmlns:a16="http://schemas.microsoft.com/office/drawing/2014/main" id="{2C6E369A-CCCD-3E44-8B16-B5420CD2D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733801"/>
            <a:ext cx="2362200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t=0: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10.0.3.0 -         0</a:t>
            </a:r>
          </a:p>
        </p:txBody>
      </p:sp>
      <p:sp>
        <p:nvSpPr>
          <p:cNvPr id="300096" name="Line 64">
            <a:extLst>
              <a:ext uri="{FF2B5EF4-FFF2-40B4-BE49-F238E27FC236}">
                <a16:creationId xmlns:a16="http://schemas.microsoft.com/office/drawing/2014/main" id="{27A145DB-C1F6-DB47-A3D6-2078018522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70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0097" name="Line 65">
            <a:extLst>
              <a:ext uri="{FF2B5EF4-FFF2-40B4-BE49-F238E27FC236}">
                <a16:creationId xmlns:a16="http://schemas.microsoft.com/office/drawing/2014/main" id="{C4777C8A-1C53-F245-93FA-45F2709F4F02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2131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0098" name="Text Box 66">
            <a:extLst>
              <a:ext uri="{FF2B5EF4-FFF2-40B4-BE49-F238E27FC236}">
                <a16:creationId xmlns:a16="http://schemas.microsoft.com/office/drawing/2014/main" id="{EA5CFA9D-AFD3-9B48-B44F-A5BB58770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321050"/>
            <a:ext cx="1295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</a:t>
            </a: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       via</a:t>
            </a:r>
          </a:p>
        </p:txBody>
      </p:sp>
      <p:grpSp>
        <p:nvGrpSpPr>
          <p:cNvPr id="29736" name="Group 67">
            <a:extLst>
              <a:ext uri="{FF2B5EF4-FFF2-40B4-BE49-F238E27FC236}">
                <a16:creationId xmlns:a16="http://schemas.microsoft.com/office/drawing/2014/main" id="{266B57C9-307A-8047-B9BA-3CAAD023A17A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225800"/>
            <a:ext cx="1905000" cy="3124200"/>
            <a:chOff x="48" y="2096"/>
            <a:chExt cx="1200" cy="1968"/>
          </a:xfrm>
        </p:grpSpPr>
        <p:sp>
          <p:nvSpPr>
            <p:cNvPr id="300100" name="Line 68">
              <a:extLst>
                <a:ext uri="{FF2B5EF4-FFF2-40B4-BE49-F238E27FC236}">
                  <a16:creationId xmlns:a16="http://schemas.microsoft.com/office/drawing/2014/main" id="{E3523BC2-1511-FF43-80FB-43A25E1D26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01" name="Line 69">
              <a:extLst>
                <a:ext uri="{FF2B5EF4-FFF2-40B4-BE49-F238E27FC236}">
                  <a16:creationId xmlns:a16="http://schemas.microsoft.com/office/drawing/2014/main" id="{8D77CFAA-4A46-7C47-8CFB-4634670463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02" name="Line 70">
              <a:extLst>
                <a:ext uri="{FF2B5EF4-FFF2-40B4-BE49-F238E27FC236}">
                  <a16:creationId xmlns:a16="http://schemas.microsoft.com/office/drawing/2014/main" id="{2D810ADD-6552-0E45-B7CF-FA25D3C0451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03" name="Line 71">
              <a:extLst>
                <a:ext uri="{FF2B5EF4-FFF2-40B4-BE49-F238E27FC236}">
                  <a16:creationId xmlns:a16="http://schemas.microsoft.com/office/drawing/2014/main" id="{67BDC150-750F-BE44-83CD-E060E49CBC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00104" name="Text Box 72">
            <a:extLst>
              <a:ext uri="{FF2B5EF4-FFF2-40B4-BE49-F238E27FC236}">
                <a16:creationId xmlns:a16="http://schemas.microsoft.com/office/drawing/2014/main" id="{62185ACE-1909-5541-975A-FB5B8CEBEF1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419725" y="3259726"/>
            <a:ext cx="660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Dist.</a:t>
            </a:r>
          </a:p>
        </p:txBody>
      </p:sp>
      <p:sp>
        <p:nvSpPr>
          <p:cNvPr id="300106" name="Text Box 74">
            <a:extLst>
              <a:ext uri="{FF2B5EF4-FFF2-40B4-BE49-F238E27FC236}">
                <a16:creationId xmlns:a16="http://schemas.microsoft.com/office/drawing/2014/main" id="{0F6CFB4D-9853-034F-A795-002694593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33801"/>
            <a:ext cx="2362200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t=0: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10.0.4.0 -         0</a:t>
            </a:r>
          </a:p>
        </p:txBody>
      </p:sp>
      <p:sp>
        <p:nvSpPr>
          <p:cNvPr id="300107" name="Line 75">
            <a:extLst>
              <a:ext uri="{FF2B5EF4-FFF2-40B4-BE49-F238E27FC236}">
                <a16:creationId xmlns:a16="http://schemas.microsoft.com/office/drawing/2014/main" id="{562326B5-F14B-924C-A934-1B3E7EBE4FA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0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0108" name="Line 76">
            <a:extLst>
              <a:ext uri="{FF2B5EF4-FFF2-40B4-BE49-F238E27FC236}">
                <a16:creationId xmlns:a16="http://schemas.microsoft.com/office/drawing/2014/main" id="{30496AB4-6038-364A-AD77-B97242E4B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131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0109" name="Text Box 77">
            <a:extLst>
              <a:ext uri="{FF2B5EF4-FFF2-40B4-BE49-F238E27FC236}">
                <a16:creationId xmlns:a16="http://schemas.microsoft.com/office/drawing/2014/main" id="{57BD2B22-859B-C94A-9679-D15253624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21050"/>
            <a:ext cx="1295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</a:t>
            </a: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       via</a:t>
            </a:r>
          </a:p>
        </p:txBody>
      </p:sp>
      <p:grpSp>
        <p:nvGrpSpPr>
          <p:cNvPr id="29742" name="Group 78">
            <a:extLst>
              <a:ext uri="{FF2B5EF4-FFF2-40B4-BE49-F238E27FC236}">
                <a16:creationId xmlns:a16="http://schemas.microsoft.com/office/drawing/2014/main" id="{EFE58290-0D29-294A-934C-FC792D7BB6E0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225800"/>
            <a:ext cx="1905000" cy="3124200"/>
            <a:chOff x="48" y="2096"/>
            <a:chExt cx="1200" cy="1968"/>
          </a:xfrm>
        </p:grpSpPr>
        <p:sp>
          <p:nvSpPr>
            <p:cNvPr id="300111" name="Line 79">
              <a:extLst>
                <a:ext uri="{FF2B5EF4-FFF2-40B4-BE49-F238E27FC236}">
                  <a16:creationId xmlns:a16="http://schemas.microsoft.com/office/drawing/2014/main" id="{066BC79A-CD9D-A44F-92E0-CCCC0C62F3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12" name="Line 80">
              <a:extLst>
                <a:ext uri="{FF2B5EF4-FFF2-40B4-BE49-F238E27FC236}">
                  <a16:creationId xmlns:a16="http://schemas.microsoft.com/office/drawing/2014/main" id="{09D10F13-155E-D84C-A92F-623CE3069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13" name="Line 81">
              <a:extLst>
                <a:ext uri="{FF2B5EF4-FFF2-40B4-BE49-F238E27FC236}">
                  <a16:creationId xmlns:a16="http://schemas.microsoft.com/office/drawing/2014/main" id="{2BA9DE0C-AD54-2447-8F92-07FC766A93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14" name="Line 82">
              <a:extLst>
                <a:ext uri="{FF2B5EF4-FFF2-40B4-BE49-F238E27FC236}">
                  <a16:creationId xmlns:a16="http://schemas.microsoft.com/office/drawing/2014/main" id="{6BEB8DD6-16F4-3A4F-B40B-D57286D607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00115" name="Text Box 83">
            <a:extLst>
              <a:ext uri="{FF2B5EF4-FFF2-40B4-BE49-F238E27FC236}">
                <a16:creationId xmlns:a16="http://schemas.microsoft.com/office/drawing/2014/main" id="{BC6A4947-5877-AD45-AFF9-6ED6D962BC6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29525" y="3259726"/>
            <a:ext cx="660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Dist.</a:t>
            </a:r>
          </a:p>
        </p:txBody>
      </p:sp>
      <p:sp>
        <p:nvSpPr>
          <p:cNvPr id="300117" name="Text Box 85">
            <a:extLst>
              <a:ext uri="{FF2B5EF4-FFF2-40B4-BE49-F238E27FC236}">
                <a16:creationId xmlns:a16="http://schemas.microsoft.com/office/drawing/2014/main" id="{EE8C53FB-6BBF-C24A-B5B6-970B91FFD5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733801"/>
            <a:ext cx="2362200" cy="64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t=0: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10.0.5.0 -         0</a:t>
            </a:r>
          </a:p>
        </p:txBody>
      </p:sp>
      <p:sp>
        <p:nvSpPr>
          <p:cNvPr id="300118" name="Line 86">
            <a:extLst>
              <a:ext uri="{FF2B5EF4-FFF2-40B4-BE49-F238E27FC236}">
                <a16:creationId xmlns:a16="http://schemas.microsoft.com/office/drawing/2014/main" id="{3EC76D99-DC9A-1D49-9901-67C0DF8CAA9F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0119" name="Line 87">
            <a:extLst>
              <a:ext uri="{FF2B5EF4-FFF2-40B4-BE49-F238E27FC236}">
                <a16:creationId xmlns:a16="http://schemas.microsoft.com/office/drawing/2014/main" id="{6DD4B92C-6D27-0947-A086-6B13AAD3D919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1623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0120" name="Text Box 88">
            <a:extLst>
              <a:ext uri="{FF2B5EF4-FFF2-40B4-BE49-F238E27FC236}">
                <a16:creationId xmlns:a16="http://schemas.microsoft.com/office/drawing/2014/main" id="{304500E4-7F4D-D240-B830-299C6DDA01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70250"/>
            <a:ext cx="1295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</a:t>
            </a: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       via</a:t>
            </a:r>
          </a:p>
        </p:txBody>
      </p:sp>
      <p:grpSp>
        <p:nvGrpSpPr>
          <p:cNvPr id="29748" name="Group 89">
            <a:extLst>
              <a:ext uri="{FF2B5EF4-FFF2-40B4-BE49-F238E27FC236}">
                <a16:creationId xmlns:a16="http://schemas.microsoft.com/office/drawing/2014/main" id="{2F73A50C-4E23-F248-8A97-7705CEB6B60A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3175000"/>
            <a:ext cx="1905000" cy="3124200"/>
            <a:chOff x="48" y="2096"/>
            <a:chExt cx="1200" cy="1968"/>
          </a:xfrm>
        </p:grpSpPr>
        <p:sp>
          <p:nvSpPr>
            <p:cNvPr id="300122" name="Line 90">
              <a:extLst>
                <a:ext uri="{FF2B5EF4-FFF2-40B4-BE49-F238E27FC236}">
                  <a16:creationId xmlns:a16="http://schemas.microsoft.com/office/drawing/2014/main" id="{3045D13D-D7CB-3642-A3E0-09FD21606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23" name="Line 91">
              <a:extLst>
                <a:ext uri="{FF2B5EF4-FFF2-40B4-BE49-F238E27FC236}">
                  <a16:creationId xmlns:a16="http://schemas.microsoft.com/office/drawing/2014/main" id="{7524FE52-E61C-834D-B348-2B5F2CE3C8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24" name="Line 92">
              <a:extLst>
                <a:ext uri="{FF2B5EF4-FFF2-40B4-BE49-F238E27FC236}">
                  <a16:creationId xmlns:a16="http://schemas.microsoft.com/office/drawing/2014/main" id="{C06A1AEE-DC11-6B4D-ABBC-F0A9246514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25" name="Line 93">
              <a:extLst>
                <a:ext uri="{FF2B5EF4-FFF2-40B4-BE49-F238E27FC236}">
                  <a16:creationId xmlns:a16="http://schemas.microsoft.com/office/drawing/2014/main" id="{C5C6C569-FE05-7042-8BF9-2CA509B915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00126" name="Text Box 94">
            <a:extLst>
              <a:ext uri="{FF2B5EF4-FFF2-40B4-BE49-F238E27FC236}">
                <a16:creationId xmlns:a16="http://schemas.microsoft.com/office/drawing/2014/main" id="{3D048BC9-0A00-0145-955F-A16896F2C42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839325" y="3208926"/>
            <a:ext cx="660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Dist.</a:t>
            </a:r>
          </a:p>
        </p:txBody>
      </p:sp>
      <p:grpSp>
        <p:nvGrpSpPr>
          <p:cNvPr id="300163" name="Group 131">
            <a:extLst>
              <a:ext uri="{FF2B5EF4-FFF2-40B4-BE49-F238E27FC236}">
                <a16:creationId xmlns:a16="http://schemas.microsoft.com/office/drawing/2014/main" id="{5865F1C0-A9B1-DC4D-A5DD-3987418358E1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4470400"/>
            <a:ext cx="6096000" cy="0"/>
            <a:chOff x="864" y="2816"/>
            <a:chExt cx="3840" cy="0"/>
          </a:xfrm>
        </p:grpSpPr>
        <p:sp>
          <p:nvSpPr>
            <p:cNvPr id="300127" name="Line 95">
              <a:extLst>
                <a:ext uri="{FF2B5EF4-FFF2-40B4-BE49-F238E27FC236}">
                  <a16:creationId xmlns:a16="http://schemas.microsoft.com/office/drawing/2014/main" id="{6314BCC1-5739-1444-9968-92EE4CC2DE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2816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28" name="Line 96">
              <a:extLst>
                <a:ext uri="{FF2B5EF4-FFF2-40B4-BE49-F238E27FC236}">
                  <a16:creationId xmlns:a16="http://schemas.microsoft.com/office/drawing/2014/main" id="{E187133A-EB8C-8F4A-8519-9269BAAAEB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2816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29" name="Line 97">
              <a:extLst>
                <a:ext uri="{FF2B5EF4-FFF2-40B4-BE49-F238E27FC236}">
                  <a16:creationId xmlns:a16="http://schemas.microsoft.com/office/drawing/2014/main" id="{E231A297-5ABE-5544-BF4E-BE82CFF11F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2816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30" name="Line 98">
              <a:extLst>
                <a:ext uri="{FF2B5EF4-FFF2-40B4-BE49-F238E27FC236}">
                  <a16:creationId xmlns:a16="http://schemas.microsoft.com/office/drawing/2014/main" id="{F7071E38-B037-814C-A00A-1DEBC81D65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2816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31" name="Line 99">
              <a:extLst>
                <a:ext uri="{FF2B5EF4-FFF2-40B4-BE49-F238E27FC236}">
                  <a16:creationId xmlns:a16="http://schemas.microsoft.com/office/drawing/2014/main" id="{07891148-2566-C14C-8D0A-83CE0847DA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2816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32" name="Line 100">
              <a:extLst>
                <a:ext uri="{FF2B5EF4-FFF2-40B4-BE49-F238E27FC236}">
                  <a16:creationId xmlns:a16="http://schemas.microsoft.com/office/drawing/2014/main" id="{7BF51CBC-66D2-3444-8C97-98BE6C538E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2816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grpSp>
        <p:nvGrpSpPr>
          <p:cNvPr id="300164" name="Group 132">
            <a:extLst>
              <a:ext uri="{FF2B5EF4-FFF2-40B4-BE49-F238E27FC236}">
                <a16:creationId xmlns:a16="http://schemas.microsoft.com/office/drawing/2014/main" id="{D71F12D0-01B1-E649-89AA-E28F8A510854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537200"/>
            <a:ext cx="6096000" cy="0"/>
            <a:chOff x="816" y="3488"/>
            <a:chExt cx="3840" cy="0"/>
          </a:xfrm>
        </p:grpSpPr>
        <p:sp>
          <p:nvSpPr>
            <p:cNvPr id="300133" name="Line 101">
              <a:extLst>
                <a:ext uri="{FF2B5EF4-FFF2-40B4-BE49-F238E27FC236}">
                  <a16:creationId xmlns:a16="http://schemas.microsoft.com/office/drawing/2014/main" id="{3452F08C-EE51-1447-8408-10D385FF71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16" y="348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34" name="Line 102">
              <a:extLst>
                <a:ext uri="{FF2B5EF4-FFF2-40B4-BE49-F238E27FC236}">
                  <a16:creationId xmlns:a16="http://schemas.microsoft.com/office/drawing/2014/main" id="{57940578-704F-A242-B8DA-70EB80F6E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44" y="348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35" name="Line 103">
              <a:extLst>
                <a:ext uri="{FF2B5EF4-FFF2-40B4-BE49-F238E27FC236}">
                  <a16:creationId xmlns:a16="http://schemas.microsoft.com/office/drawing/2014/main" id="{022B9378-FDF2-B44C-9A64-6F06CBA111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4" y="348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36" name="Line 104">
              <a:extLst>
                <a:ext uri="{FF2B5EF4-FFF2-40B4-BE49-F238E27FC236}">
                  <a16:creationId xmlns:a16="http://schemas.microsoft.com/office/drawing/2014/main" id="{62C60648-395E-7949-A963-D6E3AD2311A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32" y="348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37" name="Line 105">
              <a:extLst>
                <a:ext uri="{FF2B5EF4-FFF2-40B4-BE49-F238E27FC236}">
                  <a16:creationId xmlns:a16="http://schemas.microsoft.com/office/drawing/2014/main" id="{35E57EB0-B3F7-C44F-8A14-46B192FA0F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348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00138" name="Line 106">
              <a:extLst>
                <a:ext uri="{FF2B5EF4-FFF2-40B4-BE49-F238E27FC236}">
                  <a16:creationId xmlns:a16="http://schemas.microsoft.com/office/drawing/2014/main" id="{CA3823E2-42FC-2349-856F-4044A2D649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48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00161" name="Text Box 129">
            <a:extLst>
              <a:ext uri="{FF2B5EF4-FFF2-40B4-BE49-F238E27FC236}">
                <a16:creationId xmlns:a16="http://schemas.microsoft.com/office/drawing/2014/main" id="{4947AD51-F563-364F-B3FE-0F58B5AEC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48189"/>
            <a:ext cx="23622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Courier New" charset="0"/>
                <a:ea typeface="ＭＳ Ｐゴシック" charset="0"/>
              </a:rPr>
              <a:t> </a:t>
            </a:r>
            <a:r>
              <a:rPr lang="en-US" sz="1200" b="1" dirty="0">
                <a:latin typeface="Arial" charset="0"/>
                <a:ea typeface="ＭＳ Ｐゴシック" charset="0"/>
              </a:rPr>
              <a:t>t=1: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10.0.2.0 -         0 10.0.3.0 10.0.2.2  1</a:t>
            </a:r>
          </a:p>
        </p:txBody>
      </p:sp>
      <p:sp>
        <p:nvSpPr>
          <p:cNvPr id="300162" name="Text Box 130">
            <a:extLst>
              <a:ext uri="{FF2B5EF4-FFF2-40B4-BE49-F238E27FC236}">
                <a16:creationId xmlns:a16="http://schemas.microsoft.com/office/drawing/2014/main" id="{53A0BDC2-D191-7C42-B806-18B4F9C45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5543551"/>
            <a:ext cx="2362200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t=2: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10.0.2.0 -         0 10.0.3.0 10.0.2.2  1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10.0.4.0 10.0.2.2  2</a:t>
            </a:r>
          </a:p>
        </p:txBody>
      </p:sp>
      <p:sp>
        <p:nvSpPr>
          <p:cNvPr id="300165" name="Text Box 133">
            <a:extLst>
              <a:ext uri="{FF2B5EF4-FFF2-40B4-BE49-F238E27FC236}">
                <a16:creationId xmlns:a16="http://schemas.microsoft.com/office/drawing/2014/main" id="{352008A3-3930-2C48-8354-D811D3AE5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543551"/>
            <a:ext cx="2362200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t=2: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10.0.1.0 10.0.2.1  1 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10.0.4.0 10.0.3.2  1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10.0.5.0 10.0.3.2  2</a:t>
            </a:r>
          </a:p>
        </p:txBody>
      </p:sp>
      <p:sp>
        <p:nvSpPr>
          <p:cNvPr id="300166" name="Text Box 134">
            <a:extLst>
              <a:ext uri="{FF2B5EF4-FFF2-40B4-BE49-F238E27FC236}">
                <a16:creationId xmlns:a16="http://schemas.microsoft.com/office/drawing/2014/main" id="{877B1850-D04C-7A4B-9338-CBBEDBC3A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548189"/>
            <a:ext cx="2362200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 t=1: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10.0.1.0 10.0.2.1  1 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10.0.4.0 10.0.3.2  1 </a:t>
            </a:r>
          </a:p>
        </p:txBody>
      </p:sp>
      <p:sp>
        <p:nvSpPr>
          <p:cNvPr id="300167" name="Text Box 135">
            <a:extLst>
              <a:ext uri="{FF2B5EF4-FFF2-40B4-BE49-F238E27FC236}">
                <a16:creationId xmlns:a16="http://schemas.microsoft.com/office/drawing/2014/main" id="{D9C2EA4A-783E-8141-93BB-47BB64FA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543551"/>
            <a:ext cx="2362200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t=2: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10.0.1.0 10.0.3.1  2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200" b="1" dirty="0">
                <a:latin typeface="Courier New" charset="0"/>
                <a:ea typeface="ＭＳ Ｐゴシック" charset="0"/>
              </a:rPr>
              <a:t>10.0.2.0 10.0.3.1  1 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10.0.5.0 10.0.4.2  1</a:t>
            </a:r>
          </a:p>
        </p:txBody>
      </p:sp>
      <p:sp>
        <p:nvSpPr>
          <p:cNvPr id="300168" name="Text Box 136">
            <a:extLst>
              <a:ext uri="{FF2B5EF4-FFF2-40B4-BE49-F238E27FC236}">
                <a16:creationId xmlns:a16="http://schemas.microsoft.com/office/drawing/2014/main" id="{4405D583-E077-1546-B2F3-C2385BCA1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548189"/>
            <a:ext cx="2362200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t=1: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10.0.2.0 10.0.3.1  1 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10.0.5.0 10.0.4.2  1 </a:t>
            </a:r>
          </a:p>
        </p:txBody>
      </p:sp>
      <p:sp>
        <p:nvSpPr>
          <p:cNvPr id="300169" name="Text Box 137">
            <a:extLst>
              <a:ext uri="{FF2B5EF4-FFF2-40B4-BE49-F238E27FC236}">
                <a16:creationId xmlns:a16="http://schemas.microsoft.com/office/drawing/2014/main" id="{240B7C2E-D7FC-5F49-A47C-8D9F835D7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543551"/>
            <a:ext cx="2362200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t=2: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10.0.2.0 10.0.4.1  2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10.0.3.0 10.0.4.1  1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10.0.5.0 -         0</a:t>
            </a:r>
          </a:p>
        </p:txBody>
      </p:sp>
      <p:sp>
        <p:nvSpPr>
          <p:cNvPr id="300170" name="Text Box 138">
            <a:extLst>
              <a:ext uri="{FF2B5EF4-FFF2-40B4-BE49-F238E27FC236}">
                <a16:creationId xmlns:a16="http://schemas.microsoft.com/office/drawing/2014/main" id="{FB156A05-EDE5-3C49-9806-26D3308E2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4548189"/>
            <a:ext cx="2362200" cy="830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t=1: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10.0.3.0 10.0.4.1  1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10.0.5.0 -         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38601-D4F7-6142-BE46-810D6DB46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0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66" grpId="0" autoUpdateAnimBg="0"/>
      <p:bldP spid="300095" grpId="0" autoUpdateAnimBg="0"/>
      <p:bldP spid="300106" grpId="0" autoUpdateAnimBg="0"/>
      <p:bldP spid="300117" grpId="0" autoUpdateAnimBg="0"/>
      <p:bldP spid="300161" grpId="0" autoUpdateAnimBg="0"/>
      <p:bldP spid="300162" grpId="0" autoUpdateAnimBg="0"/>
      <p:bldP spid="300165" grpId="0" autoUpdateAnimBg="0"/>
      <p:bldP spid="300166" grpId="0" autoUpdateAnimBg="0"/>
      <p:bldP spid="300167" grpId="0" autoUpdateAnimBg="0"/>
      <p:bldP spid="300168" grpId="0" autoUpdateAnimBg="0"/>
      <p:bldP spid="300169" grpId="0" autoUpdateAnimBg="0"/>
      <p:bldP spid="300170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>
            <a:extLst>
              <a:ext uri="{FF2B5EF4-FFF2-40B4-BE49-F238E27FC236}">
                <a16:creationId xmlns:a16="http://schemas.microsoft.com/office/drawing/2014/main" id="{C29B94BD-10D2-3140-B65D-D9F0B83FDE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Example</a:t>
            </a:r>
          </a:p>
        </p:txBody>
      </p:sp>
      <p:sp>
        <p:nvSpPr>
          <p:cNvPr id="316419" name="Rectangle 3">
            <a:extLst>
              <a:ext uri="{FF2B5EF4-FFF2-40B4-BE49-F238E27FC236}">
                <a16:creationId xmlns:a16="http://schemas.microsoft.com/office/drawing/2014/main" id="{4549ADC8-14B6-E641-ADD4-CCAA836F6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625725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600" b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Router A</a:t>
            </a:r>
          </a:p>
        </p:txBody>
      </p:sp>
      <p:pic>
        <p:nvPicPr>
          <p:cNvPr id="316420" name="Picture 4">
            <a:extLst>
              <a:ext uri="{FF2B5EF4-FFF2-40B4-BE49-F238E27FC236}">
                <a16:creationId xmlns:a16="http://schemas.microsoft.com/office/drawing/2014/main" id="{9BB0C3AB-DE9F-474D-A8B3-CFBFA0488CE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8" y="1903413"/>
            <a:ext cx="7667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6421" name="Rectangle 5">
            <a:extLst>
              <a:ext uri="{FF2B5EF4-FFF2-40B4-BE49-F238E27FC236}">
                <a16:creationId xmlns:a16="http://schemas.microsoft.com/office/drawing/2014/main" id="{095AE4A7-13E8-8B42-ABC8-8A2DBE457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4363" y="2625725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600" b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Router B</a:t>
            </a:r>
          </a:p>
        </p:txBody>
      </p:sp>
      <p:pic>
        <p:nvPicPr>
          <p:cNvPr id="316422" name="Picture 6">
            <a:extLst>
              <a:ext uri="{FF2B5EF4-FFF2-40B4-BE49-F238E27FC236}">
                <a16:creationId xmlns:a16="http://schemas.microsoft.com/office/drawing/2014/main" id="{739D30DD-C5CA-5940-B62F-E9991A12AE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6" y="1903413"/>
            <a:ext cx="766763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6423" name="Rectangle 7">
            <a:extLst>
              <a:ext uri="{FF2B5EF4-FFF2-40B4-BE49-F238E27FC236}">
                <a16:creationId xmlns:a16="http://schemas.microsoft.com/office/drawing/2014/main" id="{1173650F-12F0-B34B-90CE-24C4F81399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627313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600" b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Router C</a:t>
            </a:r>
          </a:p>
        </p:txBody>
      </p:sp>
      <p:pic>
        <p:nvPicPr>
          <p:cNvPr id="316424" name="Picture 8">
            <a:extLst>
              <a:ext uri="{FF2B5EF4-FFF2-40B4-BE49-F238E27FC236}">
                <a16:creationId xmlns:a16="http://schemas.microsoft.com/office/drawing/2014/main" id="{90011516-82EF-2449-9003-9E651AA95C3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1903413"/>
            <a:ext cx="766762" cy="68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16425" name="Rectangle 9">
            <a:extLst>
              <a:ext uri="{FF2B5EF4-FFF2-40B4-BE49-F238E27FC236}">
                <a16:creationId xmlns:a16="http://schemas.microsoft.com/office/drawing/2014/main" id="{F8924EFF-88BD-AE41-8E2D-AB80453C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4888" y="2627313"/>
            <a:ext cx="1219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01" tIns="45701" rIns="91401" bIns="45701" anchor="ctr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600" b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Router D</a:t>
            </a:r>
          </a:p>
        </p:txBody>
      </p:sp>
      <p:pic>
        <p:nvPicPr>
          <p:cNvPr id="316426" name="Picture 10">
            <a:extLst>
              <a:ext uri="{FF2B5EF4-FFF2-40B4-BE49-F238E27FC236}">
                <a16:creationId xmlns:a16="http://schemas.microsoft.com/office/drawing/2014/main" id="{31144D66-58C6-1D4C-B497-3263E1491E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905001"/>
            <a:ext cx="766763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16427" name="AutoShape 11">
            <a:extLst>
              <a:ext uri="{FF2B5EF4-FFF2-40B4-BE49-F238E27FC236}">
                <a16:creationId xmlns:a16="http://schemas.microsoft.com/office/drawing/2014/main" id="{CFDD8142-C0C7-7140-A53A-C965A146C40B}"/>
              </a:ext>
            </a:extLst>
          </p:cNvPr>
          <p:cNvCxnSpPr>
            <a:cxnSpLocks noChangeShapeType="1"/>
            <a:stCxn id="316422" idx="3"/>
            <a:endCxn id="316424" idx="1"/>
          </p:cNvCxnSpPr>
          <p:nvPr/>
        </p:nvCxnSpPr>
        <p:spPr bwMode="auto">
          <a:xfrm>
            <a:off x="5462589" y="2246313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6428" name="AutoShape 12">
            <a:extLst>
              <a:ext uri="{FF2B5EF4-FFF2-40B4-BE49-F238E27FC236}">
                <a16:creationId xmlns:a16="http://schemas.microsoft.com/office/drawing/2014/main" id="{040CBD96-5A3F-B943-8127-97E21BA55E2D}"/>
              </a:ext>
            </a:extLst>
          </p:cNvPr>
          <p:cNvCxnSpPr>
            <a:cxnSpLocks noChangeShapeType="1"/>
            <a:stCxn id="316424" idx="3"/>
            <a:endCxn id="316426" idx="1"/>
          </p:cNvCxnSpPr>
          <p:nvPr/>
        </p:nvCxnSpPr>
        <p:spPr bwMode="auto">
          <a:xfrm>
            <a:off x="7496176" y="2246314"/>
            <a:ext cx="1266825" cy="158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6429" name="AutoShape 13">
            <a:extLst>
              <a:ext uri="{FF2B5EF4-FFF2-40B4-BE49-F238E27FC236}">
                <a16:creationId xmlns:a16="http://schemas.microsoft.com/office/drawing/2014/main" id="{F2B8B714-DEA7-E147-B024-34C080BD7EC1}"/>
              </a:ext>
            </a:extLst>
          </p:cNvPr>
          <p:cNvCxnSpPr>
            <a:cxnSpLocks noChangeShapeType="1"/>
            <a:stCxn id="316422" idx="1"/>
            <a:endCxn id="316420" idx="3"/>
          </p:cNvCxnSpPr>
          <p:nvPr/>
        </p:nvCxnSpPr>
        <p:spPr bwMode="auto">
          <a:xfrm flipH="1">
            <a:off x="3429001" y="2246313"/>
            <a:ext cx="1266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6430" name="Text Box 14">
            <a:extLst>
              <a:ext uri="{FF2B5EF4-FFF2-40B4-BE49-F238E27FC236}">
                <a16:creationId xmlns:a16="http://schemas.microsoft.com/office/drawing/2014/main" id="{91CF69AB-6FB6-ED4E-9FFB-DB6BC78D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10.0.2.0/24</a:t>
            </a:r>
          </a:p>
        </p:txBody>
      </p:sp>
      <p:sp>
        <p:nvSpPr>
          <p:cNvPr id="316431" name="Text Box 15">
            <a:extLst>
              <a:ext uri="{FF2B5EF4-FFF2-40B4-BE49-F238E27FC236}">
                <a16:creationId xmlns:a16="http://schemas.microsoft.com/office/drawing/2014/main" id="{7E6D2B3C-A40B-6947-B25A-65B171C8D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10.0.3.0/24</a:t>
            </a:r>
          </a:p>
        </p:txBody>
      </p:sp>
      <p:sp>
        <p:nvSpPr>
          <p:cNvPr id="316432" name="Text Box 16">
            <a:extLst>
              <a:ext uri="{FF2B5EF4-FFF2-40B4-BE49-F238E27FC236}">
                <a16:creationId xmlns:a16="http://schemas.microsoft.com/office/drawing/2014/main" id="{57147597-2C34-1641-9ED2-4F0111C6E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10.0.4.0/24</a:t>
            </a:r>
          </a:p>
        </p:txBody>
      </p:sp>
      <p:sp>
        <p:nvSpPr>
          <p:cNvPr id="316433" name="Text Box 17">
            <a:extLst>
              <a:ext uri="{FF2B5EF4-FFF2-40B4-BE49-F238E27FC236}">
                <a16:creationId xmlns:a16="http://schemas.microsoft.com/office/drawing/2014/main" id="{4870BA30-D4AD-E343-B32E-6CCB5949B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10.0.5.0/24</a:t>
            </a:r>
          </a:p>
        </p:txBody>
      </p:sp>
      <p:sp>
        <p:nvSpPr>
          <p:cNvPr id="316434" name="Text Box 18">
            <a:extLst>
              <a:ext uri="{FF2B5EF4-FFF2-40B4-BE49-F238E27FC236}">
                <a16:creationId xmlns:a16="http://schemas.microsoft.com/office/drawing/2014/main" id="{8064AA59-4127-D942-AE38-A567ED9300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01801"/>
            <a:ext cx="15240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10.0.1.0/24</a:t>
            </a:r>
          </a:p>
        </p:txBody>
      </p:sp>
      <p:cxnSp>
        <p:nvCxnSpPr>
          <p:cNvPr id="316435" name="AutoShape 19">
            <a:extLst>
              <a:ext uri="{FF2B5EF4-FFF2-40B4-BE49-F238E27FC236}">
                <a16:creationId xmlns:a16="http://schemas.microsoft.com/office/drawing/2014/main" id="{CE92ED8B-05A6-3E4B-92FA-31D6F424A40C}"/>
              </a:ext>
            </a:extLst>
          </p:cNvPr>
          <p:cNvCxnSpPr>
            <a:cxnSpLocks noChangeShapeType="1"/>
            <a:stCxn id="316426" idx="3"/>
          </p:cNvCxnSpPr>
          <p:nvPr/>
        </p:nvCxnSpPr>
        <p:spPr bwMode="auto">
          <a:xfrm>
            <a:off x="9529764" y="2247900"/>
            <a:ext cx="833437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6436" name="AutoShape 20">
            <a:extLst>
              <a:ext uri="{FF2B5EF4-FFF2-40B4-BE49-F238E27FC236}">
                <a16:creationId xmlns:a16="http://schemas.microsoft.com/office/drawing/2014/main" id="{74855EC2-19F7-714B-BBCD-29CBB0C53D6D}"/>
              </a:ext>
            </a:extLst>
          </p:cNvPr>
          <p:cNvCxnSpPr>
            <a:cxnSpLocks noChangeShapeType="1"/>
            <a:stCxn id="316420" idx="1"/>
          </p:cNvCxnSpPr>
          <p:nvPr/>
        </p:nvCxnSpPr>
        <p:spPr bwMode="auto">
          <a:xfrm flipH="1">
            <a:off x="1905000" y="2246313"/>
            <a:ext cx="757238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6437" name="Text Box 21">
            <a:extLst>
              <a:ext uri="{FF2B5EF4-FFF2-40B4-BE49-F238E27FC236}">
                <a16:creationId xmlns:a16="http://schemas.microsoft.com/office/drawing/2014/main" id="{806F7D09-4248-484C-85E6-C77F7670C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.1</a:t>
            </a:r>
          </a:p>
        </p:txBody>
      </p:sp>
      <p:sp>
        <p:nvSpPr>
          <p:cNvPr id="316438" name="Text Box 22">
            <a:extLst>
              <a:ext uri="{FF2B5EF4-FFF2-40B4-BE49-F238E27FC236}">
                <a16:creationId xmlns:a16="http://schemas.microsoft.com/office/drawing/2014/main" id="{D1A151FA-32BD-DB4F-8595-B27DC78BC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.2</a:t>
            </a:r>
          </a:p>
        </p:txBody>
      </p:sp>
      <p:sp>
        <p:nvSpPr>
          <p:cNvPr id="316439" name="Text Box 23">
            <a:extLst>
              <a:ext uri="{FF2B5EF4-FFF2-40B4-BE49-F238E27FC236}">
                <a16:creationId xmlns:a16="http://schemas.microsoft.com/office/drawing/2014/main" id="{D7538C4F-B983-384D-A8B6-53391F1B9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.2</a:t>
            </a:r>
          </a:p>
        </p:txBody>
      </p:sp>
      <p:sp>
        <p:nvSpPr>
          <p:cNvPr id="316440" name="Text Box 24">
            <a:extLst>
              <a:ext uri="{FF2B5EF4-FFF2-40B4-BE49-F238E27FC236}">
                <a16:creationId xmlns:a16="http://schemas.microsoft.com/office/drawing/2014/main" id="{5CA9B2F7-9344-B545-B26A-49E7B57F64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.2</a:t>
            </a:r>
          </a:p>
        </p:txBody>
      </p:sp>
      <p:sp>
        <p:nvSpPr>
          <p:cNvPr id="316441" name="Text Box 25">
            <a:extLst>
              <a:ext uri="{FF2B5EF4-FFF2-40B4-BE49-F238E27FC236}">
                <a16:creationId xmlns:a16="http://schemas.microsoft.com/office/drawing/2014/main" id="{70B103AD-E14F-D142-902D-5D8E75E47B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.2</a:t>
            </a:r>
          </a:p>
        </p:txBody>
      </p:sp>
      <p:sp>
        <p:nvSpPr>
          <p:cNvPr id="316442" name="Text Box 26">
            <a:extLst>
              <a:ext uri="{FF2B5EF4-FFF2-40B4-BE49-F238E27FC236}">
                <a16:creationId xmlns:a16="http://schemas.microsoft.com/office/drawing/2014/main" id="{1F8A6511-8C6A-BC42-AD54-764E56E9B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.1</a:t>
            </a:r>
          </a:p>
        </p:txBody>
      </p:sp>
      <p:sp>
        <p:nvSpPr>
          <p:cNvPr id="316443" name="Text Box 27">
            <a:extLst>
              <a:ext uri="{FF2B5EF4-FFF2-40B4-BE49-F238E27FC236}">
                <a16:creationId xmlns:a16="http://schemas.microsoft.com/office/drawing/2014/main" id="{AF72EBE9-3FC3-A641-8DC6-7F7FC5D19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.1</a:t>
            </a:r>
          </a:p>
        </p:txBody>
      </p:sp>
      <p:sp>
        <p:nvSpPr>
          <p:cNvPr id="316444" name="Text Box 28">
            <a:extLst>
              <a:ext uri="{FF2B5EF4-FFF2-40B4-BE49-F238E27FC236}">
                <a16:creationId xmlns:a16="http://schemas.microsoft.com/office/drawing/2014/main" id="{185A5B94-1659-704D-BB1F-741F9A2CE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362201"/>
            <a:ext cx="609600" cy="307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400" b="1">
                <a:latin typeface="Courier New" charset="0"/>
                <a:ea typeface="ＭＳ Ｐゴシック" charset="0"/>
              </a:rPr>
              <a:t>.1</a:t>
            </a:r>
          </a:p>
        </p:txBody>
      </p:sp>
      <p:sp>
        <p:nvSpPr>
          <p:cNvPr id="316447" name="Text Box 31">
            <a:extLst>
              <a:ext uri="{FF2B5EF4-FFF2-40B4-BE49-F238E27FC236}">
                <a16:creationId xmlns:a16="http://schemas.microsoft.com/office/drawing/2014/main" id="{FBFA7F04-AF87-A944-9B7F-B7E108E841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105401"/>
            <a:ext cx="2362200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t=3:</a:t>
            </a:r>
            <a:br>
              <a:rPr lang="en-US" sz="1200" b="1" dirty="0">
                <a:latin typeface="Arial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10.0.2.0 -         0 10.0.3.0 10.0.2.2  1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10.0.4.0 10.0.2.2  2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10.0.5.0 10.0.2.2  3</a:t>
            </a:r>
          </a:p>
        </p:txBody>
      </p:sp>
      <p:sp>
        <p:nvSpPr>
          <p:cNvPr id="316448" name="Line 32">
            <a:extLst>
              <a:ext uri="{FF2B5EF4-FFF2-40B4-BE49-F238E27FC236}">
                <a16:creationId xmlns:a16="http://schemas.microsoft.com/office/drawing/2014/main" id="{09CBF10D-809E-5A4B-8C54-2CF387C1E5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70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16449" name="Line 33">
            <a:extLst>
              <a:ext uri="{FF2B5EF4-FFF2-40B4-BE49-F238E27FC236}">
                <a16:creationId xmlns:a16="http://schemas.microsoft.com/office/drawing/2014/main" id="{8BC62E86-5955-7A41-96B8-F2F883CE20B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2131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16450" name="Text Box 34">
            <a:extLst>
              <a:ext uri="{FF2B5EF4-FFF2-40B4-BE49-F238E27FC236}">
                <a16:creationId xmlns:a16="http://schemas.microsoft.com/office/drawing/2014/main" id="{EA12C571-4F20-0842-8B6B-D1FC66D2F0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21050"/>
            <a:ext cx="1295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</a:t>
            </a: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       via</a:t>
            </a:r>
          </a:p>
        </p:txBody>
      </p:sp>
      <p:grpSp>
        <p:nvGrpSpPr>
          <p:cNvPr id="30753" name="Group 35">
            <a:extLst>
              <a:ext uri="{FF2B5EF4-FFF2-40B4-BE49-F238E27FC236}">
                <a16:creationId xmlns:a16="http://schemas.microsoft.com/office/drawing/2014/main" id="{12D02AB5-F7DC-9A4E-BE8C-35B00D07750B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225800"/>
            <a:ext cx="1905000" cy="3124200"/>
            <a:chOff x="48" y="2096"/>
            <a:chExt cx="1200" cy="1968"/>
          </a:xfrm>
        </p:grpSpPr>
        <p:sp>
          <p:nvSpPr>
            <p:cNvPr id="316452" name="Line 36">
              <a:extLst>
                <a:ext uri="{FF2B5EF4-FFF2-40B4-BE49-F238E27FC236}">
                  <a16:creationId xmlns:a16="http://schemas.microsoft.com/office/drawing/2014/main" id="{2523E532-7004-5B4E-993E-B4974EC901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53" name="Line 37">
              <a:extLst>
                <a:ext uri="{FF2B5EF4-FFF2-40B4-BE49-F238E27FC236}">
                  <a16:creationId xmlns:a16="http://schemas.microsoft.com/office/drawing/2014/main" id="{BE04F78C-6728-CF45-A57D-6E481B025D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54" name="Line 38">
              <a:extLst>
                <a:ext uri="{FF2B5EF4-FFF2-40B4-BE49-F238E27FC236}">
                  <a16:creationId xmlns:a16="http://schemas.microsoft.com/office/drawing/2014/main" id="{BFBA442A-4F00-604B-BFB4-FD1EF0C98A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55" name="Line 39">
              <a:extLst>
                <a:ext uri="{FF2B5EF4-FFF2-40B4-BE49-F238E27FC236}">
                  <a16:creationId xmlns:a16="http://schemas.microsoft.com/office/drawing/2014/main" id="{4AFF5840-677F-1C4F-A297-ED87B241AE4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16456" name="Text Box 40">
            <a:extLst>
              <a:ext uri="{FF2B5EF4-FFF2-40B4-BE49-F238E27FC236}">
                <a16:creationId xmlns:a16="http://schemas.microsoft.com/office/drawing/2014/main" id="{CE8CE4F1-C679-464A-ACEF-E86A98EA0AF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057525" y="3259726"/>
            <a:ext cx="660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Dist.</a:t>
            </a:r>
          </a:p>
        </p:txBody>
      </p:sp>
      <p:sp>
        <p:nvSpPr>
          <p:cNvPr id="316458" name="Text Box 42">
            <a:extLst>
              <a:ext uri="{FF2B5EF4-FFF2-40B4-BE49-F238E27FC236}">
                <a16:creationId xmlns:a16="http://schemas.microsoft.com/office/drawing/2014/main" id="{A08A8002-35C7-1E4A-94C3-C22F0F17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5086351"/>
            <a:ext cx="2362200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t=3: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10.0.1.0 10.0.2.1  1 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10.0.4.0 10.0.3.2  1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10.0.5.0 10.0.3.2  2</a:t>
            </a:r>
          </a:p>
        </p:txBody>
      </p:sp>
      <p:sp>
        <p:nvSpPr>
          <p:cNvPr id="316459" name="Line 43">
            <a:extLst>
              <a:ext uri="{FF2B5EF4-FFF2-40B4-BE49-F238E27FC236}">
                <a16:creationId xmlns:a16="http://schemas.microsoft.com/office/drawing/2014/main" id="{500A0366-2985-464A-88F0-EB4CE6C19FDE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70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16460" name="Line 44">
            <a:extLst>
              <a:ext uri="{FF2B5EF4-FFF2-40B4-BE49-F238E27FC236}">
                <a16:creationId xmlns:a16="http://schemas.microsoft.com/office/drawing/2014/main" id="{00A1350B-7F34-BC4F-A5ED-C9ACA1704B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32131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16461" name="Text Box 45">
            <a:extLst>
              <a:ext uri="{FF2B5EF4-FFF2-40B4-BE49-F238E27FC236}">
                <a16:creationId xmlns:a16="http://schemas.microsoft.com/office/drawing/2014/main" id="{3B8FBF10-9164-774C-B416-0CAE286A6E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3321050"/>
            <a:ext cx="1295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</a:t>
            </a: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       via</a:t>
            </a:r>
          </a:p>
        </p:txBody>
      </p:sp>
      <p:grpSp>
        <p:nvGrpSpPr>
          <p:cNvPr id="30759" name="Group 46">
            <a:extLst>
              <a:ext uri="{FF2B5EF4-FFF2-40B4-BE49-F238E27FC236}">
                <a16:creationId xmlns:a16="http://schemas.microsoft.com/office/drawing/2014/main" id="{CD88915D-AE01-5F41-BED1-C181CF773755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225800"/>
            <a:ext cx="1905000" cy="3124200"/>
            <a:chOff x="48" y="2096"/>
            <a:chExt cx="1200" cy="1968"/>
          </a:xfrm>
        </p:grpSpPr>
        <p:sp>
          <p:nvSpPr>
            <p:cNvPr id="316463" name="Line 47">
              <a:extLst>
                <a:ext uri="{FF2B5EF4-FFF2-40B4-BE49-F238E27FC236}">
                  <a16:creationId xmlns:a16="http://schemas.microsoft.com/office/drawing/2014/main" id="{AC7472E4-DC91-4E44-B462-8D490C872B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64" name="Line 48">
              <a:extLst>
                <a:ext uri="{FF2B5EF4-FFF2-40B4-BE49-F238E27FC236}">
                  <a16:creationId xmlns:a16="http://schemas.microsoft.com/office/drawing/2014/main" id="{C752277E-4DF4-344C-BE57-BF7CC6142A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65" name="Line 49">
              <a:extLst>
                <a:ext uri="{FF2B5EF4-FFF2-40B4-BE49-F238E27FC236}">
                  <a16:creationId xmlns:a16="http://schemas.microsoft.com/office/drawing/2014/main" id="{24131CE0-691D-EB4E-97F8-6692C41294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66" name="Line 50">
              <a:extLst>
                <a:ext uri="{FF2B5EF4-FFF2-40B4-BE49-F238E27FC236}">
                  <a16:creationId xmlns:a16="http://schemas.microsoft.com/office/drawing/2014/main" id="{607EEE18-3C52-EC40-B67F-6BBE7FDC64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16467" name="Text Box 51">
            <a:extLst>
              <a:ext uri="{FF2B5EF4-FFF2-40B4-BE49-F238E27FC236}">
                <a16:creationId xmlns:a16="http://schemas.microsoft.com/office/drawing/2014/main" id="{1005CAB0-5CA6-8146-8168-AB458CB0645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419725" y="3259726"/>
            <a:ext cx="660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Dist.</a:t>
            </a:r>
          </a:p>
        </p:txBody>
      </p:sp>
      <p:sp>
        <p:nvSpPr>
          <p:cNvPr id="316469" name="Text Box 53">
            <a:extLst>
              <a:ext uri="{FF2B5EF4-FFF2-40B4-BE49-F238E27FC236}">
                <a16:creationId xmlns:a16="http://schemas.microsoft.com/office/drawing/2014/main" id="{E604B802-83F9-A84A-BE75-DDA3C6516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213351"/>
            <a:ext cx="2362200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200" dirty="0">
                <a:latin typeface="Arial" charset="0"/>
                <a:ea typeface="ＭＳ Ｐゴシック" charset="0"/>
              </a:rPr>
              <a:t> </a:t>
            </a:r>
            <a:r>
              <a:rPr lang="en-US" sz="1200" b="1" dirty="0">
                <a:latin typeface="Arial" charset="0"/>
                <a:ea typeface="ＭＳ Ｐゴシック" charset="0"/>
              </a:rPr>
              <a:t>t=3: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10.0.1.0 10.0.3.1  2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1200" b="1" dirty="0">
                <a:latin typeface="Courier New" charset="0"/>
                <a:ea typeface="ＭＳ Ｐゴシック" charset="0"/>
              </a:rPr>
              <a:t>10.0.2.0 10.0.3.1  1 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10.0.5.0 10.0.4.2  1</a:t>
            </a:r>
          </a:p>
        </p:txBody>
      </p:sp>
      <p:sp>
        <p:nvSpPr>
          <p:cNvPr id="316470" name="Line 54">
            <a:extLst>
              <a:ext uri="{FF2B5EF4-FFF2-40B4-BE49-F238E27FC236}">
                <a16:creationId xmlns:a16="http://schemas.microsoft.com/office/drawing/2014/main" id="{CDAF5458-4387-7F48-9844-8DC99505D38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7084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16471" name="Line 55">
            <a:extLst>
              <a:ext uri="{FF2B5EF4-FFF2-40B4-BE49-F238E27FC236}">
                <a16:creationId xmlns:a16="http://schemas.microsoft.com/office/drawing/2014/main" id="{88CEC529-CD42-DB4E-B007-EC2824F1C6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32131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16472" name="Text Box 56">
            <a:extLst>
              <a:ext uri="{FF2B5EF4-FFF2-40B4-BE49-F238E27FC236}">
                <a16:creationId xmlns:a16="http://schemas.microsoft.com/office/drawing/2014/main" id="{263699B7-02FB-FB41-8B16-2F54A74C6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321050"/>
            <a:ext cx="1295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</a:t>
            </a: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       via</a:t>
            </a:r>
          </a:p>
        </p:txBody>
      </p:sp>
      <p:grpSp>
        <p:nvGrpSpPr>
          <p:cNvPr id="30765" name="Group 57">
            <a:extLst>
              <a:ext uri="{FF2B5EF4-FFF2-40B4-BE49-F238E27FC236}">
                <a16:creationId xmlns:a16="http://schemas.microsoft.com/office/drawing/2014/main" id="{7F7DA1C0-C412-AE45-9347-30EBF62B3697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225800"/>
            <a:ext cx="1905000" cy="3124200"/>
            <a:chOff x="48" y="2096"/>
            <a:chExt cx="1200" cy="1968"/>
          </a:xfrm>
        </p:grpSpPr>
        <p:sp>
          <p:nvSpPr>
            <p:cNvPr id="316474" name="Line 58">
              <a:extLst>
                <a:ext uri="{FF2B5EF4-FFF2-40B4-BE49-F238E27FC236}">
                  <a16:creationId xmlns:a16="http://schemas.microsoft.com/office/drawing/2014/main" id="{BFE77B89-8042-914A-9805-7548618B3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75" name="Line 59">
              <a:extLst>
                <a:ext uri="{FF2B5EF4-FFF2-40B4-BE49-F238E27FC236}">
                  <a16:creationId xmlns:a16="http://schemas.microsoft.com/office/drawing/2014/main" id="{9DBDBC33-849F-4242-91CB-58A2C84B88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76" name="Line 60">
              <a:extLst>
                <a:ext uri="{FF2B5EF4-FFF2-40B4-BE49-F238E27FC236}">
                  <a16:creationId xmlns:a16="http://schemas.microsoft.com/office/drawing/2014/main" id="{5D917272-4DFB-6B45-82C2-A72484B27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77" name="Line 61">
              <a:extLst>
                <a:ext uri="{FF2B5EF4-FFF2-40B4-BE49-F238E27FC236}">
                  <a16:creationId xmlns:a16="http://schemas.microsoft.com/office/drawing/2014/main" id="{2BE61DAB-1612-C348-97F0-F2731421DF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16478" name="Text Box 62">
            <a:extLst>
              <a:ext uri="{FF2B5EF4-FFF2-40B4-BE49-F238E27FC236}">
                <a16:creationId xmlns:a16="http://schemas.microsoft.com/office/drawing/2014/main" id="{69D7BD54-FA92-7040-BA19-C6243C88306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629525" y="3259726"/>
            <a:ext cx="660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Dist.</a:t>
            </a:r>
          </a:p>
        </p:txBody>
      </p:sp>
      <p:sp>
        <p:nvSpPr>
          <p:cNvPr id="316480" name="Text Box 64">
            <a:extLst>
              <a:ext uri="{FF2B5EF4-FFF2-40B4-BE49-F238E27FC236}">
                <a16:creationId xmlns:a16="http://schemas.microsoft.com/office/drawing/2014/main" id="{A2E427B8-996A-D342-A1EC-2113563B8E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5162551"/>
            <a:ext cx="2362200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200" b="1" dirty="0">
                <a:latin typeface="Arial" charset="0"/>
                <a:ea typeface="ＭＳ Ｐゴシック" charset="0"/>
              </a:rPr>
              <a:t> t=3: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10.0.1.0 10.0.4.1  3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10.0.2.0 10.0.4.1  2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10.0.3.0 10.0.4.1  1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10.0.4.0 -         0</a:t>
            </a:r>
            <a:br>
              <a:rPr lang="en-US" sz="1200" b="1" dirty="0">
                <a:latin typeface="Courier New" charset="0"/>
                <a:ea typeface="ＭＳ Ｐゴシック" charset="0"/>
              </a:rPr>
            </a:br>
            <a:r>
              <a:rPr lang="en-US" sz="1200" b="1" dirty="0">
                <a:latin typeface="Courier New" charset="0"/>
                <a:ea typeface="ＭＳ Ｐゴシック" charset="0"/>
              </a:rPr>
              <a:t>10.0.5.0 -         0</a:t>
            </a:r>
          </a:p>
        </p:txBody>
      </p:sp>
      <p:sp>
        <p:nvSpPr>
          <p:cNvPr id="316481" name="Line 65">
            <a:extLst>
              <a:ext uri="{FF2B5EF4-FFF2-40B4-BE49-F238E27FC236}">
                <a16:creationId xmlns:a16="http://schemas.microsoft.com/office/drawing/2014/main" id="{7EAE747B-A108-3B40-BB32-1A0E4F1A059B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65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16482" name="Line 66">
            <a:extLst>
              <a:ext uri="{FF2B5EF4-FFF2-40B4-BE49-F238E27FC236}">
                <a16:creationId xmlns:a16="http://schemas.microsoft.com/office/drawing/2014/main" id="{3F075E8A-9E51-3645-AF25-AF37AD627C21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0" y="31623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45717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16483" name="Text Box 67">
            <a:extLst>
              <a:ext uri="{FF2B5EF4-FFF2-40B4-BE49-F238E27FC236}">
                <a16:creationId xmlns:a16="http://schemas.microsoft.com/office/drawing/2014/main" id="{563775B9-525E-5647-8B65-6BCCDB18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8200" y="3270250"/>
            <a:ext cx="1295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Dest</a:t>
            </a: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       via</a:t>
            </a:r>
          </a:p>
        </p:txBody>
      </p:sp>
      <p:grpSp>
        <p:nvGrpSpPr>
          <p:cNvPr id="30771" name="Group 68">
            <a:extLst>
              <a:ext uri="{FF2B5EF4-FFF2-40B4-BE49-F238E27FC236}">
                <a16:creationId xmlns:a16="http://schemas.microsoft.com/office/drawing/2014/main" id="{491D033A-8F90-4040-8E43-52272AA7E99D}"/>
              </a:ext>
            </a:extLst>
          </p:cNvPr>
          <p:cNvGrpSpPr>
            <a:grpSpLocks/>
          </p:cNvGrpSpPr>
          <p:nvPr/>
        </p:nvGrpSpPr>
        <p:grpSpPr bwMode="auto">
          <a:xfrm>
            <a:off x="8382000" y="3175000"/>
            <a:ext cx="1905000" cy="3124200"/>
            <a:chOff x="48" y="2096"/>
            <a:chExt cx="1200" cy="1968"/>
          </a:xfrm>
        </p:grpSpPr>
        <p:sp>
          <p:nvSpPr>
            <p:cNvPr id="316485" name="Line 69">
              <a:extLst>
                <a:ext uri="{FF2B5EF4-FFF2-40B4-BE49-F238E27FC236}">
                  <a16:creationId xmlns:a16="http://schemas.microsoft.com/office/drawing/2014/main" id="{BA73CBFC-7D2E-294E-BE6E-78BEF21593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86" name="Line 70">
              <a:extLst>
                <a:ext uri="{FF2B5EF4-FFF2-40B4-BE49-F238E27FC236}">
                  <a16:creationId xmlns:a16="http://schemas.microsoft.com/office/drawing/2014/main" id="{6D5FF180-F58E-0240-BFF8-26872F5F7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4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87" name="Line 71">
              <a:extLst>
                <a:ext uri="{FF2B5EF4-FFF2-40B4-BE49-F238E27FC236}">
                  <a16:creationId xmlns:a16="http://schemas.microsoft.com/office/drawing/2014/main" id="{29B2465C-FD0D-B145-A3B8-636C569626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56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88" name="Line 72">
              <a:extLst>
                <a:ext uri="{FF2B5EF4-FFF2-40B4-BE49-F238E27FC236}">
                  <a16:creationId xmlns:a16="http://schemas.microsoft.com/office/drawing/2014/main" id="{47AADBD1-23DF-0847-BF10-2676B35DC5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2096"/>
              <a:ext cx="0" cy="19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16489" name="Text Box 73">
            <a:extLst>
              <a:ext uri="{FF2B5EF4-FFF2-40B4-BE49-F238E27FC236}">
                <a16:creationId xmlns:a16="http://schemas.microsoft.com/office/drawing/2014/main" id="{1FC8EF38-A41E-3C43-B9B2-ABF42188472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9839325" y="3208926"/>
            <a:ext cx="660400" cy="338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16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Dist.</a:t>
            </a:r>
          </a:p>
        </p:txBody>
      </p:sp>
      <p:grpSp>
        <p:nvGrpSpPr>
          <p:cNvPr id="316507" name="Group 91">
            <a:extLst>
              <a:ext uri="{FF2B5EF4-FFF2-40B4-BE49-F238E27FC236}">
                <a16:creationId xmlns:a16="http://schemas.microsoft.com/office/drawing/2014/main" id="{DCE82E9A-5ED6-524F-A68B-C6CEA1F07EA5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5029200"/>
            <a:ext cx="6096000" cy="0"/>
            <a:chOff x="864" y="3168"/>
            <a:chExt cx="3840" cy="0"/>
          </a:xfrm>
        </p:grpSpPr>
        <p:sp>
          <p:nvSpPr>
            <p:cNvPr id="316490" name="Line 74">
              <a:extLst>
                <a:ext uri="{FF2B5EF4-FFF2-40B4-BE49-F238E27FC236}">
                  <a16:creationId xmlns:a16="http://schemas.microsoft.com/office/drawing/2014/main" id="{DA8EB894-EB53-D544-BF6B-7BDEB2FD1D3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316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91" name="Line 75">
              <a:extLst>
                <a:ext uri="{FF2B5EF4-FFF2-40B4-BE49-F238E27FC236}">
                  <a16:creationId xmlns:a16="http://schemas.microsoft.com/office/drawing/2014/main" id="{4170545D-0D00-1243-9DBE-D789D78F0E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92" y="316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92" name="Line 76">
              <a:extLst>
                <a:ext uri="{FF2B5EF4-FFF2-40B4-BE49-F238E27FC236}">
                  <a16:creationId xmlns:a16="http://schemas.microsoft.com/office/drawing/2014/main" id="{72BC73D3-6F07-1445-9DDA-7C1193CE8B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52" y="316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93" name="Line 77">
              <a:extLst>
                <a:ext uri="{FF2B5EF4-FFF2-40B4-BE49-F238E27FC236}">
                  <a16:creationId xmlns:a16="http://schemas.microsoft.com/office/drawing/2014/main" id="{94EB5B5B-2CB7-CA4F-973B-BE5B29891D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316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94" name="Line 78">
              <a:extLst>
                <a:ext uri="{FF2B5EF4-FFF2-40B4-BE49-F238E27FC236}">
                  <a16:creationId xmlns:a16="http://schemas.microsoft.com/office/drawing/2014/main" id="{25C56BB4-913C-7E48-AF9C-3A5A32C4F9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4" y="316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  <p:sp>
          <p:nvSpPr>
            <p:cNvPr id="316495" name="Line 79">
              <a:extLst>
                <a:ext uri="{FF2B5EF4-FFF2-40B4-BE49-F238E27FC236}">
                  <a16:creationId xmlns:a16="http://schemas.microsoft.com/office/drawing/2014/main" id="{7FFC224A-A9B0-DA4D-B0CB-B55690728C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2" y="3168"/>
              <a:ext cx="432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33" tIns="45717" rIns="91433" bIns="45717" anchor="ctr"/>
            <a:lstStyle/>
            <a:p>
              <a:pPr>
                <a:defRPr/>
              </a:pPr>
              <a:endParaRPr lang="en-US">
                <a:latin typeface="Courier New" charset="0"/>
                <a:ea typeface="ＭＳ Ｐゴシック" charset="0"/>
              </a:endParaRPr>
            </a:p>
          </p:txBody>
        </p:sp>
      </p:grpSp>
      <p:sp>
        <p:nvSpPr>
          <p:cNvPr id="316502" name="Text Box 86">
            <a:extLst>
              <a:ext uri="{FF2B5EF4-FFF2-40B4-BE49-F238E27FC236}">
                <a16:creationId xmlns:a16="http://schemas.microsoft.com/office/drawing/2014/main" id="{722B510F-9C24-8348-956F-CCB1C54B8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00801"/>
            <a:ext cx="7239000" cy="40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Now, routing tables have converged !</a:t>
            </a:r>
          </a:p>
        </p:txBody>
      </p:sp>
      <p:sp>
        <p:nvSpPr>
          <p:cNvPr id="316503" name="Text Box 87">
            <a:extLst>
              <a:ext uri="{FF2B5EF4-FFF2-40B4-BE49-F238E27FC236}">
                <a16:creationId xmlns:a16="http://schemas.microsoft.com/office/drawing/2014/main" id="{A6E9378D-CB97-CA4C-A04F-F5813F782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771901"/>
            <a:ext cx="2362200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t=2:</a:t>
            </a:r>
            <a:br>
              <a:rPr lang="en-US" altLang="en-US" sz="1200" dirty="0"/>
            </a:br>
            <a:r>
              <a:rPr lang="en-US" altLang="en-US" sz="1200" dirty="0"/>
              <a:t>10.0.1.0 -         0</a:t>
            </a:r>
            <a:br>
              <a:rPr lang="en-US" altLang="en-US" sz="1200" dirty="0"/>
            </a:br>
            <a:r>
              <a:rPr lang="en-US" altLang="en-US" sz="1200" dirty="0"/>
              <a:t>10.0.2.0 -         0 10.0.3.0 10.0.2.2  1</a:t>
            </a:r>
            <a:br>
              <a:rPr lang="en-US" altLang="en-US" sz="1200" dirty="0"/>
            </a:br>
            <a:r>
              <a:rPr lang="en-US" altLang="en-US" sz="1200" dirty="0"/>
              <a:t>10.0.4.0 10.0.2.2  2</a:t>
            </a:r>
            <a:endParaRPr lang="en-US" altLang="en-US" sz="1200" b="1" i="0" dirty="0"/>
          </a:p>
        </p:txBody>
      </p:sp>
      <p:sp>
        <p:nvSpPr>
          <p:cNvPr id="316504" name="Text Box 88">
            <a:extLst>
              <a:ext uri="{FF2B5EF4-FFF2-40B4-BE49-F238E27FC236}">
                <a16:creationId xmlns:a16="http://schemas.microsoft.com/office/drawing/2014/main" id="{58DEA253-BF5F-CA45-9203-5E3760548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3778251"/>
            <a:ext cx="2362200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t=2:</a:t>
            </a:r>
            <a:br>
              <a:rPr lang="en-US" altLang="en-US" sz="1200" dirty="0"/>
            </a:br>
            <a:r>
              <a:rPr lang="en-US" altLang="en-US" sz="1200" dirty="0"/>
              <a:t>10.0.1.0 10.0.2.1  1 </a:t>
            </a:r>
            <a:br>
              <a:rPr lang="en-US" altLang="en-US" sz="1200" dirty="0"/>
            </a:br>
            <a:r>
              <a:rPr lang="en-US" altLang="en-US" sz="1200" dirty="0"/>
              <a:t>10.0.2.0 -         0</a:t>
            </a:r>
            <a:br>
              <a:rPr lang="en-US" altLang="en-US" sz="1200" dirty="0"/>
            </a:br>
            <a:r>
              <a:rPr lang="en-US" altLang="en-US" sz="1200" dirty="0"/>
              <a:t>10.0.3.0 -         0</a:t>
            </a:r>
            <a:br>
              <a:rPr lang="en-US" altLang="en-US" sz="1200" dirty="0"/>
            </a:br>
            <a:r>
              <a:rPr lang="en-US" altLang="en-US" sz="1200" dirty="0"/>
              <a:t>10.0.4.0 10.0.3.2  1</a:t>
            </a:r>
            <a:br>
              <a:rPr lang="en-US" altLang="en-US" sz="1200" dirty="0"/>
            </a:br>
            <a:r>
              <a:rPr lang="en-US" altLang="en-US" sz="1200" dirty="0"/>
              <a:t>10.0.5.0 10.0.3.2  2</a:t>
            </a:r>
            <a:endParaRPr lang="en-US" altLang="en-US" sz="1200" b="1" i="0" dirty="0"/>
          </a:p>
        </p:txBody>
      </p:sp>
      <p:sp>
        <p:nvSpPr>
          <p:cNvPr id="316505" name="Text Box 89">
            <a:extLst>
              <a:ext uri="{FF2B5EF4-FFF2-40B4-BE49-F238E27FC236}">
                <a16:creationId xmlns:a16="http://schemas.microsoft.com/office/drawing/2014/main" id="{0A063CAD-E49F-9847-8DB0-E2C464C9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3778251"/>
            <a:ext cx="2362200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 t=2:</a:t>
            </a:r>
            <a:br>
              <a:rPr lang="en-US" altLang="en-US" sz="1200" dirty="0"/>
            </a:br>
            <a:r>
              <a:rPr lang="en-US" altLang="en-US" sz="1200" dirty="0"/>
              <a:t>10.0.1.0 10.0.3.1  2</a:t>
            </a:r>
            <a:r>
              <a:rPr lang="en-US" altLang="en-US" sz="1200" b="1" i="0" dirty="0"/>
              <a:t> </a:t>
            </a:r>
          </a:p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/>
              <a:t>10.0.2.0 10.0.3.1  1 </a:t>
            </a:r>
            <a:br>
              <a:rPr lang="en-US" altLang="en-US" sz="1200" dirty="0"/>
            </a:br>
            <a:r>
              <a:rPr lang="en-US" altLang="en-US" sz="1200" dirty="0"/>
              <a:t>10.0.3.0 -         0</a:t>
            </a:r>
            <a:br>
              <a:rPr lang="en-US" altLang="en-US" sz="1200" dirty="0"/>
            </a:br>
            <a:r>
              <a:rPr lang="en-US" altLang="en-US" sz="1200" dirty="0"/>
              <a:t>10.0.4.0 -         0</a:t>
            </a:r>
            <a:br>
              <a:rPr lang="en-US" altLang="en-US" sz="1200" dirty="0"/>
            </a:br>
            <a:r>
              <a:rPr lang="en-US" altLang="en-US" sz="1200" dirty="0"/>
              <a:t>10.0.5.0 10.0.4.2  1</a:t>
            </a:r>
            <a:endParaRPr lang="en-US" altLang="en-US" sz="1200" b="1" i="0" dirty="0"/>
          </a:p>
        </p:txBody>
      </p:sp>
      <p:sp>
        <p:nvSpPr>
          <p:cNvPr id="316506" name="Text Box 90">
            <a:extLst>
              <a:ext uri="{FF2B5EF4-FFF2-40B4-BE49-F238E27FC236}">
                <a16:creationId xmlns:a16="http://schemas.microsoft.com/office/drawing/2014/main" id="{B2C853B0-336D-CB4A-9ED6-4EA78AC33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3733801"/>
            <a:ext cx="2362200" cy="1015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200" dirty="0">
                <a:latin typeface="Arial" panose="020B0604020202020204" pitchFamily="34" charset="0"/>
              </a:rPr>
              <a:t>t=2:</a:t>
            </a:r>
            <a:br>
              <a:rPr lang="en-US" altLang="en-US" sz="1200" dirty="0"/>
            </a:br>
            <a:r>
              <a:rPr lang="en-US" altLang="en-US" sz="1200" dirty="0"/>
              <a:t>10.0.2.0 10.0.4.1  2</a:t>
            </a:r>
            <a:br>
              <a:rPr lang="en-US" altLang="en-US" sz="1200" dirty="0"/>
            </a:br>
            <a:r>
              <a:rPr lang="en-US" altLang="en-US" sz="1200" dirty="0"/>
              <a:t>10.0.3.0 10.0.4.1  1</a:t>
            </a:r>
            <a:br>
              <a:rPr lang="en-US" altLang="en-US" sz="1200" dirty="0"/>
            </a:br>
            <a:r>
              <a:rPr lang="en-US" altLang="en-US" sz="1200" dirty="0"/>
              <a:t>10.0.4.0 -         0</a:t>
            </a:r>
            <a:br>
              <a:rPr lang="en-US" altLang="en-US" sz="1200" dirty="0"/>
            </a:br>
            <a:r>
              <a:rPr lang="en-US" altLang="en-US" sz="1200" dirty="0"/>
              <a:t>10.0.5.0 -</a:t>
            </a:r>
            <a:r>
              <a:rPr lang="en-US" altLang="en-US" sz="1200" b="1" i="0" dirty="0"/>
              <a:t>         </a:t>
            </a:r>
            <a:r>
              <a:rPr lang="en-US" altLang="en-US" sz="1200" dirty="0"/>
              <a:t>0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D507E-94D0-1C45-A1E8-520D4CD0F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0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47" grpId="0" autoUpdateAnimBg="0"/>
      <p:bldP spid="316458" grpId="0" autoUpdateAnimBg="0"/>
      <p:bldP spid="316469" grpId="0" autoUpdateAnimBg="0"/>
      <p:bldP spid="316480" grpId="0" autoUpdateAnimBg="0"/>
      <p:bldP spid="316502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>
            <a:extLst>
              <a:ext uri="{FF2B5EF4-FFF2-40B4-BE49-F238E27FC236}">
                <a16:creationId xmlns:a16="http://schemas.microsoft.com/office/drawing/2014/main" id="{9DF61F21-A026-4E4F-BAFE-A83B704344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RIP features</a:t>
            </a:r>
          </a:p>
        </p:txBody>
      </p:sp>
      <p:sp>
        <p:nvSpPr>
          <p:cNvPr id="299011" name="Rectangle 3">
            <a:extLst>
              <a:ext uri="{FF2B5EF4-FFF2-40B4-BE49-F238E27FC236}">
                <a16:creationId xmlns:a16="http://schemas.microsoft.com/office/drawing/2014/main" id="{CA5856B5-2D70-0545-B66E-80D58B4C8F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Periodic Updates: </a:t>
            </a:r>
            <a:r>
              <a:rPr lang="en-US" dirty="0"/>
              <a:t>Updates to the routing tables are sent </a:t>
            </a:r>
            <a:r>
              <a:rPr lang="en-US"/>
              <a:t>every 30 </a:t>
            </a:r>
            <a:r>
              <a:rPr lang="en-US" dirty="0"/>
              <a:t>seconds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Triggered Updates: </a:t>
            </a:r>
            <a:r>
              <a:rPr lang="en-US" dirty="0"/>
              <a:t>If a metric changes on a link, a router immediately sends out an update without waiting for the end of the update period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Full Routing Table Update: </a:t>
            </a:r>
            <a:r>
              <a:rPr lang="en-US" dirty="0"/>
              <a:t>Most  distance vector routing protocol send their neighbors the entire routing table (not only entries which change)</a:t>
            </a:r>
          </a:p>
          <a:p>
            <a:pPr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Route invalidation timers: </a:t>
            </a:r>
            <a:r>
              <a:rPr lang="en-US" dirty="0"/>
              <a:t>Routing table entries are invalid if they are not refreshed. A typical value is to invalidate an entry if no update is received after 3-6  update periods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82E9A-9558-8D4E-8B1B-4B08659A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9" name="Object 31">
            <a:extLst>
              <a:ext uri="{FF2B5EF4-FFF2-40B4-BE49-F238E27FC236}">
                <a16:creationId xmlns:a16="http://schemas.microsoft.com/office/drawing/2014/main" id="{C9C9148E-C5F9-9E4D-B6E9-AF35BECB13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822368"/>
              </p:ext>
            </p:extLst>
          </p:nvPr>
        </p:nvGraphicFramePr>
        <p:xfrm>
          <a:off x="5469027" y="1492884"/>
          <a:ext cx="9027720" cy="5144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" name="Visio" r:id="rId3" imgW="9027720" imgH="5144310" progId="Visio.Drawing.11">
                  <p:embed/>
                </p:oleObj>
              </mc:Choice>
              <mc:Fallback>
                <p:oleObj name="Visio" r:id="rId3" imgW="9027720" imgH="5144310" progId="Visio.Drawing.11">
                  <p:embed/>
                  <p:pic>
                    <p:nvPicPr>
                      <p:cNvPr id="32779" name="Object 31">
                        <a:extLst>
                          <a:ext uri="{FF2B5EF4-FFF2-40B4-BE49-F238E27FC236}">
                            <a16:creationId xmlns:a16="http://schemas.microsoft.com/office/drawing/2014/main" id="{C9C9148E-C5F9-9E4D-B6E9-AF35BECB13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9027" y="1492884"/>
                        <a:ext cx="9027720" cy="5144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8770" name="Rectangle 2">
            <a:extLst>
              <a:ext uri="{FF2B5EF4-FFF2-40B4-BE49-F238E27FC236}">
                <a16:creationId xmlns:a16="http://schemas.microsoft.com/office/drawing/2014/main" id="{A04319EC-D546-4D42-98FF-54FBC10219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Count-to-infinity problem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67303E52-AA86-6A4D-9E18-5AB82DC61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541203"/>
          </a:xfrm>
        </p:spPr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88774" name="Oval 6">
            <a:extLst>
              <a:ext uri="{FF2B5EF4-FFF2-40B4-BE49-F238E27FC236}">
                <a16:creationId xmlns:a16="http://schemas.microsoft.com/office/drawing/2014/main" id="{DAD0B823-5FD7-0044-871E-5AD5EC0AB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061" y="2791098"/>
            <a:ext cx="644525" cy="619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A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88775" name="Oval 7">
            <a:extLst>
              <a:ext uri="{FF2B5EF4-FFF2-40B4-BE49-F238E27FC236}">
                <a16:creationId xmlns:a16="http://schemas.microsoft.com/office/drawing/2014/main" id="{4E63BD87-F31C-C84A-9914-468D0ABDE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1864" y="2791098"/>
            <a:ext cx="644525" cy="619125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charset="0"/>
                <a:ea typeface="ＭＳ Ｐゴシック" charset="0"/>
              </a:rPr>
              <a:t>B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Times New Roman" charset="0"/>
              <a:ea typeface="ＭＳ Ｐゴシック" charset="0"/>
            </a:endParaRPr>
          </a:p>
        </p:txBody>
      </p:sp>
      <p:cxnSp>
        <p:nvCxnSpPr>
          <p:cNvPr id="288781" name="AutoShape 13">
            <a:extLst>
              <a:ext uri="{FF2B5EF4-FFF2-40B4-BE49-F238E27FC236}">
                <a16:creationId xmlns:a16="http://schemas.microsoft.com/office/drawing/2014/main" id="{1CD4A069-4010-BE40-BBF7-04BEB41813D2}"/>
              </a:ext>
            </a:extLst>
          </p:cNvPr>
          <p:cNvCxnSpPr>
            <a:cxnSpLocks noChangeShapeType="1"/>
            <a:stCxn id="288775" idx="2"/>
            <a:endCxn id="288774" idx="6"/>
          </p:cNvCxnSpPr>
          <p:nvPr/>
        </p:nvCxnSpPr>
        <p:spPr bwMode="auto">
          <a:xfrm flipH="1">
            <a:off x="829586" y="3100661"/>
            <a:ext cx="1012278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42AA4A-834C-3C41-B9E9-E85F0BB0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17</a:t>
            </a:fld>
            <a:endParaRPr lang="en-US"/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BAE12E7C-3AA4-2748-BD5C-F515C2613CD0}"/>
              </a:ext>
            </a:extLst>
          </p:cNvPr>
          <p:cNvSpPr/>
          <p:nvPr/>
        </p:nvSpPr>
        <p:spPr>
          <a:xfrm>
            <a:off x="3431181" y="2626043"/>
            <a:ext cx="1698171" cy="949234"/>
          </a:xfrm>
          <a:prstGeom prst="cloud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Net</a:t>
            </a:r>
            <a:endParaRPr lang="en-US" dirty="0"/>
          </a:p>
        </p:txBody>
      </p:sp>
      <p:cxnSp>
        <p:nvCxnSpPr>
          <p:cNvPr id="19" name="AutoShape 13">
            <a:extLst>
              <a:ext uri="{FF2B5EF4-FFF2-40B4-BE49-F238E27FC236}">
                <a16:creationId xmlns:a16="http://schemas.microsoft.com/office/drawing/2014/main" id="{951C69D5-8F3E-7E46-A3D2-CC36B47F3DB5}"/>
              </a:ext>
            </a:extLst>
          </p:cNvPr>
          <p:cNvCxnSpPr>
            <a:cxnSpLocks noChangeShapeType="1"/>
            <a:stCxn id="6" idx="2"/>
            <a:endCxn id="288775" idx="6"/>
          </p:cNvCxnSpPr>
          <p:nvPr/>
        </p:nvCxnSpPr>
        <p:spPr bwMode="auto">
          <a:xfrm flipH="1">
            <a:off x="2486389" y="3100660"/>
            <a:ext cx="950059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A71EAC5-4CBE-F24E-992B-9BC93A66FF08}"/>
              </a:ext>
            </a:extLst>
          </p:cNvPr>
          <p:cNvGrpSpPr/>
          <p:nvPr/>
        </p:nvGrpSpPr>
        <p:grpSpPr>
          <a:xfrm>
            <a:off x="2653936" y="2906486"/>
            <a:ext cx="400595" cy="330925"/>
            <a:chOff x="1164771" y="5083629"/>
            <a:chExt cx="400595" cy="33092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8614A8-A5E2-0E4F-9F26-C4A9E25FA694}"/>
                </a:ext>
              </a:extLst>
            </p:cNvPr>
            <p:cNvCxnSpPr/>
            <p:nvPr/>
          </p:nvCxnSpPr>
          <p:spPr>
            <a:xfrm>
              <a:off x="1164771" y="5083629"/>
              <a:ext cx="400595" cy="33092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C9F8092-1C2A-A54E-BACC-340EBD3150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4771" y="5083629"/>
              <a:ext cx="400595" cy="33092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  <a:effectLst/>
          </p:spPr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C0EA90FB-798C-6B48-8C12-0930BB8D60ED}"/>
              </a:ext>
            </a:extLst>
          </p:cNvPr>
          <p:cNvSpPr/>
          <p:nvPr/>
        </p:nvSpPr>
        <p:spPr>
          <a:xfrm>
            <a:off x="809896" y="5569523"/>
            <a:ext cx="3535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lvl="2">
              <a:defRPr/>
            </a:pPr>
            <a:r>
              <a:rPr lang="en-US" sz="2400" dirty="0"/>
              <a:t>Recall: In RIP, </a:t>
            </a:r>
            <a:r>
              <a:rPr lang="en-US" altLang="ja-JP" sz="2400" dirty="0">
                <a:solidFill>
                  <a:srgbClr val="000000"/>
                </a:solidFill>
                <a:sym typeface="Symbol" pitchFamily="2" charset="2"/>
              </a:rPr>
              <a:t> is </a:t>
            </a:r>
            <a:r>
              <a:rPr lang="en-US" sz="2400" dirty="0"/>
              <a:t>16 !</a:t>
            </a:r>
          </a:p>
        </p:txBody>
      </p:sp>
    </p:spTree>
    <p:extLst>
      <p:ext uri="{BB962C8B-B14F-4D97-AF65-F5344CB8AC3E}">
        <p14:creationId xmlns:p14="http://schemas.microsoft.com/office/powerpoint/2010/main" val="2555304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>
            <a:extLst>
              <a:ext uri="{FF2B5EF4-FFF2-40B4-BE49-F238E27FC236}">
                <a16:creationId xmlns:a16="http://schemas.microsoft.com/office/drawing/2014/main" id="{9E076DC0-3668-314E-AF6C-BE177721C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Count-to-infinity </a:t>
            </a:r>
          </a:p>
        </p:txBody>
      </p:sp>
      <p:sp>
        <p:nvSpPr>
          <p:cNvPr id="289795" name="Rectangle 3">
            <a:extLst>
              <a:ext uri="{FF2B5EF4-FFF2-40B4-BE49-F238E27FC236}">
                <a16:creationId xmlns:a16="http://schemas.microsoft.com/office/drawing/2014/main" id="{FEFFCCA4-9DDA-584B-A152-09F6B9CEA9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The reason for the count-to-infinity problem is that each node only has a “</a:t>
            </a:r>
            <a:r>
              <a:rPr lang="en-US" altLang="ja-JP" dirty="0"/>
              <a:t>next-hop view”</a:t>
            </a:r>
          </a:p>
          <a:p>
            <a:r>
              <a:rPr lang="en-US" altLang="en-US" dirty="0"/>
              <a:t>For example, in the first step, </a:t>
            </a:r>
            <a:r>
              <a:rPr lang="en-US" altLang="en-US" i="1" dirty="0"/>
              <a:t>A </a:t>
            </a:r>
            <a:r>
              <a:rPr lang="en-US" altLang="en-US" dirty="0"/>
              <a:t>and</a:t>
            </a:r>
            <a:r>
              <a:rPr lang="en-US" altLang="en-US" i="1" dirty="0"/>
              <a:t> B </a:t>
            </a:r>
            <a:r>
              <a:rPr lang="en-US" altLang="en-US" dirty="0"/>
              <a:t>do not realize that they advertise a path </a:t>
            </a:r>
            <a:r>
              <a:rPr lang="en-US" altLang="en-US" i="1" dirty="0"/>
              <a:t>A-B-A-B-</a:t>
            </a:r>
            <a:r>
              <a:rPr lang="en-US" altLang="en-US" dirty="0"/>
              <a:t>…</a:t>
            </a:r>
            <a:endParaRPr lang="en-US" altLang="en-US" i="1" dirty="0"/>
          </a:p>
          <a:p>
            <a:endParaRPr lang="en-US" altLang="en-US" dirty="0"/>
          </a:p>
          <a:p>
            <a:r>
              <a:rPr lang="en-US" altLang="en-US" dirty="0"/>
              <a:t>How can the count-to-infinity problem be solved?</a:t>
            </a:r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C28673-9F13-7846-8CF4-3C2A8F650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61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19A949E8-A1C3-6C40-A774-05C3612C9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Avoiding or mitigating count-to-infinity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05D9B4F3-971A-9E4F-A080-43949FADB1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022874" cy="454120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tabLst>
                <a:tab pos="1817688" algn="l"/>
              </a:tabLst>
            </a:pPr>
            <a:r>
              <a:rPr lang="en-US" altLang="en-US" sz="2600" dirty="0">
                <a:solidFill>
                  <a:schemeClr val="accent5">
                    <a:lumMod val="75000"/>
                  </a:schemeClr>
                </a:solidFill>
              </a:rPr>
              <a:t>Path vectors:  	</a:t>
            </a:r>
            <a:r>
              <a:rPr lang="en-US" altLang="en-US" sz="2600" dirty="0"/>
              <a:t>Always advertise the entire path in an update message </a:t>
            </a:r>
          </a:p>
          <a:p>
            <a:pPr marL="2138363" lvl="6" indent="-312738">
              <a:tabLst>
                <a:tab pos="2130425" algn="l"/>
              </a:tabLst>
            </a:pPr>
            <a:r>
              <a:rPr lang="en-US" altLang="en-US" sz="2200" dirty="0"/>
              <a:t>In the example, </a:t>
            </a:r>
            <a:r>
              <a:rPr lang="en-US" altLang="en-US" sz="2200" i="1" dirty="0"/>
              <a:t>B</a:t>
            </a:r>
            <a:r>
              <a:rPr lang="en-US" altLang="en-US" sz="2200" dirty="0"/>
              <a:t> can detect if the advertised route to </a:t>
            </a:r>
            <a:r>
              <a:rPr lang="en-US" altLang="en-US" sz="2200" i="1" dirty="0"/>
              <a:t>Net</a:t>
            </a:r>
            <a:r>
              <a:rPr lang="en-US" altLang="en-US" sz="2200" dirty="0"/>
              <a:t> goes through </a:t>
            </a:r>
            <a:r>
              <a:rPr lang="en-US" altLang="en-US" sz="2200" i="1" dirty="0"/>
              <a:t>B</a:t>
            </a:r>
          </a:p>
          <a:p>
            <a:pPr marL="2138363" lvl="6" indent="-312738">
              <a:tabLst>
                <a:tab pos="2130425" algn="l"/>
              </a:tabLst>
            </a:pPr>
            <a:r>
              <a:rPr lang="en-US" altLang="en-US" sz="2200" dirty="0"/>
              <a:t>BGP uses this solution </a:t>
            </a:r>
            <a:endParaRPr lang="en-US" altLang="en-US" dirty="0"/>
          </a:p>
          <a:p>
            <a:pPr marL="0" indent="0">
              <a:buNone/>
              <a:tabLst>
                <a:tab pos="1817688" algn="l"/>
              </a:tabLst>
            </a:pPr>
            <a:r>
              <a:rPr lang="en-US" altLang="en-US" sz="2600" dirty="0">
                <a:solidFill>
                  <a:schemeClr val="accent5">
                    <a:lumMod val="75000"/>
                  </a:schemeClr>
                </a:solidFill>
              </a:rPr>
              <a:t>Split Horizon:</a:t>
            </a:r>
            <a:r>
              <a:rPr lang="en-US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en-US" sz="2600" b="1" dirty="0"/>
              <a:t> 	</a:t>
            </a:r>
            <a:r>
              <a:rPr lang="en-US" altLang="en-US" sz="2600" dirty="0"/>
              <a:t>Never advertise the cost to a neighbor if this neighbor is the next hop on    	the current path</a:t>
            </a:r>
            <a:endParaRPr lang="en-US" altLang="en-US" sz="2600" b="1" dirty="0"/>
          </a:p>
          <a:p>
            <a:pPr marL="2138363" lvl="6" indent="-312738">
              <a:tabLst>
                <a:tab pos="2130425" algn="l"/>
              </a:tabLst>
            </a:pPr>
            <a:r>
              <a:rPr lang="en-US" altLang="en-US" sz="2200" dirty="0"/>
              <a:t>In example: </a:t>
            </a:r>
            <a:r>
              <a:rPr lang="en-US" altLang="en-US" sz="2200" i="1" dirty="0"/>
              <a:t>A</a:t>
            </a:r>
            <a:r>
              <a:rPr lang="en-US" altLang="en-US" sz="2200" dirty="0"/>
              <a:t> does not send the first routing update to </a:t>
            </a:r>
            <a:r>
              <a:rPr lang="en-US" altLang="en-US" sz="2200" i="1" dirty="0"/>
              <a:t>B</a:t>
            </a:r>
            <a:r>
              <a:rPr lang="en-US" altLang="en-US" sz="2200" dirty="0"/>
              <a:t>, since </a:t>
            </a:r>
            <a:r>
              <a:rPr lang="en-US" altLang="en-US" sz="2200" i="1" dirty="0"/>
              <a:t>B</a:t>
            </a:r>
            <a:r>
              <a:rPr lang="en-US" altLang="en-US" sz="2200" dirty="0"/>
              <a:t> is the next hop on </a:t>
            </a:r>
            <a:r>
              <a:rPr lang="en-US" altLang="en-US" sz="2200" i="1" dirty="0"/>
              <a:t>A</a:t>
            </a:r>
            <a:r>
              <a:rPr lang="ja-JP" altLang="en-US" sz="2200"/>
              <a:t>’</a:t>
            </a:r>
            <a:r>
              <a:rPr lang="en-US" altLang="ja-JP" sz="2200" dirty="0"/>
              <a:t>s current route to </a:t>
            </a:r>
            <a:r>
              <a:rPr lang="en-US" altLang="ja-JP" sz="2200" i="1" dirty="0"/>
              <a:t>Net</a:t>
            </a:r>
          </a:p>
          <a:p>
            <a:pPr marL="2138363" lvl="6" indent="-312738">
              <a:tabLst>
                <a:tab pos="2130425" algn="l"/>
              </a:tabLst>
            </a:pPr>
            <a:r>
              <a:rPr lang="en-US" altLang="en-US" sz="2200" dirty="0"/>
              <a:t>Split Horizon does not solve count-to-infinity in all cases!</a:t>
            </a:r>
            <a:endParaRPr lang="en-US" sz="2200" dirty="0"/>
          </a:p>
          <a:p>
            <a:pPr marL="0" lvl="3" indent="0">
              <a:lnSpc>
                <a:spcPct val="100000"/>
              </a:lnSpc>
              <a:spcBef>
                <a:spcPts val="1000"/>
              </a:spcBef>
              <a:buNone/>
              <a:tabLst>
                <a:tab pos="1817688" algn="l"/>
              </a:tabLst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Triggered Updates: </a:t>
            </a:r>
            <a:r>
              <a:rPr lang="en-US" sz="2600" dirty="0"/>
              <a:t>Whenever the metric for a route change, send an update message</a:t>
            </a:r>
          </a:p>
          <a:p>
            <a:pPr marL="2138363" lvl="6" indent="-312738">
              <a:tabLst>
                <a:tab pos="2130425" algn="l"/>
              </a:tabLst>
            </a:pPr>
            <a:r>
              <a:rPr lang="en-US" sz="2200" dirty="0"/>
              <a:t>If a link goes down, neighbors are immediately notified</a:t>
            </a:r>
          </a:p>
          <a:p>
            <a:pPr marL="0" lvl="3" indent="0">
              <a:lnSpc>
                <a:spcPct val="100000"/>
              </a:lnSpc>
              <a:spcBef>
                <a:spcPts val="1000"/>
              </a:spcBef>
              <a:buNone/>
              <a:tabLst>
                <a:tab pos="1817688" algn="l"/>
              </a:tabLst>
            </a:pPr>
            <a:r>
              <a:rPr lang="en-US" sz="2600" dirty="0">
                <a:solidFill>
                  <a:schemeClr val="accent5">
                    <a:lumMod val="75000"/>
                  </a:schemeClr>
                </a:solidFill>
              </a:rPr>
              <a:t>Hold-down: 	</a:t>
            </a:r>
            <a:r>
              <a:rPr lang="en-US" sz="2600" dirty="0"/>
              <a:t>When a route becomes unavailable, ignore routing updates about better  	routes for some time </a:t>
            </a:r>
          </a:p>
          <a:p>
            <a:pPr marL="2138363" lvl="6" indent="-312738">
              <a:tabLst>
                <a:tab pos="2130425" algn="l"/>
              </a:tabLst>
            </a:pPr>
            <a:r>
              <a:rPr lang="en-US" sz="2200" dirty="0"/>
              <a:t>Router ignores route advertisements that seem better, but do not exist</a:t>
            </a:r>
          </a:p>
          <a:p>
            <a:pPr lvl="3"/>
            <a:endParaRPr lang="en-US" altLang="en-US" sz="2400" dirty="0"/>
          </a:p>
          <a:p>
            <a:pPr marL="2743200" lvl="6" indent="0">
              <a:buNone/>
            </a:pPr>
            <a:endParaRPr lang="en-US" altLang="en-US" dirty="0"/>
          </a:p>
          <a:p>
            <a:pPr marL="2743200" lvl="6" indent="0">
              <a:buNone/>
            </a:pPr>
            <a:endParaRPr lang="en-US" altLang="en-US" dirty="0"/>
          </a:p>
          <a:p>
            <a:pPr lvl="6"/>
            <a:endParaRPr lang="en-US" altLang="en-US" dirty="0"/>
          </a:p>
          <a:p>
            <a:pPr lvl="6"/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599A3E-BD91-F74B-9FBA-828FB3FCE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19</a:t>
            </a:fld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C0EEBC33-395F-B74F-A4F0-F979DF5DBAF5}"/>
              </a:ext>
            </a:extLst>
          </p:cNvPr>
          <p:cNvSpPr/>
          <p:nvPr/>
        </p:nvSpPr>
        <p:spPr>
          <a:xfrm>
            <a:off x="644434" y="2664823"/>
            <a:ext cx="217715" cy="3657600"/>
          </a:xfrm>
          <a:prstGeom prst="leftBrac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6D7A36-6C26-9443-9D9F-FFA41297AA9C}"/>
              </a:ext>
            </a:extLst>
          </p:cNvPr>
          <p:cNvSpPr txBox="1"/>
          <p:nvPr/>
        </p:nvSpPr>
        <p:spPr>
          <a:xfrm rot="16200000">
            <a:off x="-287381" y="4328160"/>
            <a:ext cx="1284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exists in RIP</a:t>
            </a:r>
          </a:p>
        </p:txBody>
      </p:sp>
    </p:spTree>
    <p:extLst>
      <p:ext uri="{BB962C8B-B14F-4D97-AF65-F5344CB8AC3E}">
        <p14:creationId xmlns:p14="http://schemas.microsoft.com/office/powerpoint/2010/main" val="154250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FB0C-6B3D-6447-BB25-CF4FC85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4CA75-7A6D-ED43-AAA8-26DFF90F0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35760"/>
            <a:ext cx="10839773" cy="4541203"/>
          </a:xfrm>
        </p:spPr>
        <p:txBody>
          <a:bodyPr/>
          <a:lstStyle/>
          <a:p>
            <a:r>
              <a:rPr lang="en-US" dirty="0"/>
              <a:t>Operation of distance vector routing</a:t>
            </a:r>
          </a:p>
          <a:p>
            <a:r>
              <a:rPr lang="en-US" dirty="0"/>
              <a:t>Count-to-infinity problem and remedies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BDDFF7-C7BA-4145-A5FA-9D46974F1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034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09443DF1-52B9-0E4D-8359-FD4A92A1C1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7553797"/>
              </p:ext>
            </p:extLst>
          </p:nvPr>
        </p:nvGraphicFramePr>
        <p:xfrm>
          <a:off x="1226790" y="1692751"/>
          <a:ext cx="8942927" cy="5165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" name="Visio" r:id="rId4" imgW="9616050" imgH="5803650" progId="Visio.Drawing.11">
                  <p:embed/>
                </p:oleObj>
              </mc:Choice>
              <mc:Fallback>
                <p:oleObj name="Visio" r:id="rId4" imgW="9616050" imgH="5803650" progId="Visio.Drawing.11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09443DF1-52B9-0E4D-8359-FD4A92A1C1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6790" y="1692751"/>
                        <a:ext cx="8942927" cy="51652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4" name="Rectangle 2">
            <a:extLst>
              <a:ext uri="{FF2B5EF4-FFF2-40B4-BE49-F238E27FC236}">
                <a16:creationId xmlns:a16="http://schemas.microsoft.com/office/drawing/2014/main" id="{61835923-674A-AD4C-AF89-DF9327CBD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RIPv2  packet format</a:t>
            </a:r>
          </a:p>
        </p:txBody>
      </p:sp>
      <p:sp>
        <p:nvSpPr>
          <p:cNvPr id="305157" name="AutoShape 5">
            <a:extLst>
              <a:ext uri="{FF2B5EF4-FFF2-40B4-BE49-F238E27FC236}">
                <a16:creationId xmlns:a16="http://schemas.microsoft.com/office/drawing/2014/main" id="{862E8690-03B5-D047-B425-C93510A543FB}"/>
              </a:ext>
            </a:extLst>
          </p:cNvPr>
          <p:cNvSpPr>
            <a:spLocks/>
          </p:cNvSpPr>
          <p:nvPr/>
        </p:nvSpPr>
        <p:spPr bwMode="auto">
          <a:xfrm>
            <a:off x="1611055" y="2434047"/>
            <a:ext cx="1463403" cy="669925"/>
          </a:xfrm>
          <a:prstGeom prst="accentCallout1">
            <a:avLst>
              <a:gd name="adj1" fmla="val 50059"/>
              <a:gd name="adj2" fmla="val 108092"/>
              <a:gd name="adj3" fmla="val 115832"/>
              <a:gd name="adj4" fmla="val 188291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1: request</a:t>
            </a:r>
            <a:b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2: response</a:t>
            </a:r>
          </a:p>
        </p:txBody>
      </p:sp>
      <p:sp>
        <p:nvSpPr>
          <p:cNvPr id="305158" name="AutoShape 6">
            <a:extLst>
              <a:ext uri="{FF2B5EF4-FFF2-40B4-BE49-F238E27FC236}">
                <a16:creationId xmlns:a16="http://schemas.microsoft.com/office/drawing/2014/main" id="{2E062A43-91CF-914E-8DE5-E9317DD167A3}"/>
              </a:ext>
            </a:extLst>
          </p:cNvPr>
          <p:cNvSpPr>
            <a:spLocks/>
          </p:cNvSpPr>
          <p:nvPr/>
        </p:nvSpPr>
        <p:spPr bwMode="auto">
          <a:xfrm>
            <a:off x="1314964" y="3207250"/>
            <a:ext cx="1813559" cy="369326"/>
          </a:xfrm>
          <a:prstGeom prst="accentCallout1">
            <a:avLst>
              <a:gd name="adj1" fmla="val 34229"/>
              <a:gd name="adj2" fmla="val 102940"/>
              <a:gd name="adj3" fmla="val 117148"/>
              <a:gd name="adj4" fmla="val 163757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 to 2 for IPv4</a:t>
            </a:r>
            <a:endParaRPr lang="en-US" altLang="en-US" sz="20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5159" name="AutoShape 7">
            <a:extLst>
              <a:ext uri="{FF2B5EF4-FFF2-40B4-BE49-F238E27FC236}">
                <a16:creationId xmlns:a16="http://schemas.microsoft.com/office/drawing/2014/main" id="{0698F66F-295C-0E40-8693-6FC66FD6D68A}"/>
              </a:ext>
            </a:extLst>
          </p:cNvPr>
          <p:cNvSpPr>
            <a:spLocks/>
          </p:cNvSpPr>
          <p:nvPr/>
        </p:nvSpPr>
        <p:spPr bwMode="auto">
          <a:xfrm>
            <a:off x="522483" y="3752987"/>
            <a:ext cx="2590800" cy="369326"/>
          </a:xfrm>
          <a:prstGeom prst="accentCallout1">
            <a:avLst>
              <a:gd name="adj1" fmla="val 28917"/>
              <a:gd name="adj2" fmla="val 102940"/>
              <a:gd name="adj3" fmla="val 77446"/>
              <a:gd name="adj4" fmla="val 144662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Address of destination</a:t>
            </a:r>
            <a:endParaRPr lang="en-US" sz="20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5160" name="AutoShape 8">
            <a:extLst>
              <a:ext uri="{FF2B5EF4-FFF2-40B4-BE49-F238E27FC236}">
                <a16:creationId xmlns:a16="http://schemas.microsoft.com/office/drawing/2014/main" id="{4BFDC611-C61F-0D42-A95F-A3402E91A8A2}"/>
              </a:ext>
            </a:extLst>
          </p:cNvPr>
          <p:cNvSpPr>
            <a:spLocks/>
          </p:cNvSpPr>
          <p:nvPr/>
        </p:nvSpPr>
        <p:spPr bwMode="auto">
          <a:xfrm>
            <a:off x="2063901" y="4966063"/>
            <a:ext cx="1114697" cy="369326"/>
          </a:xfrm>
          <a:prstGeom prst="accentCallout1">
            <a:avLst>
              <a:gd name="adj1" fmla="val 28917"/>
              <a:gd name="adj2" fmla="val 102704"/>
              <a:gd name="adj3" fmla="val 77384"/>
              <a:gd name="adj4" fmla="val 208045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Distance</a:t>
            </a:r>
            <a:endParaRPr lang="en-US" sz="20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05161" name="AutoShape 9">
            <a:extLst>
              <a:ext uri="{FF2B5EF4-FFF2-40B4-BE49-F238E27FC236}">
                <a16:creationId xmlns:a16="http://schemas.microsoft.com/office/drawing/2014/main" id="{D09E1760-9F76-E74A-B837-AAD0180ED770}"/>
              </a:ext>
            </a:extLst>
          </p:cNvPr>
          <p:cNvSpPr>
            <a:spLocks/>
          </p:cNvSpPr>
          <p:nvPr/>
        </p:nvSpPr>
        <p:spPr bwMode="auto">
          <a:xfrm>
            <a:off x="9675556" y="1889080"/>
            <a:ext cx="1231900" cy="369326"/>
          </a:xfrm>
          <a:prstGeom prst="accentCallout1">
            <a:avLst>
              <a:gd name="adj1" fmla="val 28917"/>
              <a:gd name="adj2" fmla="val -6185"/>
              <a:gd name="adj3" fmla="val 293214"/>
              <a:gd name="adj4" fmla="val -276053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2: RIPv2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0A6B05-A93A-244E-82A3-6EB8E305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7427" y="6356350"/>
            <a:ext cx="2743200" cy="365125"/>
          </a:xfrm>
        </p:spPr>
        <p:txBody>
          <a:bodyPr/>
          <a:lstStyle/>
          <a:p>
            <a:fld id="{6DDFBD2C-A080-5A4B-B075-F8D248F9258F}" type="slidenum">
              <a:rPr lang="en-US" smtClean="0"/>
              <a:t>20</a:t>
            </a:fld>
            <a:endParaRPr 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5305F13E-8AA2-C24A-8E00-964F826999FE}"/>
              </a:ext>
            </a:extLst>
          </p:cNvPr>
          <p:cNvSpPr>
            <a:spLocks/>
          </p:cNvSpPr>
          <p:nvPr/>
        </p:nvSpPr>
        <p:spPr bwMode="auto">
          <a:xfrm>
            <a:off x="226393" y="4297273"/>
            <a:ext cx="2882537" cy="369326"/>
          </a:xfrm>
          <a:prstGeom prst="accentCallout1">
            <a:avLst>
              <a:gd name="adj1" fmla="val 28917"/>
              <a:gd name="adj2" fmla="val 102940"/>
              <a:gd name="adj3" fmla="val 44434"/>
              <a:gd name="adj4" fmla="val 14111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dirty="0" err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Subnetmask</a:t>
            </a:r>
            <a:r>
              <a:rPr lang="en-US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(prefix length)</a:t>
            </a:r>
            <a:endParaRPr lang="en-US" sz="20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01DA09-1A74-1F44-B531-932455AA6E7C}"/>
              </a:ext>
            </a:extLst>
          </p:cNvPr>
          <p:cNvSpPr txBox="1"/>
          <p:nvPr/>
        </p:nvSpPr>
        <p:spPr>
          <a:xfrm>
            <a:off x="191558" y="5904410"/>
            <a:ext cx="3344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One RIP message  can have up to 25 route entries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BE364801-97CD-E141-956E-5B28E231F663}"/>
              </a:ext>
            </a:extLst>
          </p:cNvPr>
          <p:cNvSpPr>
            <a:spLocks/>
          </p:cNvSpPr>
          <p:nvPr/>
        </p:nvSpPr>
        <p:spPr bwMode="auto">
          <a:xfrm>
            <a:off x="9714411" y="5062855"/>
            <a:ext cx="2346960" cy="1231100"/>
          </a:xfrm>
          <a:prstGeom prst="accentCallout1">
            <a:avLst>
              <a:gd name="adj1" fmla="val 22163"/>
              <a:gd name="adj2" fmla="val -3223"/>
              <a:gd name="adj3" fmla="val -13418"/>
              <a:gd name="adj4" fmla="val -30857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the advertised route is not through  the advertising router</a:t>
            </a:r>
            <a:br>
              <a:rPr lang="en-US" alt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8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(otherwise set to zero)</a:t>
            </a:r>
            <a:endParaRPr lang="en-US" altLang="en-US" sz="200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19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7" grpId="0" animBg="1" autoUpdateAnimBg="0"/>
      <p:bldP spid="305158" grpId="0" animBg="1" autoUpdateAnimBg="0"/>
      <p:bldP spid="305159" grpId="0" animBg="1" autoUpdateAnimBg="0"/>
      <p:bldP spid="305160" grpId="0" animBg="1" autoUpdateAnimBg="0"/>
      <p:bldP spid="305161" grpId="0" animBg="1" autoUpdateAnimBg="0"/>
      <p:bldP spid="12" grpId="0" animBg="1" autoUpdateAnimBg="0"/>
      <p:bldP spid="16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>
            <a:extLst>
              <a:ext uri="{FF2B5EF4-FFF2-40B4-BE49-F238E27FC236}">
                <a16:creationId xmlns:a16="http://schemas.microsoft.com/office/drawing/2014/main" id="{0FF490A1-9A93-884B-9A73-358592CB27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RIPv2</a:t>
            </a:r>
          </a:p>
        </p:txBody>
      </p:sp>
      <p:sp>
        <p:nvSpPr>
          <p:cNvPr id="302083" name="Rectangle 3">
            <a:extLst>
              <a:ext uri="{FF2B5EF4-FFF2-40B4-BE49-F238E27FC236}">
                <a16:creationId xmlns:a16="http://schemas.microsoft.com/office/drawing/2014/main" id="{00F559CD-B5C5-C840-A6B0-D9D2B3BB3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RIPv2 messages </a:t>
            </a:r>
          </a:p>
          <a:p>
            <a:pPr lvl="1">
              <a:defRPr/>
            </a:pPr>
            <a:r>
              <a:rPr lang="en-US" dirty="0"/>
              <a:t>uses multicast address 224.0.0.9</a:t>
            </a:r>
          </a:p>
          <a:p>
            <a:pPr lvl="1">
              <a:defRPr/>
            </a:pPr>
            <a:r>
              <a:rPr lang="en-US" dirty="0"/>
              <a:t>are sent in UDP messages with 	port number 520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Two types of messages: </a:t>
            </a:r>
          </a:p>
          <a:p>
            <a:pPr lvl="1">
              <a:defRPr/>
            </a:pPr>
            <a:r>
              <a:rPr lang="en-US" dirty="0">
                <a:solidFill>
                  <a:srgbClr val="C00000"/>
                </a:solidFill>
              </a:rPr>
              <a:t>Request messages </a:t>
            </a:r>
          </a:p>
          <a:p>
            <a:pPr lvl="2">
              <a:defRPr/>
            </a:pPr>
            <a:r>
              <a:rPr lang="en-US" dirty="0"/>
              <a:t>used to ask neighboring routers for an update</a:t>
            </a:r>
          </a:p>
          <a:p>
            <a:pPr lvl="1">
              <a:defRPr/>
            </a:pPr>
            <a:r>
              <a:rPr lang="en-US" dirty="0">
                <a:solidFill>
                  <a:srgbClr val="C00000"/>
                </a:solidFill>
              </a:rPr>
              <a:t>Response messages</a:t>
            </a:r>
          </a:p>
          <a:p>
            <a:pPr lvl="2">
              <a:defRPr/>
            </a:pPr>
            <a:r>
              <a:rPr lang="en-US" dirty="0"/>
              <a:t>contains an update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10020B-B74E-C241-AE86-5C6FEE199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9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>
            <a:extLst>
              <a:ext uri="{FF2B5EF4-FFF2-40B4-BE49-F238E27FC236}">
                <a16:creationId xmlns:a16="http://schemas.microsoft.com/office/drawing/2014/main" id="{BFE5B6C1-BF7D-4D45-AA97-A05E2EBE75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Routing with RIP</a:t>
            </a:r>
          </a:p>
        </p:txBody>
      </p:sp>
      <p:sp>
        <p:nvSpPr>
          <p:cNvPr id="260099" name="Rectangle 3">
            <a:extLst>
              <a:ext uri="{FF2B5EF4-FFF2-40B4-BE49-F238E27FC236}">
                <a16:creationId xmlns:a16="http://schemas.microsoft.com/office/drawing/2014/main" id="{546CD056-0D49-8C41-A832-D22A972FDE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617788" algn="l"/>
              </a:tabLst>
              <a:defRPr/>
            </a:pPr>
            <a:r>
              <a:rPr lang="en-US" sz="2400" b="1" dirty="0"/>
              <a:t>Initialization: 	</a:t>
            </a:r>
            <a:r>
              <a:rPr lang="en-US" sz="2400" dirty="0"/>
              <a:t>Router sends a</a:t>
            </a:r>
            <a:r>
              <a:rPr lang="en-US" sz="2400" b="1" dirty="0"/>
              <a:t> </a:t>
            </a:r>
            <a:r>
              <a:rPr lang="en-US" sz="2400" dirty="0"/>
              <a:t>request message on all interfaces,  	requesting routing tables from neighboring routers </a:t>
            </a:r>
          </a:p>
          <a:p>
            <a:pPr>
              <a:tabLst>
                <a:tab pos="2617788" algn="l"/>
              </a:tabLst>
              <a:defRPr/>
            </a:pPr>
            <a:r>
              <a:rPr lang="en-US" sz="2400" b="1" dirty="0"/>
              <a:t>Request received</a:t>
            </a:r>
            <a:r>
              <a:rPr lang="en-US" sz="2400" dirty="0"/>
              <a:t>: 	Routers that receive a request send their entire routing table  	in a response message</a:t>
            </a:r>
          </a:p>
          <a:p>
            <a:pPr>
              <a:tabLst>
                <a:tab pos="2617788" algn="l"/>
              </a:tabLst>
              <a:defRPr/>
            </a:pPr>
            <a:r>
              <a:rPr lang="en-US" sz="2400" b="1" dirty="0"/>
              <a:t>Response received</a:t>
            </a:r>
            <a:r>
              <a:rPr lang="en-US" sz="2400" dirty="0"/>
              <a:t>: Update the RIP routing table</a:t>
            </a:r>
          </a:p>
          <a:p>
            <a:pPr>
              <a:tabLst>
                <a:tab pos="2617788" algn="l"/>
              </a:tabLst>
              <a:defRPr/>
            </a:pPr>
            <a:endParaRPr lang="en-US" sz="2400" dirty="0"/>
          </a:p>
          <a:p>
            <a:pPr>
              <a:tabLst>
                <a:tab pos="2617788" algn="l"/>
              </a:tabLst>
              <a:defRPr/>
            </a:pPr>
            <a:r>
              <a:rPr lang="en-US" sz="2400" b="1" dirty="0"/>
              <a:t>Regular routing updates</a:t>
            </a:r>
            <a:r>
              <a:rPr lang="en-US" sz="2400" dirty="0"/>
              <a:t>: Every 30 seconds, send all or part of the routing tables  	to every neighbor in a response message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74AE98-3078-7447-96FC-F424AB4C0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808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>
            <a:extLst>
              <a:ext uri="{FF2B5EF4-FFF2-40B4-BE49-F238E27FC236}">
                <a16:creationId xmlns:a16="http://schemas.microsoft.com/office/drawing/2014/main" id="{5DD80309-2A10-214C-A62C-EF785343A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Issues with RIP</a:t>
            </a:r>
          </a:p>
        </p:txBody>
      </p:sp>
      <p:sp>
        <p:nvSpPr>
          <p:cNvPr id="285699" name="Rectangle 3">
            <a:extLst>
              <a:ext uri="{FF2B5EF4-FFF2-40B4-BE49-F238E27FC236}">
                <a16:creationId xmlns:a16="http://schemas.microsoft.com/office/drawing/2014/main" id="{F61F0B30-3639-194A-A62E-B56413B107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RIP takes a long time to converge</a:t>
            </a:r>
          </a:p>
          <a:p>
            <a:pPr lvl="1">
              <a:defRPr/>
            </a:pPr>
            <a:r>
              <a:rPr lang="en-US" dirty="0"/>
              <a:t>Even for a small network, it may take several minutes until the routing tables converge after a change</a:t>
            </a:r>
          </a:p>
          <a:p>
            <a:pPr>
              <a:defRPr/>
            </a:pPr>
            <a:r>
              <a:rPr lang="en-US" dirty="0"/>
              <a:t>Potential </a:t>
            </a:r>
            <a:r>
              <a:rPr lang="en-US"/>
              <a:t>for count-to-infinity </a:t>
            </a:r>
            <a:endParaRPr lang="en-US" dirty="0"/>
          </a:p>
          <a:p>
            <a:pPr>
              <a:defRPr/>
            </a:pPr>
            <a:r>
              <a:rPr lang="en-US" dirty="0"/>
              <a:t>The maximum path in RIP is 15 hops</a:t>
            </a:r>
          </a:p>
          <a:p>
            <a:pPr>
              <a:defRPr/>
            </a:pPr>
            <a:endParaRPr lang="en-US" sz="20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E10E4D-72ED-AC49-BB09-3A24C1ED9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5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>
            <a:extLst>
              <a:ext uri="{FF2B5EF4-FFF2-40B4-BE49-F238E27FC236}">
                <a16:creationId xmlns:a16="http://schemas.microsoft.com/office/drawing/2014/main" id="{ADF21D97-CDFA-D848-AD52-948FC5C9A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RIP - Routing Information Protocol</a:t>
            </a:r>
          </a:p>
        </p:txBody>
      </p:sp>
      <p:sp>
        <p:nvSpPr>
          <p:cNvPr id="258051" name="Rectangle 3">
            <a:extLst>
              <a:ext uri="{FF2B5EF4-FFF2-40B4-BE49-F238E27FC236}">
                <a16:creationId xmlns:a16="http://schemas.microsoft.com/office/drawing/2014/main" id="{1C2D0EF4-50CD-9B44-A5B7-B4E5A11FA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 simple intradomain routing protocol</a:t>
            </a:r>
          </a:p>
          <a:p>
            <a:r>
              <a:rPr lang="en-US" altLang="en-US" dirty="0"/>
              <a:t>Straightforward implementation of distance vector routing</a:t>
            </a:r>
          </a:p>
          <a:p>
            <a:r>
              <a:rPr lang="en-US" altLang="en-US" dirty="0"/>
              <a:t>Each router advertises its distance vector every 30 seconds (or whenever its routing table changes) to its neighbors</a:t>
            </a:r>
          </a:p>
          <a:p>
            <a:r>
              <a:rPr lang="en-US" altLang="en-US" dirty="0"/>
              <a:t>The routing metric in RIP is the hop count</a:t>
            </a:r>
          </a:p>
          <a:p>
            <a:r>
              <a:rPr lang="en-US" altLang="en-US" dirty="0"/>
              <a:t>Maximum hop count is 15, with </a:t>
            </a:r>
            <a:r>
              <a:rPr lang="en-US" altLang="ja-JP" dirty="0"/>
              <a:t>16 interpreted as </a:t>
            </a:r>
            <a:r>
              <a:rPr lang="en-US" altLang="ja-JP" dirty="0">
                <a:solidFill>
                  <a:srgbClr val="000000"/>
                </a:solidFill>
                <a:sym typeface="Symbol" pitchFamily="2" charset="2"/>
              </a:rPr>
              <a:t></a:t>
            </a:r>
            <a:endParaRPr lang="en-US" altLang="ja-JP" dirty="0"/>
          </a:p>
          <a:p>
            <a:r>
              <a:rPr lang="en-US" altLang="en-US" dirty="0"/>
              <a:t>Routes are timeout (set to 16) after 3 minutes if they are not updated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0B034D-891C-D34B-B255-E6357CC1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70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>
            <a:extLst>
              <a:ext uri="{FF2B5EF4-FFF2-40B4-BE49-F238E27FC236}">
                <a16:creationId xmlns:a16="http://schemas.microsoft.com/office/drawing/2014/main" id="{3E006462-C00D-0047-AE02-1AA998C730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RIP - History</a:t>
            </a:r>
          </a:p>
        </p:txBody>
      </p:sp>
      <p:sp>
        <p:nvSpPr>
          <p:cNvPr id="301059" name="Rectangle 3">
            <a:extLst>
              <a:ext uri="{FF2B5EF4-FFF2-40B4-BE49-F238E27FC236}">
                <a16:creationId xmlns:a16="http://schemas.microsoft.com/office/drawing/2014/main" id="{93F07542-B1EC-7341-9411-1E4105647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1353800" cy="45412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tabLst>
                <a:tab pos="2171700" algn="l"/>
                <a:tab pos="5661025" algn="l"/>
              </a:tabLst>
              <a:defRPr/>
            </a:pPr>
            <a:r>
              <a:rPr lang="en-US" dirty="0"/>
              <a:t>Late 1960s : 	Distance Vector protocols were used in the ARPANET  </a:t>
            </a:r>
          </a:p>
          <a:p>
            <a:pPr marL="0" indent="0">
              <a:buNone/>
              <a:tabLst>
                <a:tab pos="2171700" algn="l"/>
                <a:tab pos="5661025" algn="l"/>
              </a:tabLst>
              <a:defRPr/>
            </a:pPr>
            <a:r>
              <a:rPr lang="en-US" dirty="0"/>
              <a:t>Mid-1970s: 	XNS (Xerox Network system) routing protocol is </a:t>
            </a:r>
            <a:br>
              <a:rPr lang="en-US" dirty="0"/>
            </a:br>
            <a:r>
              <a:rPr lang="en-US" dirty="0"/>
              <a:t>	the precursor of RIP in IP </a:t>
            </a:r>
          </a:p>
          <a:p>
            <a:pPr marL="0" indent="0">
              <a:buNone/>
              <a:tabLst>
                <a:tab pos="2171700" algn="l"/>
                <a:tab pos="5661025" algn="l"/>
              </a:tabLst>
              <a:defRPr/>
            </a:pPr>
            <a:r>
              <a:rPr lang="en-US" dirty="0"/>
              <a:t>1982	Release of </a:t>
            </a:r>
            <a:r>
              <a:rPr lang="en-US" b="1" dirty="0"/>
              <a:t>routed</a:t>
            </a:r>
            <a:r>
              <a:rPr lang="en-US" dirty="0"/>
              <a:t> for  BSD Unix</a:t>
            </a:r>
          </a:p>
          <a:p>
            <a:pPr marL="0" indent="0">
              <a:buNone/>
              <a:tabLst>
                <a:tab pos="2171700" algn="l"/>
                <a:tab pos="5661025" algn="l"/>
              </a:tabLst>
              <a:defRPr/>
            </a:pPr>
            <a:r>
              <a:rPr lang="en-US" dirty="0"/>
              <a:t>1988	RIPv1 (RFC 1058)</a:t>
            </a:r>
            <a:endParaRPr lang="en-US" sz="2200" dirty="0"/>
          </a:p>
          <a:p>
            <a:pPr lvl="6">
              <a:tabLst>
                <a:tab pos="2171700" algn="l"/>
                <a:tab pos="5661025" algn="l"/>
              </a:tabLst>
              <a:defRPr/>
            </a:pPr>
            <a:r>
              <a:rPr lang="en-US" sz="2200" dirty="0"/>
              <a:t>classful routing</a:t>
            </a:r>
          </a:p>
          <a:p>
            <a:pPr marL="0" indent="0">
              <a:buNone/>
              <a:tabLst>
                <a:tab pos="2171700" algn="l"/>
                <a:tab pos="5661025" algn="l"/>
              </a:tabLst>
              <a:defRPr/>
            </a:pPr>
            <a:r>
              <a:rPr lang="en-US" dirty="0"/>
              <a:t>1993	</a:t>
            </a:r>
            <a:r>
              <a:rPr lang="en-US" dirty="0">
                <a:solidFill>
                  <a:srgbClr val="C00000"/>
                </a:solidFill>
              </a:rPr>
              <a:t>RIPv2</a:t>
            </a:r>
            <a:r>
              <a:rPr lang="en-US" dirty="0"/>
              <a:t> (RFC 1388)</a:t>
            </a:r>
            <a:endParaRPr lang="en-US" sz="2200" dirty="0"/>
          </a:p>
          <a:p>
            <a:pPr lvl="6">
              <a:tabLst>
                <a:tab pos="2171700" algn="l"/>
                <a:tab pos="5661025" algn="l"/>
              </a:tabLst>
              <a:defRPr/>
            </a:pPr>
            <a:r>
              <a:rPr lang="en-US" sz="2200" dirty="0"/>
              <a:t>classless routing</a:t>
            </a:r>
          </a:p>
          <a:p>
            <a:pPr marL="0" indent="0">
              <a:buNone/>
              <a:tabLst>
                <a:tab pos="2171700" algn="l"/>
                <a:tab pos="5661025" algn="l"/>
              </a:tabLst>
              <a:defRPr/>
            </a:pPr>
            <a:r>
              <a:rPr lang="en-US" dirty="0"/>
              <a:t>1997	</a:t>
            </a:r>
            <a:r>
              <a:rPr lang="en-US" dirty="0" err="1"/>
              <a:t>RIPng</a:t>
            </a:r>
            <a:r>
              <a:rPr lang="en-US" dirty="0"/>
              <a:t> (RFC 2080)</a:t>
            </a:r>
          </a:p>
          <a:p>
            <a:pPr lvl="6">
              <a:tabLst>
                <a:tab pos="2171700" algn="l"/>
                <a:tab pos="5661025" algn="l"/>
              </a:tabLst>
              <a:defRPr/>
            </a:pPr>
            <a:r>
              <a:rPr lang="en-US" sz="2200" dirty="0"/>
              <a:t>support for IPv6</a:t>
            </a:r>
          </a:p>
          <a:p>
            <a:pPr marL="514350" indent="-514350">
              <a:buAutoNum type="arabicPlain" startAt="1998"/>
              <a:tabLst>
                <a:tab pos="2171700" algn="l"/>
                <a:tab pos="5661025" algn="l"/>
              </a:tabLst>
              <a:defRPr/>
            </a:pPr>
            <a:r>
              <a:rPr lang="en-US" dirty="0"/>
              <a:t> 	Current version of RIPv2 (RFC 2453)</a:t>
            </a:r>
          </a:p>
          <a:p>
            <a:pPr marL="514350" indent="-514350">
              <a:buAutoNum type="arabicPlain" startAt="1998"/>
              <a:tabLst>
                <a:tab pos="2171700" algn="l"/>
                <a:tab pos="5661025" algn="l"/>
              </a:tabLst>
              <a:defRPr/>
            </a:pPr>
            <a:endParaRPr lang="en-US" dirty="0"/>
          </a:p>
          <a:p>
            <a:pPr marL="0" indent="0">
              <a:buNone/>
              <a:tabLst>
                <a:tab pos="2171700" algn="l"/>
                <a:tab pos="5661025" algn="l"/>
              </a:tabLst>
              <a:defRPr/>
            </a:pPr>
            <a:r>
              <a:rPr lang="en-US" dirty="0"/>
              <a:t>RIP is not much used today, but it is great for studying principles of routing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C8EC0-FBAA-1949-BDF7-901E5152C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85" name="Rectangle 13">
            <a:extLst>
              <a:ext uri="{FF2B5EF4-FFF2-40B4-BE49-F238E27FC236}">
                <a16:creationId xmlns:a16="http://schemas.microsoft.com/office/drawing/2014/main" id="{0C9676FA-3F41-4F47-AFA0-5A198B7B9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Notation</a:t>
            </a:r>
          </a:p>
        </p:txBody>
      </p:sp>
      <p:sp>
        <p:nvSpPr>
          <p:cNvPr id="310286" name="Rectangle 14">
            <a:extLst>
              <a:ext uri="{FF2B5EF4-FFF2-40B4-BE49-F238E27FC236}">
                <a16:creationId xmlns:a16="http://schemas.microsoft.com/office/drawing/2014/main" id="{2CC9436F-F15C-C14D-BAEB-A0CC411465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35760"/>
            <a:ext cx="10515600" cy="4858640"/>
          </a:xfrm>
        </p:spPr>
        <p:txBody>
          <a:bodyPr>
            <a:normAutofit/>
          </a:bodyPr>
          <a:lstStyle/>
          <a:p>
            <a:pPr lvl="1">
              <a:defRPr/>
            </a:pPr>
            <a:r>
              <a:rPr lang="en-US" dirty="0"/>
              <a:t>Subnets are connected by routers</a:t>
            </a:r>
          </a:p>
          <a:p>
            <a:pPr lvl="3">
              <a:defRPr/>
            </a:pPr>
            <a:r>
              <a:rPr lang="en-US" sz="2000" dirty="0"/>
              <a:t>subnet can be a link or a LAN</a:t>
            </a:r>
            <a:endParaRPr lang="en-US" sz="2400" dirty="0"/>
          </a:p>
          <a:p>
            <a:pPr lvl="1">
              <a:defRPr/>
            </a:pPr>
            <a:r>
              <a:rPr lang="en-US" dirty="0"/>
              <a:t>Subnets are destinations</a:t>
            </a:r>
          </a:p>
          <a:p>
            <a:pPr lvl="1">
              <a:defRPr/>
            </a:pPr>
            <a:r>
              <a:rPr lang="en-US" dirty="0"/>
              <a:t>Distance is measured in the number of hops to the destination subnet</a:t>
            </a:r>
          </a:p>
          <a:p>
            <a:pPr lvl="3">
              <a:defRPr/>
            </a:pPr>
            <a:r>
              <a:rPr lang="en-US" sz="2000" dirty="0"/>
              <a:t>one router traversed = 1 hop</a:t>
            </a:r>
          </a:p>
          <a:p>
            <a:pPr marL="0" indent="0">
              <a:buNone/>
              <a:defRPr/>
            </a:pPr>
            <a:endParaRPr lang="en-US" dirty="0"/>
          </a:p>
          <a:p>
            <a:pPr marL="0" indent="0">
              <a:buNone/>
              <a:tabLst>
                <a:tab pos="1327150" algn="l"/>
              </a:tabLst>
              <a:defRPr/>
            </a:pP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v, n, w</a:t>
            </a:r>
            <a:r>
              <a:rPr lang="en-US" sz="2400" i="1" dirty="0"/>
              <a:t>: 	</a:t>
            </a:r>
            <a:r>
              <a:rPr lang="en-US" sz="2400" dirty="0"/>
              <a:t>Routers</a:t>
            </a:r>
            <a:br>
              <a:rPr lang="en-US" sz="2400" dirty="0"/>
            </a:b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Net(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v,w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2400" dirty="0"/>
              <a:t>: 	Subnet between routers </a:t>
            </a:r>
            <a:r>
              <a:rPr lang="en-US" sz="2400" i="1" dirty="0"/>
              <a:t>v</a:t>
            </a:r>
            <a:r>
              <a:rPr lang="en-US" sz="2400" dirty="0"/>
              <a:t> and </a:t>
            </a:r>
            <a:r>
              <a:rPr lang="en-US" sz="2400" i="1" dirty="0"/>
              <a:t>w</a:t>
            </a:r>
            <a:br>
              <a:rPr lang="en-US" sz="2400" i="1" dirty="0"/>
            </a:b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D(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v,Net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2400" i="1" dirty="0"/>
              <a:t>: 	</a:t>
            </a:r>
            <a:r>
              <a:rPr lang="en-US" sz="2400" dirty="0"/>
              <a:t>Distance from router </a:t>
            </a:r>
            <a:r>
              <a:rPr lang="en-US" sz="2400" i="1" dirty="0"/>
              <a:t>v </a:t>
            </a:r>
            <a:r>
              <a:rPr lang="en-US" sz="2400" dirty="0"/>
              <a:t>to subnet </a:t>
            </a:r>
            <a:r>
              <a:rPr lang="en-US" sz="2400" i="1" dirty="0"/>
              <a:t>Net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2400" dirty="0"/>
              <a:t>For simplicity, we later replace the clouds between nodes by links</a:t>
            </a:r>
          </a:p>
          <a:p>
            <a:pPr>
              <a:defRPr/>
            </a:pPr>
            <a:endParaRPr lang="en-US" sz="2000" dirty="0"/>
          </a:p>
        </p:txBody>
      </p:sp>
      <p:graphicFrame>
        <p:nvGraphicFramePr>
          <p:cNvPr id="20484" name="Object 16">
            <a:extLst>
              <a:ext uri="{FF2B5EF4-FFF2-40B4-BE49-F238E27FC236}">
                <a16:creationId xmlns:a16="http://schemas.microsoft.com/office/drawing/2014/main" id="{9E79D48F-9C7B-9D41-B922-79229E23C7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51111"/>
              </p:ext>
            </p:extLst>
          </p:nvPr>
        </p:nvGraphicFramePr>
        <p:xfrm>
          <a:off x="6525964" y="2467800"/>
          <a:ext cx="5430837" cy="327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Visio" r:id="rId3" imgW="5124330" imgH="3078270" progId="Visio.Drawing.11">
                  <p:embed/>
                </p:oleObj>
              </mc:Choice>
              <mc:Fallback>
                <p:oleObj name="Visio" r:id="rId3" imgW="5124330" imgH="3078270" progId="Visio.Drawing.11">
                  <p:embed/>
                  <p:pic>
                    <p:nvPicPr>
                      <p:cNvPr id="20484" name="Object 16">
                        <a:extLst>
                          <a:ext uri="{FF2B5EF4-FFF2-40B4-BE49-F238E27FC236}">
                            <a16:creationId xmlns:a16="http://schemas.microsoft.com/office/drawing/2014/main" id="{9E79D48F-9C7B-9D41-B922-79229E23C7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964" y="2467800"/>
                        <a:ext cx="5430837" cy="327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79B6D2-1758-4E46-AA56-1F01B0C7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36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>
            <a:extLst>
              <a:ext uri="{FF2B5EF4-FFF2-40B4-BE49-F238E27FC236}">
                <a16:creationId xmlns:a16="http://schemas.microsoft.com/office/drawing/2014/main" id="{0ED8F327-67EB-E049-8995-04BAF38050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RIP routing table</a:t>
            </a:r>
          </a:p>
        </p:txBody>
      </p:sp>
      <p:graphicFrame>
        <p:nvGraphicFramePr>
          <p:cNvPr id="21507" name="Object 3">
            <a:extLst>
              <a:ext uri="{FF2B5EF4-FFF2-40B4-BE49-F238E27FC236}">
                <a16:creationId xmlns:a16="http://schemas.microsoft.com/office/drawing/2014/main" id="{7CFF4C9E-A8DD-7646-B11B-973E104E65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398701"/>
              </p:ext>
            </p:extLst>
          </p:nvPr>
        </p:nvGraphicFramePr>
        <p:xfrm>
          <a:off x="2259600" y="2773408"/>
          <a:ext cx="81280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Visio" r:id="rId3" imgW="9096300" imgH="3078270" progId="Visio.Drawing.11">
                  <p:embed/>
                </p:oleObj>
              </mc:Choice>
              <mc:Fallback>
                <p:oleObj name="Visio" r:id="rId3" imgW="9096300" imgH="3078270" progId="Visio.Drawing.11">
                  <p:embed/>
                  <p:pic>
                    <p:nvPicPr>
                      <p:cNvPr id="21507" name="Object 3">
                        <a:extLst>
                          <a:ext uri="{FF2B5EF4-FFF2-40B4-BE49-F238E27FC236}">
                            <a16:creationId xmlns:a16="http://schemas.microsoft.com/office/drawing/2014/main" id="{7CFF4C9E-A8DD-7646-B11B-973E104E65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9600" y="2773408"/>
                        <a:ext cx="8128000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A0A135-ABCB-4C48-8602-AFB30F292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6</a:t>
            </a:fld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F7D9795-AAB3-6746-8359-8F68520CA8F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635760"/>
            <a:ext cx="10515600" cy="4858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/>
              <a:t>RIP routing table stores the distance to subnets</a:t>
            </a:r>
          </a:p>
          <a:p>
            <a:pPr>
              <a:defRPr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6848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>
            <a:extLst>
              <a:ext uri="{FF2B5EF4-FFF2-40B4-BE49-F238E27FC236}">
                <a16:creationId xmlns:a16="http://schemas.microsoft.com/office/drawing/2014/main" id="{3F87454D-D46E-6E4A-9656-5674875709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Routing messages</a:t>
            </a:r>
          </a:p>
        </p:txBody>
      </p:sp>
      <p:graphicFrame>
        <p:nvGraphicFramePr>
          <p:cNvPr id="22531" name="Object 3">
            <a:extLst>
              <a:ext uri="{FF2B5EF4-FFF2-40B4-BE49-F238E27FC236}">
                <a16:creationId xmlns:a16="http://schemas.microsoft.com/office/drawing/2014/main" id="{F78F4B69-6627-C04B-A090-19F8ECC107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827958"/>
              </p:ext>
            </p:extLst>
          </p:nvPr>
        </p:nvGraphicFramePr>
        <p:xfrm>
          <a:off x="5472831" y="1370779"/>
          <a:ext cx="6541477" cy="3084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Visio" r:id="rId3" imgW="6538860" imgH="3078270" progId="Visio.Drawing.11">
                  <p:embed/>
                </p:oleObj>
              </mc:Choice>
              <mc:Fallback>
                <p:oleObj name="Visio" r:id="rId3" imgW="6538860" imgH="3078270" progId="Visio.Drawing.11">
                  <p:embed/>
                  <p:pic>
                    <p:nvPicPr>
                      <p:cNvPr id="22531" name="Object 3">
                        <a:extLst>
                          <a:ext uri="{FF2B5EF4-FFF2-40B4-BE49-F238E27FC236}">
                            <a16:creationId xmlns:a16="http://schemas.microsoft.com/office/drawing/2014/main" id="{F78F4B69-6627-C04B-A090-19F8ECC107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831" y="1370779"/>
                        <a:ext cx="6541477" cy="3084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00" name="Text Box 4">
            <a:extLst>
              <a:ext uri="{FF2B5EF4-FFF2-40B4-BE49-F238E27FC236}">
                <a16:creationId xmlns:a16="http://schemas.microsoft.com/office/drawing/2014/main" id="{1CDC4368-10B8-AA4A-9DC0-5CC943A0B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987200"/>
            <a:ext cx="5835737" cy="452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>
            <a:lvl1pPr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ts val="1000"/>
              </a:spcAft>
              <a:buChar char="•"/>
              <a:defRPr sz="2400" i="1">
                <a:solidFill>
                  <a:srgbClr val="000000"/>
                </a:solidFill>
                <a:latin typeface="Courier New" panose="02070309020205020404" pitchFamily="49" charset="0"/>
                <a:ea typeface="ＭＳ Ｐゴシック" panose="020B0600070205080204" pitchFamily="34" charset="-128"/>
              </a:defRPr>
            </a:lvl9pPr>
          </a:lstStyle>
          <a:p>
            <a:pPr marL="34290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Routers send messages to their neighbors which contain distance information from the RIP table  (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 </a:t>
            </a:r>
            <a:r>
              <a:rPr lang="en-US" altLang="en-US" i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distance vector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itchFamily="2" charset="2"/>
              </a:rPr>
              <a:t>)</a:t>
            </a:r>
            <a:endParaRPr lang="en-US" altLang="en-US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distance reported in a message increments the distance from the RIP routing table by one 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endParaRPr lang="en-US" altLang="en-US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message 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[Net , D(</a:t>
            </a:r>
            <a:r>
              <a:rPr lang="en-US" altLang="en-US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v,Net</a:t>
            </a:r>
            <a:r>
              <a:rPr lang="en-US" altLang="en-US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)+1]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 by router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router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 </a:t>
            </a:r>
            <a: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means: </a:t>
            </a:r>
            <a:br>
              <a:rPr lang="en-US" altLang="en-US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distance from n to Net is D (</a:t>
            </a:r>
            <a:r>
              <a:rPr lang="en-US" altLang="ja-JP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v,Net</a:t>
            </a:r>
            <a:r>
              <a:rPr lang="en-US" altLang="ja-JP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)+1</a:t>
            </a:r>
            <a:endParaRPr lang="en-US" altLang="en-US" i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1301" name="Oval 5">
            <a:extLst>
              <a:ext uri="{FF2B5EF4-FFF2-40B4-BE49-F238E27FC236}">
                <a16:creationId xmlns:a16="http://schemas.microsoft.com/office/drawing/2014/main" id="{8CB36856-BEF5-AA47-A62E-06A88D0107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400" y="4989000"/>
            <a:ext cx="7620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3200" i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</a:t>
            </a:r>
            <a:endParaRPr lang="en-US" sz="3200" i="1">
              <a:solidFill>
                <a:srgbClr val="FFFF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311302" name="Oval 6">
            <a:extLst>
              <a:ext uri="{FF2B5EF4-FFF2-40B4-BE49-F238E27FC236}">
                <a16:creationId xmlns:a16="http://schemas.microsoft.com/office/drawing/2014/main" id="{19591EC9-3ED6-B645-88D1-BCDF6A0B56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8600" y="4989000"/>
            <a:ext cx="762000" cy="7620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1433" tIns="137160" rIns="91433" bIns="228600" anchor="ctr" anchorCtr="1"/>
          <a:lstStyle/>
          <a:p>
            <a:pPr algn="ctr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3200" i="1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</a:t>
            </a:r>
            <a:endParaRPr lang="en-US" sz="3200" i="1">
              <a:solidFill>
                <a:schemeClr val="bg2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cxnSp>
        <p:nvCxnSpPr>
          <p:cNvPr id="311303" name="AutoShape 7">
            <a:extLst>
              <a:ext uri="{FF2B5EF4-FFF2-40B4-BE49-F238E27FC236}">
                <a16:creationId xmlns:a16="http://schemas.microsoft.com/office/drawing/2014/main" id="{2B722644-F9A5-2249-A1D6-236699D20A9D}"/>
              </a:ext>
            </a:extLst>
          </p:cNvPr>
          <p:cNvCxnSpPr>
            <a:cxnSpLocks noChangeShapeType="1"/>
            <a:stCxn id="311302" idx="2"/>
            <a:endCxn id="311301" idx="6"/>
          </p:cNvCxnSpPr>
          <p:nvPr/>
        </p:nvCxnSpPr>
        <p:spPr bwMode="auto">
          <a:xfrm flipH="1">
            <a:off x="7893450" y="5370000"/>
            <a:ext cx="3086100" cy="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1304" name="Text Box 8">
            <a:extLst>
              <a:ext uri="{FF2B5EF4-FFF2-40B4-BE49-F238E27FC236}">
                <a16:creationId xmlns:a16="http://schemas.microsoft.com/office/drawing/2014/main" id="{4D3F80A1-4655-F14E-B915-E849A53B52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5501" y="4836601"/>
            <a:ext cx="2363325" cy="646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Ctr="1">
            <a:spAutoFit/>
            <a:flatTx/>
          </a:bodyPr>
          <a:lstStyle/>
          <a:p>
            <a:pPr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[Net , D(</a:t>
            </a:r>
            <a:r>
              <a:rPr lang="en-US" sz="2400" i="1" dirty="0" err="1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v,Net</a:t>
            </a:r>
            <a:r>
              <a:rPr 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)+1]</a:t>
            </a:r>
          </a:p>
        </p:txBody>
      </p:sp>
      <p:sp>
        <p:nvSpPr>
          <p:cNvPr id="311305" name="Line 9">
            <a:extLst>
              <a:ext uri="{FF2B5EF4-FFF2-40B4-BE49-F238E27FC236}">
                <a16:creationId xmlns:a16="http://schemas.microsoft.com/office/drawing/2014/main" id="{67B7E8D0-76D3-BE43-9FD7-90E51231194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12800" y="50652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107763" dir="135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3" tIns="45717" rIns="91433" bIns="228600" anchor="ctr"/>
          <a:lstStyle/>
          <a:p>
            <a:pPr>
              <a:defRPr/>
            </a:pPr>
            <a:endParaRPr lang="en-US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B63E3B-11F0-6F4E-8DE0-E92E7C03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4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>
            <a:extLst>
              <a:ext uri="{FF2B5EF4-FFF2-40B4-BE49-F238E27FC236}">
                <a16:creationId xmlns:a16="http://schemas.microsoft.com/office/drawing/2014/main" id="{E45228DC-3E76-3244-9865-376207F7F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Routing updates</a:t>
            </a:r>
          </a:p>
        </p:txBody>
      </p:sp>
      <p:graphicFrame>
        <p:nvGraphicFramePr>
          <p:cNvPr id="23555" name="Object 219">
            <a:extLst>
              <a:ext uri="{FF2B5EF4-FFF2-40B4-BE49-F238E27FC236}">
                <a16:creationId xmlns:a16="http://schemas.microsoft.com/office/drawing/2014/main" id="{BF0350F6-1E2A-5445-AF15-2A062838F7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861940"/>
              </p:ext>
            </p:extLst>
          </p:nvPr>
        </p:nvGraphicFramePr>
        <p:xfrm>
          <a:off x="1720800" y="2883600"/>
          <a:ext cx="3314700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Visio" r:id="rId3" imgW="3681180" imgH="3078270" progId="Visio.Drawing.11">
                  <p:embed/>
                </p:oleObj>
              </mc:Choice>
              <mc:Fallback>
                <p:oleObj name="Visio" r:id="rId3" imgW="3681180" imgH="3078270" progId="Visio.Drawing.11">
                  <p:embed/>
                  <p:pic>
                    <p:nvPicPr>
                      <p:cNvPr id="23555" name="Object 219">
                        <a:extLst>
                          <a:ext uri="{FF2B5EF4-FFF2-40B4-BE49-F238E27FC236}">
                            <a16:creationId xmlns:a16="http://schemas.microsoft.com/office/drawing/2014/main" id="{BF0350F6-1E2A-5445-AF15-2A062838F75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00" y="2883600"/>
                        <a:ext cx="3314700" cy="276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6765" name="Text Box 221">
            <a:extLst>
              <a:ext uri="{FF2B5EF4-FFF2-40B4-BE49-F238E27FC236}">
                <a16:creationId xmlns:a16="http://schemas.microsoft.com/office/drawing/2014/main" id="{0D47C4BE-96AA-EE42-B8D5-23D2FA0983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18" y="1871931"/>
            <a:ext cx="10816982" cy="1200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1433" tIns="45717" rIns="91433" bIns="45717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Router </a:t>
            </a:r>
            <a:r>
              <a:rPr lang="en-US" sz="2400" i="1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v</a:t>
            </a:r>
            <a:r>
              <a:rPr lang="en-US" sz="2400" dirty="0"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periodically sends the content of the RIP routing table to its neighbors</a:t>
            </a: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graphicFrame>
        <p:nvGraphicFramePr>
          <p:cNvPr id="23557" name="Object 233">
            <a:extLst>
              <a:ext uri="{FF2B5EF4-FFF2-40B4-BE49-F238E27FC236}">
                <a16:creationId xmlns:a16="http://schemas.microsoft.com/office/drawing/2014/main" id="{8380B56D-38A4-EE4A-9CF7-8D5E0D13D7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1284076"/>
              </p:ext>
            </p:extLst>
          </p:nvPr>
        </p:nvGraphicFramePr>
        <p:xfrm>
          <a:off x="6513600" y="3160592"/>
          <a:ext cx="5041900" cy="270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Visio" r:id="rId5" imgW="5624370" imgH="3006720" progId="Visio.Drawing.11">
                  <p:embed/>
                </p:oleObj>
              </mc:Choice>
              <mc:Fallback>
                <p:oleObj name="Visio" r:id="rId5" imgW="5624370" imgH="3006720" progId="Visio.Drawing.11">
                  <p:embed/>
                  <p:pic>
                    <p:nvPicPr>
                      <p:cNvPr id="23557" name="Object 233">
                        <a:extLst>
                          <a:ext uri="{FF2B5EF4-FFF2-40B4-BE49-F238E27FC236}">
                            <a16:creationId xmlns:a16="http://schemas.microsoft.com/office/drawing/2014/main" id="{8380B56D-38A4-EE4A-9CF7-8D5E0D13D71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600" y="3160592"/>
                        <a:ext cx="5041900" cy="270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9EEFB05-6D56-854B-B03A-7DB385817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9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722F88D5-A97B-6A4F-A8A6-8073EC816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Initializing RIP routing tables </a:t>
            </a:r>
          </a:p>
        </p:txBody>
      </p:sp>
      <p:graphicFrame>
        <p:nvGraphicFramePr>
          <p:cNvPr id="24579" name="Object 3">
            <a:extLst>
              <a:ext uri="{FF2B5EF4-FFF2-40B4-BE49-F238E27FC236}">
                <a16:creationId xmlns:a16="http://schemas.microsoft.com/office/drawing/2014/main" id="{CACF6551-5E2A-5A4C-909F-E6F0C4F892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051012"/>
              </p:ext>
            </p:extLst>
          </p:nvPr>
        </p:nvGraphicFramePr>
        <p:xfrm>
          <a:off x="1962225" y="3568675"/>
          <a:ext cx="8186738" cy="309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Visio" r:id="rId3" imgW="9096300" imgH="3421170" progId="Visio.Drawing.11">
                  <p:embed/>
                </p:oleObj>
              </mc:Choice>
              <mc:Fallback>
                <p:oleObj name="Visio" r:id="rId3" imgW="9096300" imgH="3421170" progId="Visio.Drawing.11">
                  <p:embed/>
                  <p:pic>
                    <p:nvPicPr>
                      <p:cNvPr id="24579" name="Object 3">
                        <a:extLst>
                          <a:ext uri="{FF2B5EF4-FFF2-40B4-BE49-F238E27FC236}">
                            <a16:creationId xmlns:a16="http://schemas.microsoft.com/office/drawing/2014/main" id="{CACF6551-5E2A-5A4C-909F-E6F0C4F8922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2225" y="3568675"/>
                        <a:ext cx="8186738" cy="309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3428" name="Rectangle 20">
            <a:extLst>
              <a:ext uri="{FF2B5EF4-FFF2-40B4-BE49-F238E27FC236}">
                <a16:creationId xmlns:a16="http://schemas.microsoft.com/office/drawing/2014/main" id="{CD0A57E9-61D5-F54D-A9E1-E9675E47D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2663" y="1641000"/>
            <a:ext cx="8915400" cy="4876800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Suppose a new router </a:t>
            </a:r>
            <a:r>
              <a:rPr lang="en-US" sz="2400" i="1" dirty="0"/>
              <a:t>v</a:t>
            </a:r>
            <a:r>
              <a:rPr lang="en-US" sz="2400" dirty="0"/>
              <a:t> becomes active</a:t>
            </a:r>
          </a:p>
          <a:p>
            <a:pPr>
              <a:defRPr/>
            </a:pPr>
            <a:r>
              <a:rPr lang="en-US" sz="2400" dirty="0"/>
              <a:t>We can think about the directly connected network of having a distance of 0:</a:t>
            </a:r>
          </a:p>
          <a:p>
            <a:pPr marL="1371600" lvl="3" indent="0">
              <a:buNone/>
              <a:defRPr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 (v, Net(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v,m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)) = 0</a:t>
            </a:r>
          </a:p>
          <a:p>
            <a:pPr marL="1371600" lvl="3" indent="0">
              <a:buNone/>
              <a:defRPr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 (v, Net(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v,w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)) = 0</a:t>
            </a:r>
          </a:p>
          <a:p>
            <a:pPr marL="1371600" lvl="3" indent="0">
              <a:buNone/>
              <a:defRPr/>
            </a:pP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 (v, Net(</a:t>
            </a:r>
            <a:r>
              <a:rPr lang="en-US" sz="2000" i="1" dirty="0" err="1">
                <a:solidFill>
                  <a:schemeClr val="accent5">
                    <a:lumMod val="75000"/>
                  </a:schemeClr>
                </a:solidFill>
              </a:rPr>
              <a:t>v,n</a:t>
            </a: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)) = 0</a:t>
            </a:r>
          </a:p>
          <a:p>
            <a:pPr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392317-6337-3B47-8716-2FE8A04E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BD2C-A080-5A4B-B075-F8D248F9258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0914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927</Words>
  <Application>Microsoft Macintosh PowerPoint</Application>
  <PresentationFormat>Widescreen</PresentationFormat>
  <Paragraphs>234</Paragraphs>
  <Slides>23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ＭＳ Ｐゴシック</vt:lpstr>
      <vt:lpstr>游ゴシック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Theme</vt:lpstr>
      <vt:lpstr>Visio</vt:lpstr>
      <vt:lpstr>Routing Information Protocol (RIP) Distance Vector Routing</vt:lpstr>
      <vt:lpstr>Takeaways</vt:lpstr>
      <vt:lpstr>RIP - Routing Information Protocol</vt:lpstr>
      <vt:lpstr>RIP - History</vt:lpstr>
      <vt:lpstr>Notation</vt:lpstr>
      <vt:lpstr>RIP routing table</vt:lpstr>
      <vt:lpstr>Routing messages</vt:lpstr>
      <vt:lpstr>Routing updates</vt:lpstr>
      <vt:lpstr>Initializing RIP routing tables </vt:lpstr>
      <vt:lpstr>Initializing RIP routing tables </vt:lpstr>
      <vt:lpstr>Initializing RIP routing tables</vt:lpstr>
      <vt:lpstr>Updating RIP routing tables </vt:lpstr>
      <vt:lpstr>Updating RIP routing tables</vt:lpstr>
      <vt:lpstr>Example</vt:lpstr>
      <vt:lpstr>Example</vt:lpstr>
      <vt:lpstr>RIP features</vt:lpstr>
      <vt:lpstr>Count-to-infinity problem</vt:lpstr>
      <vt:lpstr>Count-to-infinity </vt:lpstr>
      <vt:lpstr>Avoiding or mitigating count-to-infinity</vt:lpstr>
      <vt:lpstr>RIPv2  packet format</vt:lpstr>
      <vt:lpstr>RIPv2</vt:lpstr>
      <vt:lpstr>Routing with RIP</vt:lpstr>
      <vt:lpstr>Issues with RIP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IP Addresses</dc:title>
  <dc:creator>Jorg Liebeherr</dc:creator>
  <cp:lastModifiedBy>Jorg Liebeherr</cp:lastModifiedBy>
  <cp:revision>44</cp:revision>
  <dcterms:created xsi:type="dcterms:W3CDTF">2020-08-14T14:05:07Z</dcterms:created>
  <dcterms:modified xsi:type="dcterms:W3CDTF">2020-10-12T23:43:39Z</dcterms:modified>
</cp:coreProperties>
</file>