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673" r:id="rId3"/>
    <p:sldId id="394" r:id="rId4"/>
    <p:sldId id="408" r:id="rId5"/>
    <p:sldId id="409" r:id="rId6"/>
    <p:sldId id="396" r:id="rId7"/>
    <p:sldId id="398" r:id="rId8"/>
    <p:sldId id="401" r:id="rId9"/>
    <p:sldId id="403" r:id="rId10"/>
    <p:sldId id="437" r:id="rId11"/>
    <p:sldId id="414" r:id="rId12"/>
    <p:sldId id="410" r:id="rId13"/>
    <p:sldId id="411" r:id="rId14"/>
    <p:sldId id="412" r:id="rId15"/>
    <p:sldId id="419" r:id="rId16"/>
    <p:sldId id="420" r:id="rId17"/>
    <p:sldId id="421" r:id="rId18"/>
    <p:sldId id="441" r:id="rId19"/>
    <p:sldId id="438" r:id="rId20"/>
    <p:sldId id="439" r:id="rId21"/>
    <p:sldId id="440" r:id="rId22"/>
    <p:sldId id="442" r:id="rId23"/>
    <p:sldId id="422" r:id="rId24"/>
    <p:sldId id="423" r:id="rId25"/>
    <p:sldId id="424" r:id="rId26"/>
    <p:sldId id="4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7A5A0-6DE4-D342-85C9-C512DDD9A1F5}" v="18" dt="2020-10-21T19:33:00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7"/>
    <p:restoredTop sz="94635"/>
  </p:normalViewPr>
  <p:slideViewPr>
    <p:cSldViewPr snapToGrid="0" showGuides="1">
      <p:cViewPr varScale="1">
        <p:scale>
          <a:sx n="213" d="100"/>
          <a:sy n="213" d="100"/>
        </p:scale>
        <p:origin x="1120" y="176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C7E7A5A0-6DE4-D342-85C9-C512DDD9A1F5}"/>
    <pc:docChg chg="modSld">
      <pc:chgData name="Jorg Liebeherr" userId="4e70e616cda3882f" providerId="LiveId" clId="{C7E7A5A0-6DE4-D342-85C9-C512DDD9A1F5}" dt="2020-10-21T19:33:00.736" v="17" actId="20577"/>
      <pc:docMkLst>
        <pc:docMk/>
      </pc:docMkLst>
      <pc:sldChg chg="modSp">
        <pc:chgData name="Jorg Liebeherr" userId="4e70e616cda3882f" providerId="LiveId" clId="{C7E7A5A0-6DE4-D342-85C9-C512DDD9A1F5}" dt="2020-10-21T19:33:00.736" v="17" actId="20577"/>
        <pc:sldMkLst>
          <pc:docMk/>
          <pc:sldMk cId="3418920004" sldId="408"/>
        </pc:sldMkLst>
        <pc:spChg chg="mod">
          <ac:chgData name="Jorg Liebeherr" userId="4e70e616cda3882f" providerId="LiveId" clId="{C7E7A5A0-6DE4-D342-85C9-C512DDD9A1F5}" dt="2020-10-21T19:33:00.736" v="17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modSp">
        <pc:chgData name="Jorg Liebeherr" userId="4e70e616cda3882f" providerId="LiveId" clId="{C7E7A5A0-6DE4-D342-85C9-C512DDD9A1F5}" dt="2020-10-21T19:26:49.226" v="2" actId="20577"/>
        <pc:sldMkLst>
          <pc:docMk/>
          <pc:sldMk cId="3747209517" sldId="423"/>
        </pc:sldMkLst>
        <pc:spChg chg="mod">
          <ac:chgData name="Jorg Liebeherr" userId="4e70e616cda3882f" providerId="LiveId" clId="{C7E7A5A0-6DE4-D342-85C9-C512DDD9A1F5}" dt="2020-10-21T19:26:49.226" v="2" actId="20577"/>
          <ac:spMkLst>
            <pc:docMk/>
            <pc:sldMk cId="3747209517" sldId="423"/>
            <ac:spMk id="94211" creationId="{845452C9-7C5A-1347-84D1-558349535B58}"/>
          </ac:spMkLst>
        </pc:spChg>
      </pc:sldChg>
    </pc:docChg>
  </pc:docChgLst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  <pc:docChgLst>
    <pc:chgData name="Jorg Liebeherr" userId="4e70e616cda3882f" providerId="LiveId" clId="{E94ABDF4-EB63-AE4B-8418-013740E0DE65}"/>
    <pc:docChg chg="undo redo custSel addSld delSld modSld sldOrd">
      <pc:chgData name="Jorg Liebeherr" userId="4e70e616cda3882f" providerId="LiveId" clId="{E94ABDF4-EB63-AE4B-8418-013740E0DE65}" dt="2020-10-21T20:39:32.014" v="1537" actId="20577"/>
      <pc:docMkLst>
        <pc:docMk/>
      </pc:docMkLst>
      <pc:sldChg chg="addSp delSp modSp">
        <pc:chgData name="Jorg Liebeherr" userId="4e70e616cda3882f" providerId="LiveId" clId="{E94ABDF4-EB63-AE4B-8418-013740E0DE65}" dt="2020-10-21T18:41:56.737" v="921"/>
        <pc:sldMkLst>
          <pc:docMk/>
          <pc:sldMk cId="932342642" sldId="256"/>
        </pc:sldMkLst>
        <pc:spChg chg="mod">
          <ac:chgData name="Jorg Liebeherr" userId="4e70e616cda3882f" providerId="LiveId" clId="{E94ABDF4-EB63-AE4B-8418-013740E0DE65}" dt="2020-10-20T18:19:09.551" v="31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932342642" sldId="256"/>
            <ac:spMk id="7" creationId="{34783862-08F4-F742-B712-A21CD3C9782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2567412" sldId="39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2567412" sldId="394"/>
            <ac:spMk id="2" creationId="{3AD684C6-9609-3148-B35E-893DDC3D58E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02567412" sldId="394"/>
            <ac:spMk id="52225" creationId="{FA6E1DB8-AAC0-9748-BECE-791228F8C8E2}"/>
          </ac:spMkLst>
        </pc:spChg>
        <pc:spChg chg="mod">
          <ac:chgData name="Jorg Liebeherr" userId="4e70e616cda3882f" providerId="LiveId" clId="{E94ABDF4-EB63-AE4B-8418-013740E0DE65}" dt="2020-10-20T18:20:37.137" v="78" actId="20577"/>
          <ac:spMkLst>
            <pc:docMk/>
            <pc:sldMk cId="202567412" sldId="394"/>
            <ac:spMk id="52227" creationId="{7A930817-E5BE-4D4E-AB62-87C141E6C9F1}"/>
          </ac:spMkLst>
        </pc:spChg>
      </pc:sldChg>
      <pc:sldChg chg="addSp delSp modSp add">
        <pc:chgData name="Jorg Liebeherr" userId="4e70e616cda3882f" providerId="LiveId" clId="{E94ABDF4-EB63-AE4B-8418-013740E0DE65}" dt="2020-10-21T19:40:00.533" v="1511" actId="20577"/>
        <pc:sldMkLst>
          <pc:docMk/>
          <pc:sldMk cId="3610112705" sldId="396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0112705" sldId="396"/>
            <ac:spMk id="2" creationId="{F5164809-3107-1B43-88DC-0060ACD6239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0112705" sldId="396"/>
            <ac:spMk id="60417" creationId="{14C4E6A0-0A89-B442-81B5-CAB625A4A10C}"/>
          </ac:spMkLst>
        </pc:spChg>
        <pc:spChg chg="mod">
          <ac:chgData name="Jorg Liebeherr" userId="4e70e616cda3882f" providerId="LiveId" clId="{E94ABDF4-EB63-AE4B-8418-013740E0DE65}" dt="2020-10-21T19:40:00.533" v="1511" actId="20577"/>
          <ac:spMkLst>
            <pc:docMk/>
            <pc:sldMk cId="3610112705" sldId="396"/>
            <ac:spMk id="60419" creationId="{4E70BCE5-85C6-1048-958C-15C478149D5A}"/>
          </ac:spMkLst>
        </pc:spChg>
        <pc:graphicFrameChg chg="mod">
          <ac:chgData name="Jorg Liebeherr" userId="4e70e616cda3882f" providerId="LiveId" clId="{E94ABDF4-EB63-AE4B-8418-013740E0DE65}" dt="2020-10-20T18:37:51.468" v="131" actId="1076"/>
          <ac:graphicFrameMkLst>
            <pc:docMk/>
            <pc:sldMk cId="3610112705" sldId="396"/>
            <ac:graphicFrameMk id="60420" creationId="{58C36360-491E-AF46-818D-097E69BDD55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61828855" sldId="39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61828855" sldId="398"/>
            <ac:spMk id="2" creationId="{7947C6E5-26B0-9F43-987E-E290852213E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61828855" sldId="398"/>
            <ac:spMk id="62465" creationId="{B40245D9-CFB7-EE49-9116-0335FB42D26E}"/>
          </ac:spMkLst>
        </pc:spChg>
        <pc:spChg chg="mod">
          <ac:chgData name="Jorg Liebeherr" userId="4e70e616cda3882f" providerId="LiveId" clId="{E94ABDF4-EB63-AE4B-8418-013740E0DE65}" dt="2020-10-20T18:42:10.090" v="338" actId="5793"/>
          <ac:spMkLst>
            <pc:docMk/>
            <pc:sldMk cId="2761828855" sldId="398"/>
            <ac:spMk id="62467" creationId="{E64BFB8F-BBD3-4D43-A5D3-EF889C6E75F1}"/>
          </ac:spMkLst>
        </pc:spChg>
        <pc:graphicFrameChg chg="mod">
          <ac:chgData name="Jorg Liebeherr" userId="4e70e616cda3882f" providerId="LiveId" clId="{E94ABDF4-EB63-AE4B-8418-013740E0DE65}" dt="2020-10-20T18:40:57.874" v="326" actId="1076"/>
          <ac:graphicFrameMkLst>
            <pc:docMk/>
            <pc:sldMk cId="2761828855" sldId="398"/>
            <ac:graphicFrameMk id="62468" creationId="{4E68790C-3347-B34B-A0AC-2BEAD0517FBC}"/>
          </ac:graphicFrameMkLst>
        </pc:graphicFrameChg>
      </pc:sldChg>
      <pc:sldChg chg="del">
        <pc:chgData name="Jorg Liebeherr" userId="4e70e616cda3882f" providerId="LiveId" clId="{E94ABDF4-EB63-AE4B-8418-013740E0DE65}" dt="2020-10-20T18:19:31.583" v="37" actId="2696"/>
        <pc:sldMkLst>
          <pc:docMk/>
          <pc:sldMk cId="1809238200" sldId="400"/>
        </pc:sldMkLst>
      </pc:sldChg>
      <pc:sldChg chg="del">
        <pc:chgData name="Jorg Liebeherr" userId="4e70e616cda3882f" providerId="LiveId" clId="{E94ABDF4-EB63-AE4B-8418-013740E0DE65}" dt="2020-10-20T18:19:31.590" v="38" actId="2696"/>
        <pc:sldMkLst>
          <pc:docMk/>
          <pc:sldMk cId="622629765" sldId="40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683792821" sldId="40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683792821" sldId="401"/>
            <ac:spMk id="2" creationId="{4C0BCB60-280B-8644-8334-5848B89F23A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683792821" sldId="401"/>
            <ac:spMk id="64513" creationId="{E2A0655F-A544-B64F-B6BF-2650E1D8FF0B}"/>
          </ac:spMkLst>
        </pc:spChg>
        <pc:spChg chg="mod">
          <ac:chgData name="Jorg Liebeherr" userId="4e70e616cda3882f" providerId="LiveId" clId="{E94ABDF4-EB63-AE4B-8418-013740E0DE65}" dt="2020-10-20T18:43:18.038" v="350" actId="207"/>
          <ac:spMkLst>
            <pc:docMk/>
            <pc:sldMk cId="1683792821" sldId="401"/>
            <ac:spMk id="64515" creationId="{C071E31D-E42B-174E-B18B-A90EA029648A}"/>
          </ac:spMkLst>
        </pc:spChg>
        <pc:graphicFrameChg chg="mod">
          <ac:chgData name="Jorg Liebeherr" userId="4e70e616cda3882f" providerId="LiveId" clId="{E94ABDF4-EB63-AE4B-8418-013740E0DE65}" dt="2020-10-20T18:42:19.091" v="339" actId="1076"/>
          <ac:graphicFrameMkLst>
            <pc:docMk/>
            <pc:sldMk cId="1683792821" sldId="401"/>
            <ac:graphicFrameMk id="64516" creationId="{023F404D-9BBC-3646-8BB0-43C6553658E0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035952310" sldId="40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035952310" sldId="403"/>
            <ac:spMk id="2" creationId="{C69BA0AE-1024-3849-9C40-946F7EB0B83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035952310" sldId="403"/>
            <ac:spMk id="66561" creationId="{F9B690DF-BF10-AF4E-91D9-D8EF7BEE203C}"/>
          </ac:spMkLst>
        </pc:spChg>
        <pc:spChg chg="mod">
          <ac:chgData name="Jorg Liebeherr" userId="4e70e616cda3882f" providerId="LiveId" clId="{E94ABDF4-EB63-AE4B-8418-013740E0DE65}" dt="2020-10-20T18:44:20.254" v="355" actId="14100"/>
          <ac:spMkLst>
            <pc:docMk/>
            <pc:sldMk cId="4035952310" sldId="403"/>
            <ac:spMk id="66563" creationId="{32D6F132-C7D8-4C49-9F35-C92432C0FB2C}"/>
          </ac:spMkLst>
        </pc:spChg>
        <pc:graphicFrameChg chg="mod">
          <ac:chgData name="Jorg Liebeherr" userId="4e70e616cda3882f" providerId="LiveId" clId="{E94ABDF4-EB63-AE4B-8418-013740E0DE65}" dt="2020-10-20T18:43:43.012" v="351" actId="1076"/>
          <ac:graphicFrameMkLst>
            <pc:docMk/>
            <pc:sldMk cId="4035952310" sldId="403"/>
            <ac:graphicFrameMk id="66564" creationId="{8C050D9A-2C1D-1643-A146-117823E2981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9:15:43.396" v="1013" actId="20577"/>
        <pc:sldMkLst>
          <pc:docMk/>
          <pc:sldMk cId="3418920004" sldId="40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18920004" sldId="408"/>
            <ac:spMk id="2" creationId="{5A4D0243-9B86-D64D-8622-B8B4F11F0F3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18920004" sldId="408"/>
            <ac:spMk id="54273" creationId="{843840D2-CA99-CC4F-A29B-9D275FC542B3}"/>
          </ac:spMkLst>
        </pc:spChg>
        <pc:spChg chg="mod">
          <ac:chgData name="Jorg Liebeherr" userId="4e70e616cda3882f" providerId="LiveId" clId="{E94ABDF4-EB63-AE4B-8418-013740E0DE65}" dt="2020-10-21T19:15:43.396" v="1013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addSp delSp modSp add modAnim">
        <pc:chgData name="Jorg Liebeherr" userId="4e70e616cda3882f" providerId="LiveId" clId="{E94ABDF4-EB63-AE4B-8418-013740E0DE65}" dt="2020-10-21T19:38:30.573" v="1508"/>
        <pc:sldMkLst>
          <pc:docMk/>
          <pc:sldMk cId="803829914" sldId="40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803829914" sldId="409"/>
            <ac:spMk id="4" creationId="{9B676F8F-67F9-3B4A-950F-7DB161FCE5D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803829914" sldId="409"/>
            <ac:spMk id="58369" creationId="{F556F466-1B33-154C-90B6-A07ED52E4131}"/>
          </ac:spMkLst>
        </pc:spChg>
        <pc:spChg chg="mod">
          <ac:chgData name="Jorg Liebeherr" userId="4e70e616cda3882f" providerId="LiveId" clId="{E94ABDF4-EB63-AE4B-8418-013740E0DE65}" dt="2020-10-20T18:37:23.193" v="125" actId="14100"/>
          <ac:spMkLst>
            <pc:docMk/>
            <pc:sldMk cId="803829914" sldId="409"/>
            <ac:spMk id="58372" creationId="{B0D218E0-AF69-5940-A78E-B87859089663}"/>
          </ac:spMkLst>
        </pc:spChg>
        <pc:spChg chg="mod">
          <ac:chgData name="Jorg Liebeherr" userId="4e70e616cda3882f" providerId="LiveId" clId="{E94ABDF4-EB63-AE4B-8418-013740E0DE65}" dt="2020-10-20T18:37:10.843" v="122" actId="20577"/>
          <ac:spMkLst>
            <pc:docMk/>
            <pc:sldMk cId="803829914" sldId="409"/>
            <ac:spMk id="58378" creationId="{8F0A8221-F4CE-F446-9DD8-AD4FCC5ADCF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370184953" sldId="41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370184953" sldId="410"/>
            <ac:spMk id="2" creationId="{0624B07D-2D1A-9248-9013-A1407DB3355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370184953" sldId="410"/>
            <ac:spMk id="70657" creationId="{6E417BC5-112D-0D48-AF94-DE7F37987398}"/>
          </ac:spMkLst>
        </pc:spChg>
        <pc:spChg chg="mod">
          <ac:chgData name="Jorg Liebeherr" userId="4e70e616cda3882f" providerId="LiveId" clId="{E94ABDF4-EB63-AE4B-8418-013740E0DE65}" dt="2020-10-20T18:45:44.357" v="406" actId="20577"/>
          <ac:spMkLst>
            <pc:docMk/>
            <pc:sldMk cId="3370184953" sldId="410"/>
            <ac:spMk id="70658" creationId="{F31C5092-7EFF-894D-9C93-AFB2C045FC17}"/>
          </ac:spMkLst>
        </pc:spChg>
        <pc:spChg chg="mod">
          <ac:chgData name="Jorg Liebeherr" userId="4e70e616cda3882f" providerId="LiveId" clId="{E94ABDF4-EB63-AE4B-8418-013740E0DE65}" dt="2020-10-20T18:46:59.004" v="434" actId="20577"/>
          <ac:spMkLst>
            <pc:docMk/>
            <pc:sldMk cId="3370184953" sldId="410"/>
            <ac:spMk id="70659" creationId="{DA2C4EF9-CE5C-D840-A50E-8F1A00998AA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087522857" sldId="41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087522857" sldId="411"/>
            <ac:spMk id="6" creationId="{52B73402-3F5B-7F4B-9D38-01F92A2E276E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087522857" sldId="411"/>
            <ac:spMk id="72705" creationId="{70A0CFB0-5313-1B4C-A73D-5AFE8B0C6A42}"/>
          </ac:spMkLst>
        </pc:spChg>
        <pc:spChg chg="mod">
          <ac:chgData name="Jorg Liebeherr" userId="4e70e616cda3882f" providerId="LiveId" clId="{E94ABDF4-EB63-AE4B-8418-013740E0DE65}" dt="2020-10-20T18:47:20.139" v="436" actId="403"/>
          <ac:spMkLst>
            <pc:docMk/>
            <pc:sldMk cId="3087522857" sldId="411"/>
            <ac:spMk id="72708" creationId="{FF08EA05-4DC6-1740-AA0A-679919AFBA20}"/>
          </ac:spMkLst>
        </pc:spChg>
        <pc:graphicFrameChg chg="del">
          <ac:chgData name="Jorg Liebeherr" userId="4e70e616cda3882f" providerId="LiveId" clId="{E94ABDF4-EB63-AE4B-8418-013740E0DE65}" dt="2020-10-20T18:47:25.376" v="437" actId="478"/>
          <ac:graphicFrameMkLst>
            <pc:docMk/>
            <pc:sldMk cId="3087522857" sldId="411"/>
            <ac:graphicFrameMk id="72715" creationId="{256825E0-7F1F-0B47-8E19-D21BC87047A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580692009" sldId="41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580692009" sldId="412"/>
            <ac:spMk id="6" creationId="{64FF4853-BBFD-4944-A809-2A6053EA4F4C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580692009" sldId="412"/>
            <ac:spMk id="74753" creationId="{B75BF1D5-A855-D240-8F7F-7B37B243CC1D}"/>
          </ac:spMkLst>
        </pc:spChg>
        <pc:spChg chg="mod">
          <ac:chgData name="Jorg Liebeherr" userId="4e70e616cda3882f" providerId="LiveId" clId="{E94ABDF4-EB63-AE4B-8418-013740E0DE65}" dt="2020-10-20T18:48:45.488" v="446" actId="27636"/>
          <ac:spMkLst>
            <pc:docMk/>
            <pc:sldMk cId="1580692009" sldId="412"/>
            <ac:spMk id="74756" creationId="{DDA6DEA7-4FB8-6549-A4F8-E787E982BAFA}"/>
          </ac:spMkLst>
        </pc:spChg>
      </pc:sldChg>
      <pc:sldChg chg="addSp delSp modSp add ord">
        <pc:chgData name="Jorg Liebeherr" userId="4e70e616cda3882f" providerId="LiveId" clId="{E94ABDF4-EB63-AE4B-8418-013740E0DE65}" dt="2020-10-21T19:17:29.431" v="1024"/>
        <pc:sldMkLst>
          <pc:docMk/>
          <pc:sldMk cId="2614339038" sldId="41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614339038" sldId="414"/>
            <ac:spMk id="2" creationId="{3BBF793E-B1E3-C74D-A8BB-C19C974C467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614339038" sldId="414"/>
            <ac:spMk id="56321" creationId="{C450455E-54D3-6D4B-BE71-0C0E6BDBDC8F}"/>
          </ac:spMkLst>
        </pc:spChg>
        <pc:spChg chg="mod">
          <ac:chgData name="Jorg Liebeherr" userId="4e70e616cda3882f" providerId="LiveId" clId="{E94ABDF4-EB63-AE4B-8418-013740E0DE65}" dt="2020-10-21T19:16:15.803" v="1022" actId="20577"/>
          <ac:spMkLst>
            <pc:docMk/>
            <pc:sldMk cId="2614339038" sldId="414"/>
            <ac:spMk id="56323" creationId="{C49AECF4-38CD-3E4E-8056-C3C061FDFD95}"/>
          </ac:spMkLst>
        </pc:spChg>
      </pc:sldChg>
      <pc:sldChg chg="del">
        <pc:chgData name="Jorg Liebeherr" userId="4e70e616cda3882f" providerId="LiveId" clId="{E94ABDF4-EB63-AE4B-8418-013740E0DE65}" dt="2020-10-20T18:19:31.548" v="34" actId="2696"/>
        <pc:sldMkLst>
          <pc:docMk/>
          <pc:sldMk cId="3850729491" sldId="418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425412872" sldId="41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425412872" sldId="419"/>
            <ac:spMk id="4" creationId="{6165B942-D505-C844-B209-E006FBD36451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425412872" sldId="419"/>
            <ac:spMk id="76801" creationId="{3E2F7BA6-F4DA-1D4D-B9AD-A237C8093793}"/>
          </ac:spMkLst>
        </pc:spChg>
        <pc:spChg chg="mod">
          <ac:chgData name="Jorg Liebeherr" userId="4e70e616cda3882f" providerId="LiveId" clId="{E94ABDF4-EB63-AE4B-8418-013740E0DE65}" dt="2020-10-20T18:49:48.670" v="463" actId="20577"/>
          <ac:spMkLst>
            <pc:docMk/>
            <pc:sldMk cId="2425412872" sldId="419"/>
            <ac:spMk id="76804" creationId="{A20BF90A-27A8-7B4E-818B-D5F759357452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18798594" sldId="42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18798594" sldId="420"/>
            <ac:spMk id="4" creationId="{40880AF9-7068-2345-BB35-45F559778B73}"/>
          </ac:spMkLst>
        </pc:spChg>
        <pc:spChg chg="del mod">
          <ac:chgData name="Jorg Liebeherr" userId="4e70e616cda3882f" providerId="LiveId" clId="{E94ABDF4-EB63-AE4B-8418-013740E0DE65}" dt="2020-10-21T18:41:52.620" v="920"/>
          <ac:spMkLst>
            <pc:docMk/>
            <pc:sldMk cId="2018798594" sldId="420"/>
            <ac:spMk id="78849" creationId="{8B5492AA-8B0D-5645-AFA8-A5EB04C32181}"/>
          </ac:spMkLst>
        </pc:spChg>
        <pc:spChg chg="mod">
          <ac:chgData name="Jorg Liebeherr" userId="4e70e616cda3882f" providerId="LiveId" clId="{E94ABDF4-EB63-AE4B-8418-013740E0DE65}" dt="2020-10-20T18:49:57.783" v="472" actId="1036"/>
          <ac:spMkLst>
            <pc:docMk/>
            <pc:sldMk cId="2018798594" sldId="420"/>
            <ac:spMk id="78852" creationId="{DC03E40D-0F42-CE46-B607-5D6E08D21C45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68" creationId="{1A06B11C-34A3-2547-BC80-DDB2E4A76E43}"/>
          </ac:spMkLst>
        </pc:spChg>
        <pc:spChg chg="mod">
          <ac:chgData name="Jorg Liebeherr" userId="4e70e616cda3882f" providerId="LiveId" clId="{E94ABDF4-EB63-AE4B-8418-013740E0DE65}" dt="2020-10-20T18:51:06.687" v="483" actId="1076"/>
          <ac:spMkLst>
            <pc:docMk/>
            <pc:sldMk cId="2018798594" sldId="420"/>
            <ac:spMk id="78880" creationId="{5525683C-5FFC-C84A-8939-E3B6D14ABFC8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81" creationId="{8BF979FC-82D2-8C48-9AF3-A9447E22DC6D}"/>
          </ac:spMkLst>
        </pc:spChg>
        <pc:spChg chg="mod">
          <ac:chgData name="Jorg Liebeherr" userId="4e70e616cda3882f" providerId="LiveId" clId="{E94ABDF4-EB63-AE4B-8418-013740E0DE65}" dt="2020-10-20T18:51:33.401" v="496" actId="207"/>
          <ac:spMkLst>
            <pc:docMk/>
            <pc:sldMk cId="2018798594" sldId="420"/>
            <ac:spMk id="78882" creationId="{66A81FB5-98C6-1D4D-ABB8-E4A286B7AAC7}"/>
          </ac:spMkLst>
        </pc:spChg>
        <pc:spChg chg="mod">
          <ac:chgData name="Jorg Liebeherr" userId="4e70e616cda3882f" providerId="LiveId" clId="{E94ABDF4-EB63-AE4B-8418-013740E0DE65}" dt="2020-10-20T18:51:21.962" v="495" actId="20577"/>
          <ac:spMkLst>
            <pc:docMk/>
            <pc:sldMk cId="2018798594" sldId="420"/>
            <ac:spMk id="78897" creationId="{77F72386-592D-4E4D-A91A-28390FB0A0D7}"/>
          </ac:spMkLst>
        </pc:s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2" creationId="{073E92C2-1342-1E4A-919F-FA4074CFD10C}"/>
          </ac:grpSpMkLst>
        </pc:gr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3" creationId="{C5FD0F39-37F3-4544-BB1A-9DCE26E0E302}"/>
          </ac:grpSpMkLst>
        </pc:grpChg>
        <pc:graphicFrameChg chg="mod">
          <ac:chgData name="Jorg Liebeherr" userId="4e70e616cda3882f" providerId="LiveId" clId="{E94ABDF4-EB63-AE4B-8418-013740E0DE65}" dt="2020-10-20T18:49:57.783" v="472" actId="1036"/>
          <ac:graphicFrameMkLst>
            <pc:docMk/>
            <pc:sldMk cId="2018798594" sldId="420"/>
            <ac:graphicFrameMk id="78854" creationId="{4424F603-77E0-2142-9279-04535A44AAFE}"/>
          </ac:graphicFrameMkLst>
        </pc:graphicFrameChg>
        <pc:graphicFrameChg chg="modGraphic">
          <ac:chgData name="Jorg Liebeherr" userId="4e70e616cda3882f" providerId="LiveId" clId="{E94ABDF4-EB63-AE4B-8418-013740E0DE65}" dt="2020-10-20T18:50:16.055" v="474" actId="14734"/>
          <ac:graphicFrameMkLst>
            <pc:docMk/>
            <pc:sldMk cId="2018798594" sldId="420"/>
            <ac:graphicFrameMk id="685069" creationId="{A471C1AB-EB85-CE45-AA31-B7BD9DF0B4A9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15291769" sldId="42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5291769" sldId="421"/>
            <ac:spMk id="3" creationId="{B6A24937-E1E4-0948-A64D-8DFD09A5FE2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5291769" sldId="421"/>
            <ac:spMk id="80897" creationId="{2F2AD7FA-40BC-394C-98F7-14AC4CFD00A8}"/>
          </ac:spMkLst>
        </pc:spChg>
        <pc:spChg chg="mod">
          <ac:chgData name="Jorg Liebeherr" userId="4e70e616cda3882f" providerId="LiveId" clId="{E94ABDF4-EB63-AE4B-8418-013740E0DE65}" dt="2020-10-20T18:51:52.913" v="498" actId="20577"/>
          <ac:spMkLst>
            <pc:docMk/>
            <pc:sldMk cId="3615291769" sldId="421"/>
            <ac:spMk id="80898" creationId="{5BD60E81-BEB2-224B-A315-7727F485F0B7}"/>
          </ac:spMkLst>
        </pc:spChg>
        <pc:spChg chg="mod">
          <ac:chgData name="Jorg Liebeherr" userId="4e70e616cda3882f" providerId="LiveId" clId="{E94ABDF4-EB63-AE4B-8418-013740E0DE65}" dt="2020-10-20T18:52:35.100" v="550" actId="20577"/>
          <ac:spMkLst>
            <pc:docMk/>
            <pc:sldMk cId="3615291769" sldId="421"/>
            <ac:spMk id="80899" creationId="{02BA5FE5-79B0-2949-B1AC-B7472AB73D16}"/>
          </ac:spMkLst>
        </pc:spChg>
        <pc:spChg chg="mod">
          <ac:chgData name="Jorg Liebeherr" userId="4e70e616cda3882f" providerId="LiveId" clId="{E94ABDF4-EB63-AE4B-8418-013740E0DE65}" dt="2020-10-20T18:53:18.327" v="556" actId="14100"/>
          <ac:spMkLst>
            <pc:docMk/>
            <pc:sldMk cId="3615291769" sldId="421"/>
            <ac:spMk id="80900" creationId="{7488B87D-5C89-4440-8673-BD5C1A78597A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154365651" sldId="42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154365651" sldId="422"/>
            <ac:spMk id="2" creationId="{67752FB7-6157-8C47-AE70-54D5D16FA5B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154365651" sldId="422"/>
            <ac:spMk id="92161" creationId="{8C943B23-D403-2D49-8D05-56B84F2C84C2}"/>
          </ac:spMkLst>
        </pc:spChg>
        <pc:spChg chg="mod">
          <ac:chgData name="Jorg Liebeherr" userId="4e70e616cda3882f" providerId="LiveId" clId="{E94ABDF4-EB63-AE4B-8418-013740E0DE65}" dt="2020-10-20T18:56:08.744" v="611" actId="20577"/>
          <ac:spMkLst>
            <pc:docMk/>
            <pc:sldMk cId="4154365651" sldId="422"/>
            <ac:spMk id="92162" creationId="{6F367C2E-E247-9945-A704-CFA77CB92AFB}"/>
          </ac:spMkLst>
        </pc:spChg>
        <pc:spChg chg="mod">
          <ac:chgData name="Jorg Liebeherr" userId="4e70e616cda3882f" providerId="LiveId" clId="{E94ABDF4-EB63-AE4B-8418-013740E0DE65}" dt="2020-10-20T18:55:55.491" v="606" actId="14100"/>
          <ac:spMkLst>
            <pc:docMk/>
            <pc:sldMk cId="4154365651" sldId="422"/>
            <ac:spMk id="92163" creationId="{444B0E3E-5564-784F-98F6-AAC191D33AE5}"/>
          </ac:spMkLst>
        </pc:spChg>
        <pc:graphicFrameChg chg="mod">
          <ac:chgData name="Jorg Liebeherr" userId="4e70e616cda3882f" providerId="LiveId" clId="{E94ABDF4-EB63-AE4B-8418-013740E0DE65}" dt="2020-10-20T18:55:42.790" v="602" actId="1076"/>
          <ac:graphicFrameMkLst>
            <pc:docMk/>
            <pc:sldMk cId="4154365651" sldId="422"/>
            <ac:graphicFrameMk id="92164" creationId="{C06C93E3-AB58-B34D-A15A-577651806E5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20:39:32.014" v="1537" actId="20577"/>
        <pc:sldMkLst>
          <pc:docMk/>
          <pc:sldMk cId="3747209517" sldId="42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747209517" sldId="423"/>
            <ac:spMk id="2" creationId="{D2EE22B9-2EFB-D34D-A4BE-5843CE55265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747209517" sldId="423"/>
            <ac:spMk id="94209" creationId="{96EA349A-B3E8-3644-AD1E-D6B3BA740862}"/>
          </ac:spMkLst>
        </pc:spChg>
        <pc:spChg chg="mod">
          <ac:chgData name="Jorg Liebeherr" userId="4e70e616cda3882f" providerId="LiveId" clId="{E94ABDF4-EB63-AE4B-8418-013740E0DE65}" dt="2020-10-20T18:56:17.873" v="614" actId="20577"/>
          <ac:spMkLst>
            <pc:docMk/>
            <pc:sldMk cId="3747209517" sldId="423"/>
            <ac:spMk id="94210" creationId="{AE2D71D2-1E1A-3B4F-A627-B0F5729DD0BB}"/>
          </ac:spMkLst>
        </pc:spChg>
        <pc:spChg chg="mod">
          <ac:chgData name="Jorg Liebeherr" userId="4e70e616cda3882f" providerId="LiveId" clId="{E94ABDF4-EB63-AE4B-8418-013740E0DE65}" dt="2020-10-21T20:39:32.014" v="1537" actId="20577"/>
          <ac:spMkLst>
            <pc:docMk/>
            <pc:sldMk cId="3747209517" sldId="423"/>
            <ac:spMk id="94211" creationId="{845452C9-7C5A-1347-84D1-558349535B58}"/>
          </ac:spMkLst>
        </pc:spChg>
        <pc:graphicFrameChg chg="mod">
          <ac:chgData name="Jorg Liebeherr" userId="4e70e616cda3882f" providerId="LiveId" clId="{E94ABDF4-EB63-AE4B-8418-013740E0DE65}" dt="2020-10-21T19:23:53.021" v="1372" actId="1076"/>
          <ac:graphicFrameMkLst>
            <pc:docMk/>
            <pc:sldMk cId="3747209517" sldId="423"/>
            <ac:graphicFrameMk id="94212" creationId="{A3AE2805-9F1E-4B4F-B661-14A8F9A7E894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472814723" sldId="42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72814723" sldId="424"/>
            <ac:spMk id="2" creationId="{5D3908D1-2325-3D4D-98A6-736C079EBA6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72814723" sldId="424"/>
            <ac:spMk id="96257" creationId="{47B586EE-E351-2E47-9699-75E6190772B2}"/>
          </ac:spMkLst>
        </pc:spChg>
        <pc:spChg chg="mod">
          <ac:chgData name="Jorg Liebeherr" userId="4e70e616cda3882f" providerId="LiveId" clId="{E94ABDF4-EB63-AE4B-8418-013740E0DE65}" dt="2020-10-20T18:58:39.526" v="638" actId="20577"/>
          <ac:spMkLst>
            <pc:docMk/>
            <pc:sldMk cId="3472814723" sldId="424"/>
            <ac:spMk id="96258" creationId="{E3D3750B-ACE3-CE47-A355-0CDDCF43B93C}"/>
          </ac:spMkLst>
        </pc:spChg>
        <pc:spChg chg="mod">
          <ac:chgData name="Jorg Liebeherr" userId="4e70e616cda3882f" providerId="LiveId" clId="{E94ABDF4-EB63-AE4B-8418-013740E0DE65}" dt="2020-10-20T18:57:21.610" v="634" actId="14100"/>
          <ac:spMkLst>
            <pc:docMk/>
            <pc:sldMk cId="3472814723" sldId="424"/>
            <ac:spMk id="96259" creationId="{CEFD279D-4C65-1045-B689-7CB991DB2B59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3" creationId="{3DBAF428-4778-B444-8F34-458FE8F3CBFE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5" creationId="{3313742A-7035-6045-AA73-D6635523A7F3}"/>
          </ac:spMkLst>
        </pc:sp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0" creationId="{F88881EA-CC7A-114A-924F-029066766BE7}"/>
          </ac:graphicFrameMkLst>
        </pc:graphicFrame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2" creationId="{0381DECC-B046-8D4D-A396-82D92DDEF6FB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2138612" sldId="425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2138612" sldId="425"/>
            <ac:spMk id="2" creationId="{11DB4308-B7DA-6048-B302-7FB87DAB442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2138612" sldId="425"/>
            <ac:spMk id="98305" creationId="{E68FAC5A-8D25-A04F-9347-39A47BF8BE91}"/>
          </ac:spMkLst>
        </pc:spChg>
        <pc:spChg chg="mod">
          <ac:chgData name="Jorg Liebeherr" userId="4e70e616cda3882f" providerId="LiveId" clId="{E94ABDF4-EB63-AE4B-8418-013740E0DE65}" dt="2020-10-20T18:58:27.651" v="636" actId="14100"/>
          <ac:spMkLst>
            <pc:docMk/>
            <pc:sldMk cId="272138612" sldId="425"/>
            <ac:spMk id="98306" creationId="{F922E0CE-5627-4643-85A1-FBA3887DBAE4}"/>
          </ac:spMkLst>
        </pc:spChg>
        <pc:spChg chg="mod">
          <ac:chgData name="Jorg Liebeherr" userId="4e70e616cda3882f" providerId="LiveId" clId="{E94ABDF4-EB63-AE4B-8418-013740E0DE65}" dt="2020-10-20T18:59:13.879" v="665" actId="15"/>
          <ac:spMkLst>
            <pc:docMk/>
            <pc:sldMk cId="272138612" sldId="425"/>
            <ac:spMk id="98307" creationId="{E789AB3E-8A5A-2644-A312-828BBF48FF24}"/>
          </ac:spMkLst>
        </pc:spChg>
        <pc:graphicFrameChg chg="mod">
          <ac:chgData name="Jorg Liebeherr" userId="4e70e616cda3882f" providerId="LiveId" clId="{E94ABDF4-EB63-AE4B-8418-013740E0DE65}" dt="2020-10-20T18:58:48.062" v="639" actId="1076"/>
          <ac:graphicFrameMkLst>
            <pc:docMk/>
            <pc:sldMk cId="272138612" sldId="425"/>
            <ac:graphicFrameMk id="98308" creationId="{2DDBF431-892E-574D-A718-F77E3FB51290}"/>
          </ac:graphicFrameMkLst>
        </pc:graphicFrameChg>
      </pc:sldChg>
      <pc:sldChg chg="del">
        <pc:chgData name="Jorg Liebeherr" userId="4e70e616cda3882f" providerId="LiveId" clId="{E94ABDF4-EB63-AE4B-8418-013740E0DE65}" dt="2020-10-20T18:19:31.535" v="33" actId="2696"/>
        <pc:sldMkLst>
          <pc:docMk/>
          <pc:sldMk cId="2902670613" sldId="431"/>
        </pc:sldMkLst>
      </pc:sldChg>
      <pc:sldChg chg="del">
        <pc:chgData name="Jorg Liebeherr" userId="4e70e616cda3882f" providerId="LiveId" clId="{E94ABDF4-EB63-AE4B-8418-013740E0DE65}" dt="2020-10-20T18:19:31.559" v="35" actId="2696"/>
        <pc:sldMkLst>
          <pc:docMk/>
          <pc:sldMk cId="1189009421" sldId="432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727049254" sldId="437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727049254" sldId="437"/>
            <ac:spMk id="2" creationId="{1BCA3B70-A384-164E-943F-F154478D0E0D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727049254" sldId="437"/>
            <ac:spMk id="68609" creationId="{958B4872-4CC4-FD4B-82AA-B20983DB1ACB}"/>
          </ac:spMkLst>
        </pc:spChg>
        <pc:spChg chg="mod">
          <ac:chgData name="Jorg Liebeherr" userId="4e70e616cda3882f" providerId="LiveId" clId="{E94ABDF4-EB63-AE4B-8418-013740E0DE65}" dt="2020-10-20T18:44:41.978" v="358" actId="207"/>
          <ac:spMkLst>
            <pc:docMk/>
            <pc:sldMk cId="727049254" sldId="437"/>
            <ac:spMk id="68611" creationId="{D71BD1C0-3E74-4047-B715-F627E69C859D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23510930" sldId="43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23510930" sldId="438"/>
            <ac:spMk id="2" creationId="{27553FDF-8FE6-EC45-A135-467C7FB93BA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23510930" sldId="438"/>
            <ac:spMk id="84993" creationId="{E7FF5F5A-D06D-8640-A2AB-495A3FB863FA}"/>
          </ac:spMkLst>
        </pc:spChg>
        <pc:spChg chg="mod">
          <ac:chgData name="Jorg Liebeherr" userId="4e70e616cda3882f" providerId="LiveId" clId="{E94ABDF4-EB63-AE4B-8418-013740E0DE65}" dt="2020-10-20T18:54:09.877" v="580" actId="20577"/>
          <ac:spMkLst>
            <pc:docMk/>
            <pc:sldMk cId="3623510930" sldId="438"/>
            <ac:spMk id="84994" creationId="{9A998DD2-E799-7343-94CC-44E8724679AB}"/>
          </ac:spMkLst>
        </pc:spChg>
        <pc:spChg chg="mod">
          <ac:chgData name="Jorg Liebeherr" userId="4e70e616cda3882f" providerId="LiveId" clId="{E94ABDF4-EB63-AE4B-8418-013740E0DE65}" dt="2020-10-20T18:54:21.445" v="583" actId="207"/>
          <ac:spMkLst>
            <pc:docMk/>
            <pc:sldMk cId="3623510930" sldId="438"/>
            <ac:spMk id="84995" creationId="{993E3B29-B6F4-E746-A071-420929942027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246135092" sldId="43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246135092" sldId="439"/>
            <ac:spMk id="2" creationId="{F9CCBD45-1A97-0649-87E8-FA3844ECAD8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246135092" sldId="439"/>
            <ac:spMk id="87041" creationId="{5D5887A1-994F-574A-B995-F82658922CE7}"/>
          </ac:spMkLst>
        </pc:spChg>
        <pc:spChg chg="mod">
          <ac:chgData name="Jorg Liebeherr" userId="4e70e616cda3882f" providerId="LiveId" clId="{E94ABDF4-EB63-AE4B-8418-013740E0DE65}" dt="2020-10-20T18:54:34.157" v="587" actId="20577"/>
          <ac:spMkLst>
            <pc:docMk/>
            <pc:sldMk cId="4246135092" sldId="439"/>
            <ac:spMk id="87042" creationId="{DD3719DD-D191-4E4D-B848-3A39349DF750}"/>
          </ac:spMkLst>
        </pc:spChg>
        <pc:spChg chg="mod">
          <ac:chgData name="Jorg Liebeherr" userId="4e70e616cda3882f" providerId="LiveId" clId="{E94ABDF4-EB63-AE4B-8418-013740E0DE65}" dt="2020-10-20T18:55:06.302" v="596" actId="113"/>
          <ac:spMkLst>
            <pc:docMk/>
            <pc:sldMk cId="4246135092" sldId="439"/>
            <ac:spMk id="87043" creationId="{D57454F5-04D9-C84E-9113-F8B77D59E71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19058995" sldId="44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19058995" sldId="440"/>
            <ac:spMk id="2" creationId="{F075A916-AA81-6943-B18A-76FA01DFD6F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19058995" sldId="440"/>
            <ac:spMk id="89089" creationId="{C0AB6BEF-9D4B-ED43-B9EF-221B6D57DF5D}"/>
          </ac:spMkLst>
        </pc:spChg>
        <pc:spChg chg="mod">
          <ac:chgData name="Jorg Liebeherr" userId="4e70e616cda3882f" providerId="LiveId" clId="{E94ABDF4-EB63-AE4B-8418-013740E0DE65}" dt="2020-10-20T18:55:21.591" v="600" actId="20577"/>
          <ac:spMkLst>
            <pc:docMk/>
            <pc:sldMk cId="1819058995" sldId="440"/>
            <ac:spMk id="89090" creationId="{A4FF2774-D6C3-A44A-B1A7-0627C98F8BC6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498215756" sldId="44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498215756" sldId="441"/>
            <ac:spMk id="2" creationId="{BD1ED7A1-4E36-9C41-A830-41C0C2F52424}"/>
          </ac:spMkLst>
        </pc:spChg>
        <pc:spChg chg="mod">
          <ac:chgData name="Jorg Liebeherr" userId="4e70e616cda3882f" providerId="LiveId" clId="{E94ABDF4-EB63-AE4B-8418-013740E0DE65}" dt="2020-10-20T18:53:31.173" v="571" actId="1036"/>
          <ac:spMkLst>
            <pc:docMk/>
            <pc:sldMk cId="1498215756" sldId="441"/>
            <ac:spMk id="11" creationId="{A743D3E5-DD66-F44A-A662-3D32610E80F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498215756" sldId="441"/>
            <ac:spMk id="82946" creationId="{2F6C96B4-6CF4-9047-941C-A2CAE05F9219}"/>
          </ac:spMkLst>
        </pc:spChg>
        <pc:spChg chg="mod">
          <ac:chgData name="Jorg Liebeherr" userId="4e70e616cda3882f" providerId="LiveId" clId="{E94ABDF4-EB63-AE4B-8418-013740E0DE65}" dt="2020-10-20T18:53:55.384" v="576" actId="27636"/>
          <ac:spMkLst>
            <pc:docMk/>
            <pc:sldMk cId="1498215756" sldId="441"/>
            <ac:spMk id="82948" creationId="{FEBB671B-9327-0D43-8869-8AF5AC46B213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8" creationId="{76708911-503A-5E4B-9D81-8BC7BC5B3ADB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9" creationId="{15680D3E-9AF2-6E4E-B595-27A87EE470FD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0" creationId="{6AD72836-DF9D-1447-B638-B86B99AD04E1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1" creationId="{797FE775-DD0A-C649-B651-D59E2D444C65}"/>
          </ac:spMkLst>
        </pc:spChg>
        <pc:graphicFrameChg chg="mod">
          <ac:chgData name="Jorg Liebeherr" userId="4e70e616cda3882f" providerId="LiveId" clId="{E94ABDF4-EB63-AE4B-8418-013740E0DE65}" dt="2020-10-20T18:53:31.173" v="571" actId="1036"/>
          <ac:graphicFrameMkLst>
            <pc:docMk/>
            <pc:sldMk cId="1498215756" sldId="441"/>
            <ac:graphicFrameMk id="82945" creationId="{B82EB1FF-CE52-2C4A-B255-64EC05DA058F}"/>
          </ac:graphicFrameMkLst>
        </pc:graphicFrameChg>
      </pc:sldChg>
      <pc:sldChg chg="del">
        <pc:chgData name="Jorg Liebeherr" userId="4e70e616cda3882f" providerId="LiveId" clId="{E94ABDF4-EB63-AE4B-8418-013740E0DE65}" dt="2020-10-20T18:19:31.787" v="46" actId="2696"/>
        <pc:sldMkLst>
          <pc:docMk/>
          <pc:sldMk cId="2687263059" sldId="44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76693922" sldId="44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76693922" sldId="442"/>
            <ac:spMk id="2" creationId="{B40A4707-BA73-4D42-93B3-FC9A712982F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76693922" sldId="442"/>
            <ac:spMk id="91137" creationId="{25435C94-269E-9945-ADCD-9589EA060A8C}"/>
          </ac:spMkLst>
        </pc:spChg>
      </pc:sldChg>
      <pc:sldChg chg="del">
        <pc:chgData name="Jorg Liebeherr" userId="4e70e616cda3882f" providerId="LiveId" clId="{E94ABDF4-EB63-AE4B-8418-013740E0DE65}" dt="2020-10-20T18:19:31.833" v="49" actId="2696"/>
        <pc:sldMkLst>
          <pc:docMk/>
          <pc:sldMk cId="3520644107" sldId="442"/>
        </pc:sldMkLst>
      </pc:sldChg>
      <pc:sldChg chg="del">
        <pc:chgData name="Jorg Liebeherr" userId="4e70e616cda3882f" providerId="LiveId" clId="{E94ABDF4-EB63-AE4B-8418-013740E0DE65}" dt="2020-10-20T18:19:31.851" v="50" actId="2696"/>
        <pc:sldMkLst>
          <pc:docMk/>
          <pc:sldMk cId="3899790980" sldId="443"/>
        </pc:sldMkLst>
      </pc:sldChg>
      <pc:sldChg chg="del">
        <pc:chgData name="Jorg Liebeherr" userId="4e70e616cda3882f" providerId="LiveId" clId="{E94ABDF4-EB63-AE4B-8418-013740E0DE65}" dt="2020-10-20T18:19:31.698" v="42" actId="2696"/>
        <pc:sldMkLst>
          <pc:docMk/>
          <pc:sldMk cId="2744502462" sldId="444"/>
        </pc:sldMkLst>
      </pc:sldChg>
      <pc:sldChg chg="del">
        <pc:chgData name="Jorg Liebeherr" userId="4e70e616cda3882f" providerId="LiveId" clId="{E94ABDF4-EB63-AE4B-8418-013740E0DE65}" dt="2020-10-20T18:19:31.773" v="45" actId="2696"/>
        <pc:sldMkLst>
          <pc:docMk/>
          <pc:sldMk cId="512922229" sldId="445"/>
        </pc:sldMkLst>
      </pc:sldChg>
      <pc:sldChg chg="addSp delSp modSp">
        <pc:chgData name="Jorg Liebeherr" userId="4e70e616cda3882f" providerId="LiveId" clId="{E94ABDF4-EB63-AE4B-8418-013740E0DE65}" dt="2020-10-21T18:43:15.394" v="998" actId="20577"/>
        <pc:sldMkLst>
          <pc:docMk/>
          <pc:sldMk cId="1314603462" sldId="673"/>
        </pc:sldMkLst>
        <pc:spChg chg="mod">
          <ac:chgData name="Jorg Liebeherr" userId="4e70e616cda3882f" providerId="LiveId" clId="{E94ABDF4-EB63-AE4B-8418-013740E0DE65}" dt="2020-10-21T18:43:15.394" v="99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314603462" sldId="673"/>
            <ac:spMk id="5" creationId="{480B2FCC-8A72-154D-B2C0-40189FC79689}"/>
          </ac:spMkLst>
        </pc:spChg>
      </pc:sldChg>
      <pc:sldChg chg="del">
        <pc:chgData name="Jorg Liebeherr" userId="4e70e616cda3882f" providerId="LiveId" clId="{E94ABDF4-EB63-AE4B-8418-013740E0DE65}" dt="2020-10-20T18:19:31.515" v="32" actId="2696"/>
        <pc:sldMkLst>
          <pc:docMk/>
          <pc:sldMk cId="2546380564" sldId="678"/>
        </pc:sldMkLst>
      </pc:sldChg>
      <pc:sldChg chg="del">
        <pc:chgData name="Jorg Liebeherr" userId="4e70e616cda3882f" providerId="LiveId" clId="{E94ABDF4-EB63-AE4B-8418-013740E0DE65}" dt="2020-10-20T18:19:31.574" v="36" actId="2696"/>
        <pc:sldMkLst>
          <pc:docMk/>
          <pc:sldMk cId="3392660767" sldId="679"/>
        </pc:sldMkLst>
      </pc:sldChg>
      <pc:sldChg chg="del">
        <pc:chgData name="Jorg Liebeherr" userId="4e70e616cda3882f" providerId="LiveId" clId="{E94ABDF4-EB63-AE4B-8418-013740E0DE65}" dt="2020-10-20T18:19:31.614" v="39" actId="2696"/>
        <pc:sldMkLst>
          <pc:docMk/>
          <pc:sldMk cId="1234290275" sldId="680"/>
        </pc:sldMkLst>
      </pc:sldChg>
      <pc:sldChg chg="del">
        <pc:chgData name="Jorg Liebeherr" userId="4e70e616cda3882f" providerId="LiveId" clId="{E94ABDF4-EB63-AE4B-8418-013740E0DE65}" dt="2020-10-20T18:19:31.752" v="44" actId="2696"/>
        <pc:sldMkLst>
          <pc:docMk/>
          <pc:sldMk cId="650618127" sldId="681"/>
        </pc:sldMkLst>
      </pc:sldChg>
      <pc:sldChg chg="del">
        <pc:chgData name="Jorg Liebeherr" userId="4e70e616cda3882f" providerId="LiveId" clId="{E94ABDF4-EB63-AE4B-8418-013740E0DE65}" dt="2020-10-20T18:19:31.722" v="43" actId="2696"/>
        <pc:sldMkLst>
          <pc:docMk/>
          <pc:sldMk cId="641742809" sldId="682"/>
        </pc:sldMkLst>
      </pc:sldChg>
      <pc:sldChg chg="del">
        <pc:chgData name="Jorg Liebeherr" userId="4e70e616cda3882f" providerId="LiveId" clId="{E94ABDF4-EB63-AE4B-8418-013740E0DE65}" dt="2020-10-20T18:19:31.862" v="51" actId="2696"/>
        <pc:sldMkLst>
          <pc:docMk/>
          <pc:sldMk cId="1068895278" sldId="683"/>
        </pc:sldMkLst>
      </pc:sldChg>
      <pc:sldChg chg="del">
        <pc:chgData name="Jorg Liebeherr" userId="4e70e616cda3882f" providerId="LiveId" clId="{E94ABDF4-EB63-AE4B-8418-013740E0DE65}" dt="2020-10-20T18:19:31.873" v="52" actId="2696"/>
        <pc:sldMkLst>
          <pc:docMk/>
          <pc:sldMk cId="1766727118" sldId="684"/>
        </pc:sldMkLst>
      </pc:sldChg>
      <pc:sldChg chg="del">
        <pc:chgData name="Jorg Liebeherr" userId="4e70e616cda3882f" providerId="LiveId" clId="{E94ABDF4-EB63-AE4B-8418-013740E0DE65}" dt="2020-10-20T18:19:31.888" v="53" actId="2696"/>
        <pc:sldMkLst>
          <pc:docMk/>
          <pc:sldMk cId="3751849523" sldId="685"/>
        </pc:sldMkLst>
      </pc:sldChg>
      <pc:sldChg chg="del">
        <pc:chgData name="Jorg Liebeherr" userId="4e70e616cda3882f" providerId="LiveId" clId="{E94ABDF4-EB63-AE4B-8418-013740E0DE65}" dt="2020-10-20T18:19:31.819" v="48" actId="2696"/>
        <pc:sldMkLst>
          <pc:docMk/>
          <pc:sldMk cId="1198737905" sldId="686"/>
        </pc:sldMkLst>
      </pc:sldChg>
      <pc:sldChg chg="del">
        <pc:chgData name="Jorg Liebeherr" userId="4e70e616cda3882f" providerId="LiveId" clId="{E94ABDF4-EB63-AE4B-8418-013740E0DE65}" dt="2020-10-20T18:19:31.643" v="40" actId="2696"/>
        <pc:sldMkLst>
          <pc:docMk/>
          <pc:sldMk cId="421039517" sldId="694"/>
        </pc:sldMkLst>
      </pc:sldChg>
      <pc:sldChg chg="del">
        <pc:chgData name="Jorg Liebeherr" userId="4e70e616cda3882f" providerId="LiveId" clId="{E94ABDF4-EB63-AE4B-8418-013740E0DE65}" dt="2020-10-20T18:19:31.691" v="41" actId="2696"/>
        <pc:sldMkLst>
          <pc:docMk/>
          <pc:sldMk cId="2127042349" sldId="695"/>
        </pc:sldMkLst>
      </pc:sldChg>
      <pc:sldChg chg="del">
        <pc:chgData name="Jorg Liebeherr" userId="4e70e616cda3882f" providerId="LiveId" clId="{E94ABDF4-EB63-AE4B-8418-013740E0DE65}" dt="2020-10-20T18:19:31.802" v="47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E94ABDF4-EB63-AE4B-8418-013740E0DE65}" dt="2020-10-20T18:19:31.890" v="54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94ABDF4-EB63-AE4B-8418-013740E0DE65}" dt="2020-10-20T18:19:31.890" v="54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136A538-4AE5-E04E-859F-C2DB74EF3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84E8DC-8B02-A645-A09C-FFF8E0F975D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70E512E-424E-6940-9B58-48613AC34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713A57A-4FCB-DC4D-96BC-4AEFA35B4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0" tIns="47162" rIns="92750" bIns="47162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77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E620F00-3FED-5D4E-A187-EE16A7E25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5197B0-F7B9-054C-A574-507EEA91B9A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A351132-E3A9-764B-A9D5-402380391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B0010D6-1B0C-6040-9DB0-47A2601EC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40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6E455BF-A416-DC4F-AD66-6EB808F96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EF5BCF-E15E-A749-AB06-D6D31FA0E26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97A64433-98C2-7246-81AA-FC8255F51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433FE9F-FB05-B249-8D5A-4DE3ED5D3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84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B03D3751-416A-3846-B702-85EC60971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F0EFF8-70B3-2342-B67A-CBBF2CFA494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8ECB051C-43CA-2942-8626-0F94497B4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D010E6B-92C2-6842-B75F-7C76DD2D1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90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6E447EC5-DF3C-A643-B874-C6162D0646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F71EEF-9F06-EB44-B78A-AF76F86792C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40CC3AD-9F3B-7F47-842B-544C9D4B3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1A59F8-2F30-BB44-95AE-12642D81F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17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FA7738A-6E1C-184E-8F73-0A53D2F31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65BDC4-D7C1-DD46-9E60-C119DCBF001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81D41C-6EDF-694E-9517-60B87F04D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3DAFA23-706A-7F40-B4AD-11434F7EB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39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52641D8-FC5C-CD46-8C9F-5FAD39FFA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0FF72D-F09D-A448-BFE9-29DE1B4BA26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D6C4307A-E1CD-1D42-B9A2-0B8B1CF3E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217DA6E-A803-E04B-A7FA-ADF45680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88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CBCDE46-405B-6B4F-B63D-30BE42331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E2CC35-D158-BE49-816A-6D4BC1162CB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4672AFB-68D3-CC48-BFAE-F2E8BBDB8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70FD87-66A6-C14F-87C9-6A7FBEBA3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429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CD53D74E-D4A1-FE43-AFB6-AE3328199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4F3501-81F0-964E-88B5-0360C30D1A74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FC6EBD0-9114-1349-AE25-57FB2C5AD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8EAB085-64E2-F642-B853-3E665700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199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0810EF61-1A5F-1E4C-9039-F43BEA936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D5823F-A85A-6B48-8B11-E5E8BC38AFA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0544A41-8E29-1C48-AACF-811CAB4DF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6E197D8-1384-8F4B-9FD0-47DB1902D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03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DD76D01-1965-ED4B-9DCB-C385DACA3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BEDD92-BDD3-CB48-95AA-79FCD7FE8BB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953EFC6-B980-1843-B2FB-BFF76EFC2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7E9E9DD-C26A-784F-B1E9-E6FF898A0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18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2793FA97-1A8D-B147-8589-1CC6BF718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AF7854-4AD6-7043-9C7B-D94FDCED7AE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317916C-A937-7F44-B909-241CC699D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24B6650-E92B-3849-AB28-4E223A6E5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007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4285112D-9801-F741-BAEB-30C4A6CEC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A50C22-45D4-1341-B475-6CDE8E88EEC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372752E-753F-504C-B133-2243BF28D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3879A89-F51C-4743-A690-D7670F6E1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335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5C550A7B-F252-4441-9302-93DFB9B2C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0886BC-1C15-6449-94A8-7F035A3209A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4F07A38D-454A-C447-9FF9-760B70648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68FEEE9-C4DB-5E46-BD20-EBD0F966D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343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4B4EFFDC-7979-7B4E-8725-5C2BC9105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60AF19-D613-CD43-87BB-C0DEEA9CE15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EDBC60A9-BE2D-6544-B076-D09CC4731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98500"/>
            <a:ext cx="6337300" cy="3565525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6A76F71-1772-FE4B-BC1F-10E22D86A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117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2FF56FEB-F9BD-9347-881B-111138E01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9AB5AC-2E2B-E64F-B242-AD01F6E6CAB6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5BCA18D-AA53-E748-A8F5-4ED99D360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27B51A-5C55-E44D-8BB4-C49B5107E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51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DC76F2AD-0FD6-4F4B-BB90-C8A378C41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4F9FB8-BB62-4E4C-B400-59A2553D886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15C4EBB-D7E8-F842-AC9F-C3B345475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C640DC9-0548-9647-AB9E-13CEA8EC7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30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F1214B5E-A48E-9A45-8062-D8136B63A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835DE1-BB3A-9148-8010-601E8CE307E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E008C68-DD38-B042-AFCE-080AD7278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AB30772-0838-3743-AB52-7EE93A41F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55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D2A45D4D-A2A1-9E46-A952-7A503140E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ADDFC0-DE93-744A-A4CA-BC9E8FB2FFF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1192D22-DB66-494B-B767-2FAB3A42C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8210C49-1D57-204D-9FB5-B2AF1F902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4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983107A4-1BC8-7247-9FBC-5676EA1D4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721583-EF64-C74B-9E1D-DC5CF000300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AFAE89A-8C21-AB44-B342-526E1E8FE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B5DD33F-0A1B-C142-B04E-BE2CC515F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23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2F2B8975-CCF8-AA4B-9D2C-BAB367943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12C7FB-12C9-5E48-BC8F-ABC9ABEF73F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1C5F5EF-F817-1B4F-A8BD-81BE6EB05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EA0303B-A067-804C-A2CC-721360D86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19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C45FC6DD-E261-D54A-BBF0-DBBC50244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9F3FAC-9530-C44B-AD40-9E6A455800E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7A4A852-9D8F-E54B-8175-6F8101836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C9A244-B3AF-C246-A8A4-49D6D43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1" tIns="47162" rIns="92751" bIns="47162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09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42680E43-1065-7046-BFBB-36F6F7630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E884D0-F475-C64C-A313-08BCBAB8FB9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B9371B4-BA91-C849-A7D0-8CF7D732C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7096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EB20786-F517-7145-B35D-92441258E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62463"/>
            <a:ext cx="5019675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1" tIns="47162" rIns="92751" bIns="47162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34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52DCA3-FB44-8844-9AD0-BDD4446C6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1CC7-0B9F-1645-B154-231989918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Border Gateway Protocol (BGP)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83862-08F4-F742-B712-A21CD3C9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F6218AD-9367-3D4E-BEC5-D04BB6CC7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Route Reflectors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71BD1C0-3E74-4047-B715-F627E69C85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Full mesh of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ea typeface="ＭＳ Ｐゴシック" panose="020B0600070205080204" pitchFamily="34" charset="-128"/>
              </a:rPr>
              <a:t> routers is difficult to maintain</a:t>
            </a:r>
          </a:p>
          <a:p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Router Reflectors (RR) present an alternative</a:t>
            </a:r>
          </a:p>
          <a:p>
            <a:endParaRPr lang="en-US" altLang="en-US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All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routers peer with the RR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RR acts as a server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Other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routers become clients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endParaRPr lang="en-US" altLang="en-US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8612" name="Object 2">
            <a:extLst>
              <a:ext uri="{FF2B5EF4-FFF2-40B4-BE49-F238E27FC236}">
                <a16:creationId xmlns:a16="http://schemas.microsoft.com/office/drawing/2014/main" id="{61E8EE41-7741-BC4D-B139-4675CD9E537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477001" y="1524001"/>
          <a:ext cx="3694113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3708400" imgH="4127500" progId="Visio.Drawing.11">
                  <p:embed/>
                </p:oleObj>
              </mc:Choice>
              <mc:Fallback>
                <p:oleObj name="Visio" r:id="rId4" imgW="3708400" imgH="4127500" progId="Visio.Drawing.11">
                  <p:embed/>
                  <p:pic>
                    <p:nvPicPr>
                      <p:cNvPr id="68612" name="Object 2">
                        <a:extLst>
                          <a:ext uri="{FF2B5EF4-FFF2-40B4-BE49-F238E27FC236}">
                            <a16:creationId xmlns:a16="http://schemas.microsoft.com/office/drawing/2014/main" id="{61E8EE41-7741-BC4D-B139-4675CD9E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1524001"/>
                        <a:ext cx="3694113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A3B70-A384-164E-943F-F154478D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8BDE494-BAAC-D54B-87BB-B04EE17C4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BGP Message Types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49AECF4-38CD-3E4E-8056-C3C061FDF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346" y="1713818"/>
            <a:ext cx="11539654" cy="4541203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20000"/>
              </a:lnSpc>
              <a:tabLst>
                <a:tab pos="2743200" algn="l"/>
              </a:tabLst>
            </a:pPr>
            <a:r>
              <a:rPr lang="en-US" altLang="en-US" b="1" dirty="0">
                <a:ea typeface="ＭＳ Ｐゴシック" panose="020B0600070205080204" pitchFamily="34" charset="-128"/>
              </a:rPr>
              <a:t>Open</a:t>
            </a:r>
            <a:r>
              <a:rPr lang="en-US" altLang="en-US" dirty="0">
                <a:ea typeface="ＭＳ Ｐゴシック" panose="020B0600070205080204" pitchFamily="34" charset="-128"/>
              </a:rPr>
              <a:t>: 	Establishes a BGP session</a:t>
            </a:r>
          </a:p>
          <a:p>
            <a:pPr>
              <a:lnSpc>
                <a:spcPct val="120000"/>
              </a:lnSpc>
              <a:tabLst>
                <a:tab pos="2743200" algn="l"/>
              </a:tabLst>
            </a:pPr>
            <a:r>
              <a:rPr lang="en-US" altLang="en-US" b="1" dirty="0">
                <a:ea typeface="ＭＳ Ｐゴシック" panose="020B0600070205080204" pitchFamily="34" charset="-128"/>
              </a:rPr>
              <a:t>Notification</a:t>
            </a:r>
            <a:r>
              <a:rPr lang="en-US" altLang="en-US" dirty="0">
                <a:ea typeface="ＭＳ Ｐゴシック" panose="020B0600070205080204" pitchFamily="34" charset="-128"/>
              </a:rPr>
              <a:t>: 	Closes a BGP session</a:t>
            </a:r>
          </a:p>
          <a:p>
            <a:pPr>
              <a:lnSpc>
                <a:spcPct val="120000"/>
              </a:lnSpc>
              <a:tabLst>
                <a:tab pos="2743200" algn="l"/>
              </a:tabLst>
            </a:pPr>
            <a:r>
              <a:rPr lang="en-US" altLang="en-US" b="1" dirty="0">
                <a:ea typeface="ＭＳ Ｐゴシック" panose="020B0600070205080204" pitchFamily="34" charset="-128"/>
              </a:rPr>
              <a:t>Keep Alive</a:t>
            </a:r>
            <a:r>
              <a:rPr lang="en-US" altLang="en-US" dirty="0">
                <a:ea typeface="ＭＳ Ｐゴシック" panose="020B0600070205080204" pitchFamily="34" charset="-128"/>
              </a:rPr>
              <a:t>: 	Handshake at regular intervals to maintain BGP session</a:t>
            </a:r>
          </a:p>
          <a:p>
            <a:pPr>
              <a:lnSpc>
                <a:spcPct val="120000"/>
              </a:lnSpc>
              <a:tabLst>
                <a:tab pos="2743200" algn="l"/>
              </a:tabLst>
            </a:pPr>
            <a:r>
              <a:rPr lang="en-US" altLang="en-US" b="1" dirty="0">
                <a:ea typeface="ＭＳ Ｐゴシック" panose="020B0600070205080204" pitchFamily="34" charset="-128"/>
              </a:rPr>
              <a:t>Update</a:t>
            </a:r>
            <a:r>
              <a:rPr lang="en-US" altLang="en-US" dirty="0">
                <a:ea typeface="ＭＳ Ｐゴシック" panose="020B0600070205080204" pitchFamily="34" charset="-128"/>
              </a:rPr>
              <a:t>: 	Announces new routes or withdraws 	previously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	announced routes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ea typeface="ＭＳ Ｐゴシック" panose="020B0600070205080204" pitchFamily="34" charset="-128"/>
              </a:rPr>
              <a:t>Each announced route is specified as a network prefix with attribute values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F793E-B1E3-C74D-A8BB-C19C974C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31C5092-7EFF-894D-9C93-AFB2C045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487" y="353121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BGP Update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2C4EF9-CE5C-D840-A50E-8F1A00998A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599" y="1795346"/>
            <a:ext cx="9904141" cy="4876800"/>
          </a:xfrm>
        </p:spPr>
        <p:txBody>
          <a:bodyPr>
            <a:normAutofit/>
          </a:bodyPr>
          <a:lstStyle/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A BGP router  sends route announcements in a BGP UPDATE message</a:t>
            </a: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A route is announced as a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network prefix </a:t>
            </a:r>
            <a:r>
              <a:rPr lang="en-US" altLang="en-US" sz="2400" dirty="0">
                <a:ea typeface="ＭＳ Ｐゴシック" panose="020B0600070205080204" pitchFamily="34" charset="-128"/>
              </a:rPr>
              <a:t>with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attributes</a:t>
            </a:r>
          </a:p>
          <a:p>
            <a:pPr lvl="1">
              <a:buNone/>
              <a:tabLst>
                <a:tab pos="1200150" algn="l"/>
                <a:tab pos="28575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Attributes specify details about a route:</a:t>
            </a:r>
          </a:p>
          <a:p>
            <a:pPr lvl="1"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Mandatory attributes:</a:t>
            </a:r>
          </a:p>
          <a:p>
            <a:pPr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ORIGIN                     </a:t>
            </a:r>
          </a:p>
          <a:p>
            <a:pPr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		AS_PATH                           	</a:t>
            </a:r>
          </a:p>
          <a:p>
            <a:pPr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		NEXT_HOP   </a:t>
            </a:r>
          </a:p>
          <a:p>
            <a:pPr lvl="1">
              <a:tabLst>
                <a:tab pos="1200150" algn="l"/>
                <a:tab pos="28575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many other attributes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4B07D-2D1A-9248-9013-A1407DB33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F1CC7-0B9F-1645-B154-2319899184F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18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40C1B58D-D6D9-804F-8C14-BF090E17E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ORIGIN  attribute</a:t>
            </a: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2F11FFF3-8CAB-8444-9ECF-80E577AE9F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72708" name="Rectangle 21">
            <a:extLst>
              <a:ext uri="{FF2B5EF4-FFF2-40B4-BE49-F238E27FC236}">
                <a16:creationId xmlns:a16="http://schemas.microsoft.com/office/drawing/2014/main" id="{FF08EA05-4DC6-1740-AA0A-679919AFBA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862253"/>
            <a:ext cx="8686800" cy="20574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domain sends a route with ORIGIN attribute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72709" name="Object 2">
            <a:extLst>
              <a:ext uri="{FF2B5EF4-FFF2-40B4-BE49-F238E27FC236}">
                <a16:creationId xmlns:a16="http://schemas.microsoft.com/office/drawing/2014/main" id="{178D4F37-E9DC-FD4A-BD4A-2141A05ED05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3427414"/>
          <a:ext cx="723900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9093200" imgH="4318000" progId="Visio.Drawing.11">
                  <p:embed/>
                </p:oleObj>
              </mc:Choice>
              <mc:Fallback>
                <p:oleObj name="Visio" r:id="rId4" imgW="9093200" imgH="4318000" progId="Visio.Drawing.11">
                  <p:embed/>
                  <p:pic>
                    <p:nvPicPr>
                      <p:cNvPr id="72709" name="Object 2">
                        <a:extLst>
                          <a:ext uri="{FF2B5EF4-FFF2-40B4-BE49-F238E27FC236}">
                            <a16:creationId xmlns:a16="http://schemas.microsoft.com/office/drawing/2014/main" id="{178D4F37-E9DC-FD4A-BD4A-2141A05ED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4"/>
                        <a:ext cx="7239000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>
            <a:extLst>
              <a:ext uri="{FF2B5EF4-FFF2-40B4-BE49-F238E27FC236}">
                <a16:creationId xmlns:a16="http://schemas.microsoft.com/office/drawing/2014/main" id="{01BFD7B7-6D3A-C546-9243-EF7E77C2DD0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91001"/>
            <a:ext cx="1316038" cy="663575"/>
            <a:chOff x="2160" y="2640"/>
            <a:chExt cx="829" cy="418"/>
          </a:xfrm>
        </p:grpSpPr>
        <p:sp>
          <p:nvSpPr>
            <p:cNvPr id="72725" name="Line 11">
              <a:extLst>
                <a:ext uri="{FF2B5EF4-FFF2-40B4-BE49-F238E27FC236}">
                  <a16:creationId xmlns:a16="http://schemas.microsoft.com/office/drawing/2014/main" id="{D3DD7175-AD0F-EC4D-8B9C-0D08D6047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2726" name="Text Box 12">
              <a:extLst>
                <a:ext uri="{FF2B5EF4-FFF2-40B4-BE49-F238E27FC236}">
                  <a16:creationId xmlns:a16="http://schemas.microsoft.com/office/drawing/2014/main" id="{69050681-E263-A046-B170-B11E24D13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92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ORIGIN {1}</a:t>
              </a:r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1A5971F9-2D9B-0C4F-896F-603C1832262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943601"/>
            <a:ext cx="1544638" cy="739775"/>
            <a:chOff x="3312" y="3744"/>
            <a:chExt cx="973" cy="466"/>
          </a:xfrm>
        </p:grpSpPr>
        <p:sp>
          <p:nvSpPr>
            <p:cNvPr id="72723" name="Text Box 13">
              <a:extLst>
                <a:ext uri="{FF2B5EF4-FFF2-40B4-BE49-F238E27FC236}">
                  <a16:creationId xmlns:a16="http://schemas.microsoft.com/office/drawing/2014/main" id="{7E0A3938-A24B-944A-8EAF-0C14C4DB2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4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ORIGIN {1}</a:t>
              </a:r>
            </a:p>
          </p:txBody>
        </p:sp>
        <p:sp>
          <p:nvSpPr>
            <p:cNvPr id="72724" name="Line 14">
              <a:extLst>
                <a:ext uri="{FF2B5EF4-FFF2-40B4-BE49-F238E27FC236}">
                  <a16:creationId xmlns:a16="http://schemas.microsoft.com/office/drawing/2014/main" id="{24B2972A-66E6-7346-8FEC-F14A00A7C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3744"/>
              <a:ext cx="720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3AB4A904-FC34-A945-B827-D3AFAA77AA99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733800"/>
            <a:ext cx="1849438" cy="838200"/>
            <a:chOff x="3984" y="2352"/>
            <a:chExt cx="1165" cy="528"/>
          </a:xfrm>
        </p:grpSpPr>
        <p:sp>
          <p:nvSpPr>
            <p:cNvPr id="72721" name="Line 15">
              <a:extLst>
                <a:ext uri="{FF2B5EF4-FFF2-40B4-BE49-F238E27FC236}">
                  <a16:creationId xmlns:a16="http://schemas.microsoft.com/office/drawing/2014/main" id="{03FEBE21-3DEF-0C45-B4C8-434C6308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92"/>
              <a:ext cx="528" cy="28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2722" name="Text Box 16">
              <a:extLst>
                <a:ext uri="{FF2B5EF4-FFF2-40B4-BE49-F238E27FC236}">
                  <a16:creationId xmlns:a16="http://schemas.microsoft.com/office/drawing/2014/main" id="{4C290C4C-D50F-2243-9F7F-111AE6732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352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ORIGIN {1}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6992BA90-E204-D94D-A4B1-FF50F32BF052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3886201"/>
            <a:ext cx="2303462" cy="2638425"/>
            <a:chOff x="85" y="2448"/>
            <a:chExt cx="1451" cy="1662"/>
          </a:xfrm>
        </p:grpSpPr>
        <p:sp>
          <p:nvSpPr>
            <p:cNvPr id="72716" name="Line 9">
              <a:extLst>
                <a:ext uri="{FF2B5EF4-FFF2-40B4-BE49-F238E27FC236}">
                  <a16:creationId xmlns:a16="http://schemas.microsoft.com/office/drawing/2014/main" id="{FEC41672-FDAB-2A4B-8C08-CC951C5FA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600"/>
              <a:ext cx="576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2717" name="Text Box 10">
              <a:extLst>
                <a:ext uri="{FF2B5EF4-FFF2-40B4-BE49-F238E27FC236}">
                  <a16:creationId xmlns:a16="http://schemas.microsoft.com/office/drawing/2014/main" id="{4651A2C5-1829-1340-8798-6FD233E10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ORIGIN {1}</a:t>
              </a:r>
            </a:p>
          </p:txBody>
        </p:sp>
        <p:grpSp>
          <p:nvGrpSpPr>
            <p:cNvPr id="72718" name="Group 22">
              <a:extLst>
                <a:ext uri="{FF2B5EF4-FFF2-40B4-BE49-F238E27FC236}">
                  <a16:creationId xmlns:a16="http://schemas.microsoft.com/office/drawing/2014/main" id="{2D13681A-12E3-D042-8C80-3C2D32102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" y="2448"/>
              <a:ext cx="1259" cy="480"/>
              <a:chOff x="85" y="2448"/>
              <a:chExt cx="1259" cy="480"/>
            </a:xfrm>
          </p:grpSpPr>
          <p:sp>
            <p:nvSpPr>
              <p:cNvPr id="72719" name="Line 7">
                <a:extLst>
                  <a:ext uri="{FF2B5EF4-FFF2-40B4-BE49-F238E27FC236}">
                    <a16:creationId xmlns:a16="http://schemas.microsoft.com/office/drawing/2014/main" id="{01193F01-45D7-0A4F-BAB6-F5FAD1B5D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40"/>
                <a:ext cx="480" cy="288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3" tIns="45717" rIns="91433" bIns="45717"/>
              <a:lstStyle/>
              <a:p>
                <a:endParaRPr lang="en-US"/>
              </a:p>
            </p:txBody>
          </p:sp>
          <p:sp>
            <p:nvSpPr>
              <p:cNvPr id="72720" name="Text Box 17">
                <a:extLst>
                  <a:ext uri="{FF2B5EF4-FFF2-40B4-BE49-F238E27FC236}">
                    <a16:creationId xmlns:a16="http://schemas.microsoft.com/office/drawing/2014/main" id="{5AB41069-79D5-884A-8637-10427A740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" y="2448"/>
                <a:ext cx="82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altLang="en-US" sz="1600"/>
                  <a:t>10.0.1.0/24, </a:t>
                </a:r>
                <a:br>
                  <a:rPr lang="en-US" altLang="en-US" sz="1600"/>
                </a:br>
                <a:r>
                  <a:rPr lang="en-US" altLang="en-US" sz="1600"/>
                  <a:t>ORIGIN {1}</a:t>
                </a:r>
              </a:p>
            </p:txBody>
          </p:sp>
        </p:grpSp>
      </p:grpSp>
      <p:sp>
        <p:nvSpPr>
          <p:cNvPr id="72714" name="Rectangle 18">
            <a:extLst>
              <a:ext uri="{FF2B5EF4-FFF2-40B4-BE49-F238E27FC236}">
                <a16:creationId xmlns:a16="http://schemas.microsoft.com/office/drawing/2014/main" id="{FB3132F4-2C8A-A349-AC96-3DC2F8F52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73402-3F5B-7F4B-9D38-01F92A2E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7897317-46B7-7C4B-B4F5-7F76F961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AS-PATH attributes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662AAA-B823-D546-BE2C-50B6F39715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DDA6DEA7-4FB8-6549-A4F8-E787E982BA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661531"/>
            <a:ext cx="10785088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Each AS that propagates a route prepends its own AS number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AS-PATH collects a path to reach the network prefix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Path information prevents routing loops from occurring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Path information also provides information on the length of a path</a:t>
            </a:r>
          </a:p>
        </p:txBody>
      </p:sp>
      <p:sp>
        <p:nvSpPr>
          <p:cNvPr id="74757" name="Rectangle 16">
            <a:extLst>
              <a:ext uri="{FF2B5EF4-FFF2-40B4-BE49-F238E27FC236}">
                <a16:creationId xmlns:a16="http://schemas.microsoft.com/office/drawing/2014/main" id="{D97C1A23-BAAB-614D-A18A-7C7180F5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16FBD2F0-E969-5E48-8A5C-EF1F71F3F5A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192589"/>
            <a:ext cx="1595438" cy="663575"/>
            <a:chOff x="2160" y="2640"/>
            <a:chExt cx="1005" cy="418"/>
          </a:xfrm>
        </p:grpSpPr>
        <p:sp>
          <p:nvSpPr>
            <p:cNvPr id="74772" name="Line 19">
              <a:extLst>
                <a:ext uri="{FF2B5EF4-FFF2-40B4-BE49-F238E27FC236}">
                  <a16:creationId xmlns:a16="http://schemas.microsoft.com/office/drawing/2014/main" id="{969862E3-FFB4-764D-B682-09C7C56E5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4773" name="Text Box 20">
              <a:extLst>
                <a:ext uri="{FF2B5EF4-FFF2-40B4-BE49-F238E27FC236}">
                  <a16:creationId xmlns:a16="http://schemas.microsoft.com/office/drawing/2014/main" id="{6A422C67-7EE0-CF4E-A393-55EEBD1FB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92"/>
              <a:ext cx="10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AS-PATH {2,1}</a:t>
              </a:r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74398A51-C758-5248-A3EE-D429C355041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5943601"/>
            <a:ext cx="1824038" cy="739775"/>
            <a:chOff x="3312" y="3744"/>
            <a:chExt cx="1149" cy="466"/>
          </a:xfrm>
        </p:grpSpPr>
        <p:sp>
          <p:nvSpPr>
            <p:cNvPr id="74770" name="Text Box 22">
              <a:extLst>
                <a:ext uri="{FF2B5EF4-FFF2-40B4-BE49-F238E27FC236}">
                  <a16:creationId xmlns:a16="http://schemas.microsoft.com/office/drawing/2014/main" id="{F0430F2F-4AA1-DE4C-A859-2B25EC92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4"/>
              <a:ext cx="10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AS-PATH {3,1}</a:t>
              </a:r>
            </a:p>
          </p:txBody>
        </p:sp>
        <p:sp>
          <p:nvSpPr>
            <p:cNvPr id="74771" name="Line 23">
              <a:extLst>
                <a:ext uri="{FF2B5EF4-FFF2-40B4-BE49-F238E27FC236}">
                  <a16:creationId xmlns:a16="http://schemas.microsoft.com/office/drawing/2014/main" id="{E35C8E21-5F5C-8749-9153-2EECCF6A3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3744"/>
              <a:ext cx="720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7160ADB6-DD77-1242-9EC7-6F38D40DAFE4}"/>
              </a:ext>
            </a:extLst>
          </p:cNvPr>
          <p:cNvGrpSpPr>
            <a:grpSpLocks/>
          </p:cNvGrpSpPr>
          <p:nvPr/>
        </p:nvGrpSpPr>
        <p:grpSpPr bwMode="auto">
          <a:xfrm>
            <a:off x="8216900" y="3581400"/>
            <a:ext cx="2298700" cy="838200"/>
            <a:chOff x="3984" y="2352"/>
            <a:chExt cx="1448" cy="528"/>
          </a:xfrm>
        </p:grpSpPr>
        <p:sp>
          <p:nvSpPr>
            <p:cNvPr id="74768" name="Line 25">
              <a:extLst>
                <a:ext uri="{FF2B5EF4-FFF2-40B4-BE49-F238E27FC236}">
                  <a16:creationId xmlns:a16="http://schemas.microsoft.com/office/drawing/2014/main" id="{B6F29296-05E6-6840-BE31-D4C3689BA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592"/>
              <a:ext cx="528" cy="28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4769" name="Text Box 26">
              <a:extLst>
                <a:ext uri="{FF2B5EF4-FFF2-40B4-BE49-F238E27FC236}">
                  <a16:creationId xmlns:a16="http://schemas.microsoft.com/office/drawing/2014/main" id="{6A767D2C-0A01-5644-8028-C6417C802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352"/>
              <a:ext cx="111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AS-PATH {4,2,1}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1AFAF3F1-0FCD-C342-9C9E-B5CBE873CF0D}"/>
              </a:ext>
            </a:extLst>
          </p:cNvPr>
          <p:cNvGrpSpPr>
            <a:grpSpLocks/>
          </p:cNvGrpSpPr>
          <p:nvPr/>
        </p:nvGrpSpPr>
        <p:grpSpPr bwMode="auto">
          <a:xfrm>
            <a:off x="2039938" y="3887789"/>
            <a:ext cx="2303462" cy="2638425"/>
            <a:chOff x="85" y="2448"/>
            <a:chExt cx="1451" cy="1662"/>
          </a:xfrm>
        </p:grpSpPr>
        <p:sp>
          <p:nvSpPr>
            <p:cNvPr id="74763" name="Line 28">
              <a:extLst>
                <a:ext uri="{FF2B5EF4-FFF2-40B4-BE49-F238E27FC236}">
                  <a16:creationId xmlns:a16="http://schemas.microsoft.com/office/drawing/2014/main" id="{6CC9A6E9-FDD1-2E42-92D1-D5BDCA001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600"/>
              <a:ext cx="576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4764" name="Text Box 29">
              <a:extLst>
                <a:ext uri="{FF2B5EF4-FFF2-40B4-BE49-F238E27FC236}">
                  <a16:creationId xmlns:a16="http://schemas.microsoft.com/office/drawing/2014/main" id="{67C07C07-02A6-4E42-96F3-B6291AB03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44"/>
              <a:ext cx="8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AS-PATH {1}</a:t>
              </a:r>
            </a:p>
          </p:txBody>
        </p:sp>
        <p:grpSp>
          <p:nvGrpSpPr>
            <p:cNvPr id="74765" name="Group 30">
              <a:extLst>
                <a:ext uri="{FF2B5EF4-FFF2-40B4-BE49-F238E27FC236}">
                  <a16:creationId xmlns:a16="http://schemas.microsoft.com/office/drawing/2014/main" id="{DA801FDB-3A1D-414E-8A59-EAD26DAC92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" y="2448"/>
              <a:ext cx="1259" cy="480"/>
              <a:chOff x="85" y="2448"/>
              <a:chExt cx="1259" cy="480"/>
            </a:xfrm>
          </p:grpSpPr>
          <p:sp>
            <p:nvSpPr>
              <p:cNvPr id="74766" name="Line 31">
                <a:extLst>
                  <a:ext uri="{FF2B5EF4-FFF2-40B4-BE49-F238E27FC236}">
                    <a16:creationId xmlns:a16="http://schemas.microsoft.com/office/drawing/2014/main" id="{D17C3835-8DA6-0C48-A4EF-813B43E14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40"/>
                <a:ext cx="480" cy="288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3" tIns="45717" rIns="91433" bIns="45717"/>
              <a:lstStyle/>
              <a:p>
                <a:endParaRPr lang="en-US"/>
              </a:p>
            </p:txBody>
          </p:sp>
          <p:sp>
            <p:nvSpPr>
              <p:cNvPr id="74767" name="Text Box 32">
                <a:extLst>
                  <a:ext uri="{FF2B5EF4-FFF2-40B4-BE49-F238E27FC236}">
                    <a16:creationId xmlns:a16="http://schemas.microsoft.com/office/drawing/2014/main" id="{F6ECFCB1-E2E9-9341-B395-1D4563543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" y="2448"/>
                <a:ext cx="89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altLang="en-US" sz="1600"/>
                  <a:t>10.0.1.0/24, </a:t>
                </a:r>
                <a:br>
                  <a:rPr lang="en-US" altLang="en-US" sz="1600"/>
                </a:br>
                <a:r>
                  <a:rPr lang="en-US" altLang="en-US" sz="1600"/>
                  <a:t> AS-PATH {1}</a:t>
                </a:r>
              </a:p>
            </p:txBody>
          </p:sp>
        </p:grpSp>
      </p:grpSp>
      <p:graphicFrame>
        <p:nvGraphicFramePr>
          <p:cNvPr id="74762" name="Object 23">
            <a:extLst>
              <a:ext uri="{FF2B5EF4-FFF2-40B4-BE49-F238E27FC236}">
                <a16:creationId xmlns:a16="http://schemas.microsoft.com/office/drawing/2014/main" id="{51C6047E-70F9-4B4E-9CFB-10D5B3561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352800"/>
          <a:ext cx="72390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9093200" imgH="4318000" progId="Visio.Drawing.11">
                  <p:embed/>
                </p:oleObj>
              </mc:Choice>
              <mc:Fallback>
                <p:oleObj name="Visio" r:id="rId4" imgW="9093200" imgH="4318000" progId="Visio.Drawing.11">
                  <p:embed/>
                  <p:pic>
                    <p:nvPicPr>
                      <p:cNvPr id="74762" name="Object 23">
                        <a:extLst>
                          <a:ext uri="{FF2B5EF4-FFF2-40B4-BE49-F238E27FC236}">
                            <a16:creationId xmlns:a16="http://schemas.microsoft.com/office/drawing/2014/main" id="{51C6047E-70F9-4B4E-9CFB-10D5B35610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72390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853-BBFD-4944-A809-2A6053EA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EFB6C14-7C1F-6E4D-AF76-20B171782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NEXT-HOP attributes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6971618-E94C-D54B-A39A-06019E69BD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A20BF90A-27A8-7B4E-818B-D5F7593574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599" y="1884556"/>
            <a:ext cx="10517459" cy="20574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Each router that sends a route advertisement it includes its own IP address in a NEXT-HOP attribute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attribute provides information for the routing table of the receiving router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BA1A3F55-A216-5147-AD3D-73220CA4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</p:txBody>
      </p:sp>
      <p:graphicFrame>
        <p:nvGraphicFramePr>
          <p:cNvPr id="76806" name="Object 2">
            <a:extLst>
              <a:ext uri="{FF2B5EF4-FFF2-40B4-BE49-F238E27FC236}">
                <a16:creationId xmlns:a16="http://schemas.microsoft.com/office/drawing/2014/main" id="{D53DB39F-59D5-DF40-902D-124D1E2E0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279901"/>
          <a:ext cx="86868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9093200" imgH="1955800" progId="Visio.Drawing.11">
                  <p:embed/>
                </p:oleObj>
              </mc:Choice>
              <mc:Fallback>
                <p:oleObj name="Visio" r:id="rId4" imgW="9093200" imgH="1955800" progId="Visio.Drawing.11">
                  <p:embed/>
                  <p:pic>
                    <p:nvPicPr>
                      <p:cNvPr id="76806" name="Object 2">
                        <a:extLst>
                          <a:ext uri="{FF2B5EF4-FFF2-40B4-BE49-F238E27FC236}">
                            <a16:creationId xmlns:a16="http://schemas.microsoft.com/office/drawing/2014/main" id="{D53DB39F-59D5-DF40-902D-124D1E2E0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79901"/>
                        <a:ext cx="86868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243F4152-83F5-544A-A9DF-D6CB1D15158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965826"/>
            <a:ext cx="2668588" cy="663575"/>
            <a:chOff x="2160" y="2640"/>
            <a:chExt cx="1681" cy="418"/>
          </a:xfrm>
        </p:grpSpPr>
        <p:sp>
          <p:nvSpPr>
            <p:cNvPr id="76811" name="Line 8">
              <a:extLst>
                <a:ext uri="{FF2B5EF4-FFF2-40B4-BE49-F238E27FC236}">
                  <a16:creationId xmlns:a16="http://schemas.microsoft.com/office/drawing/2014/main" id="{D00E3363-44B0-5A40-8784-59DAC73AA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6812" name="Text Box 9">
              <a:extLst>
                <a:ext uri="{FF2B5EF4-FFF2-40B4-BE49-F238E27FC236}">
                  <a16:creationId xmlns:a16="http://schemas.microsoft.com/office/drawing/2014/main" id="{F0E2CA32-7F77-6F40-BFCB-02AEB5B59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92"/>
              <a:ext cx="168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NEXT-HOP {128.100.11.1}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E8E603E3-6EB1-7B40-97CB-41A7B0EE33F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943601"/>
            <a:ext cx="2781300" cy="663575"/>
            <a:chOff x="2160" y="2640"/>
            <a:chExt cx="1752" cy="418"/>
          </a:xfrm>
        </p:grpSpPr>
        <p:sp>
          <p:nvSpPr>
            <p:cNvPr id="76809" name="Line 11">
              <a:extLst>
                <a:ext uri="{FF2B5EF4-FFF2-40B4-BE49-F238E27FC236}">
                  <a16:creationId xmlns:a16="http://schemas.microsoft.com/office/drawing/2014/main" id="{4AD48872-DDA5-DD42-808A-926EF2054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6810" name="Text Box 12">
              <a:extLst>
                <a:ext uri="{FF2B5EF4-FFF2-40B4-BE49-F238E27FC236}">
                  <a16:creationId xmlns:a16="http://schemas.microsoft.com/office/drawing/2014/main" id="{187547B6-20E3-654E-899F-F07D30777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92"/>
              <a:ext cx="17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10.0.1.0/24, </a:t>
              </a:r>
              <a:br>
                <a:rPr lang="en-US" altLang="en-US" sz="1600"/>
              </a:br>
              <a:r>
                <a:rPr lang="en-US" altLang="en-US" sz="1600"/>
                <a:t> NEXT-HOP {128.143.71.21}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5B942-D505-C844-B209-E006FBD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CA1877E-34DD-6049-90A8-452429DE7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NEXT-HOP with IGP information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73F22C2-BBE1-C44C-824E-DC63322CA6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lvl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DC03E40D-0F42-CE46-B607-5D6E08D21C4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471959"/>
            <a:ext cx="8686800" cy="2057400"/>
          </a:xfrm>
        </p:spPr>
        <p:txBody>
          <a:bodyPr/>
          <a:lstStyle/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B4A57C56-4BDB-8C40-BAAB-C979E3EB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0" algn="l"/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0" algn="l"/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</p:txBody>
      </p:sp>
      <p:graphicFrame>
        <p:nvGraphicFramePr>
          <p:cNvPr id="78854" name="Object 2">
            <a:extLst>
              <a:ext uri="{FF2B5EF4-FFF2-40B4-BE49-F238E27FC236}">
                <a16:creationId xmlns:a16="http://schemas.microsoft.com/office/drawing/2014/main" id="{4424F603-77E0-2142-9279-04535A44A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98536"/>
              </p:ext>
            </p:extLst>
          </p:nvPr>
        </p:nvGraphicFramePr>
        <p:xfrm>
          <a:off x="1752600" y="1471960"/>
          <a:ext cx="86868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9093200" imgH="1955800" progId="Visio.Drawing.11">
                  <p:embed/>
                </p:oleObj>
              </mc:Choice>
              <mc:Fallback>
                <p:oleObj name="Visio" r:id="rId4" imgW="9093200" imgH="1955800" progId="Visio.Drawing.11">
                  <p:embed/>
                  <p:pic>
                    <p:nvPicPr>
                      <p:cNvPr id="78854" name="Object 2">
                        <a:extLst>
                          <a:ext uri="{FF2B5EF4-FFF2-40B4-BE49-F238E27FC236}">
                            <a16:creationId xmlns:a16="http://schemas.microsoft.com/office/drawing/2014/main" id="{4424F603-77E0-2142-9279-04535A44AA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71960"/>
                        <a:ext cx="86868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073E92C2-1342-1E4A-919F-FA4074CFD10C}"/>
              </a:ext>
            </a:extLst>
          </p:cNvPr>
          <p:cNvGrpSpPr>
            <a:grpSpLocks/>
          </p:cNvGrpSpPr>
          <p:nvPr/>
        </p:nvGrpSpPr>
        <p:grpSpPr bwMode="auto">
          <a:xfrm>
            <a:off x="3124202" y="3300760"/>
            <a:ext cx="2347913" cy="633413"/>
            <a:chOff x="2160" y="2640"/>
            <a:chExt cx="1479" cy="399"/>
          </a:xfrm>
        </p:grpSpPr>
        <p:sp>
          <p:nvSpPr>
            <p:cNvPr id="78900" name="Line 8">
              <a:extLst>
                <a:ext uri="{FF2B5EF4-FFF2-40B4-BE49-F238E27FC236}">
                  <a16:creationId xmlns:a16="http://schemas.microsoft.com/office/drawing/2014/main" id="{6C3BA066-F8FA-B44F-A9CD-F855B1F62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8901" name="Text Box 9">
              <a:extLst>
                <a:ext uri="{FF2B5EF4-FFF2-40B4-BE49-F238E27FC236}">
                  <a16:creationId xmlns:a16="http://schemas.microsoft.com/office/drawing/2014/main" id="{E55C435E-B4F5-B441-B04A-EFF144800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09"/>
              <a:ext cx="147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400"/>
                <a:t>10.0.1.0/24, </a:t>
              </a:r>
              <a:br>
                <a:rPr lang="en-US" altLang="en-US" sz="1400"/>
              </a:br>
              <a:r>
                <a:rPr lang="en-US" altLang="en-US" sz="1400"/>
                <a:t> NEXT-HOP {128.100.11.1}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C5FD0F39-37F3-4544-BB1A-9DCE26E0E302}"/>
              </a:ext>
            </a:extLst>
          </p:cNvPr>
          <p:cNvGrpSpPr>
            <a:grpSpLocks/>
          </p:cNvGrpSpPr>
          <p:nvPr/>
        </p:nvGrpSpPr>
        <p:grpSpPr bwMode="auto">
          <a:xfrm>
            <a:off x="7400927" y="3740497"/>
            <a:ext cx="2347913" cy="633412"/>
            <a:chOff x="2160" y="2640"/>
            <a:chExt cx="1479" cy="399"/>
          </a:xfrm>
        </p:grpSpPr>
        <p:sp>
          <p:nvSpPr>
            <p:cNvPr id="78898" name="Line 11">
              <a:extLst>
                <a:ext uri="{FF2B5EF4-FFF2-40B4-BE49-F238E27FC236}">
                  <a16:creationId xmlns:a16="http://schemas.microsoft.com/office/drawing/2014/main" id="{64F55B70-C209-9440-99BF-0126EDCD9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8899" name="Text Box 12">
              <a:extLst>
                <a:ext uri="{FF2B5EF4-FFF2-40B4-BE49-F238E27FC236}">
                  <a16:creationId xmlns:a16="http://schemas.microsoft.com/office/drawing/2014/main" id="{CFA8024B-8B31-B041-8ED6-A9C215EA1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09"/>
              <a:ext cx="147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400"/>
                <a:t>10.0.1.0/24, </a:t>
              </a:r>
              <a:br>
                <a:rPr lang="en-US" altLang="en-US" sz="1400"/>
              </a:br>
              <a:r>
                <a:rPr lang="en-US" altLang="en-US" sz="1400"/>
                <a:t> NEXT-HOP {128.100.11.1}</a:t>
              </a:r>
            </a:p>
          </p:txBody>
        </p:sp>
      </p:grpSp>
      <p:graphicFrame>
        <p:nvGraphicFramePr>
          <p:cNvPr id="685069" name="Group 13">
            <a:extLst>
              <a:ext uri="{FF2B5EF4-FFF2-40B4-BE49-F238E27FC236}">
                <a16:creationId xmlns:a16="http://schemas.microsoft.com/office/drawing/2014/main" id="{A471C1AB-EB85-CE45-AA31-B7BD9DF0B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83612"/>
              </p:ext>
            </p:extLst>
          </p:nvPr>
        </p:nvGraphicFramePr>
        <p:xfrm>
          <a:off x="1905000" y="4800600"/>
          <a:ext cx="3217341" cy="757238"/>
        </p:xfrm>
        <a:graphic>
          <a:graphicData uri="http://schemas.openxmlformats.org/drawingml/2006/table">
            <a:tbl>
              <a:tblPr/>
              <a:tblGrid>
                <a:gridCol w="1693341">
                  <a:extLst>
                    <a:ext uri="{9D8B030D-6E8A-4147-A177-3AD203B41FA5}">
                      <a16:colId xmlns:a16="http://schemas.microsoft.com/office/drawing/2014/main" val="697533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56679235"/>
                    </a:ext>
                  </a:extLst>
                </a:gridCol>
              </a:tblGrid>
              <a:tr h="396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Dest.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hop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591510"/>
                  </a:ext>
                </a:extLst>
              </a:tr>
              <a:tr h="36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128.100.11.0/24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192.0.1.2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436671"/>
                  </a:ext>
                </a:extLst>
              </a:tr>
            </a:tbl>
          </a:graphicData>
        </a:graphic>
      </p:graphicFrame>
      <p:sp>
        <p:nvSpPr>
          <p:cNvPr id="78868" name="Text Box 24">
            <a:extLst>
              <a:ext uri="{FF2B5EF4-FFF2-40B4-BE49-F238E27FC236}">
                <a16:creationId xmlns:a16="http://schemas.microsoft.com/office/drawing/2014/main" id="{1A06B11C-34A3-2547-BC80-DDB2E4A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R1:</a:t>
            </a:r>
          </a:p>
        </p:txBody>
      </p:sp>
      <p:graphicFrame>
        <p:nvGraphicFramePr>
          <p:cNvPr id="77879" name="Group 55">
            <a:extLst>
              <a:ext uri="{FF2B5EF4-FFF2-40B4-BE49-F238E27FC236}">
                <a16:creationId xmlns:a16="http://schemas.microsoft.com/office/drawing/2014/main" id="{6148B5FF-0C68-404D-97BC-AD950DCC9284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5943600"/>
          <a:ext cx="3124200" cy="75723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40788530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03362774"/>
                    </a:ext>
                  </a:extLst>
                </a:gridCol>
              </a:tblGrid>
              <a:tr h="396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Dest.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hop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223841"/>
                  </a:ext>
                </a:extLst>
              </a:tr>
              <a:tr h="36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10.0.1.0/24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128.100.11.1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691473"/>
                  </a:ext>
                </a:extLst>
              </a:tr>
            </a:tbl>
          </a:graphicData>
        </a:graphic>
      </p:graphicFrame>
      <p:sp>
        <p:nvSpPr>
          <p:cNvPr id="78880" name="Text Box 36">
            <a:extLst>
              <a:ext uri="{FF2B5EF4-FFF2-40B4-BE49-F238E27FC236}">
                <a16:creationId xmlns:a16="http://schemas.microsoft.com/office/drawing/2014/main" id="{5525683C-5FFC-C84A-8939-E3B6D14A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138" y="4360350"/>
            <a:ext cx="1768290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IGP routing table</a:t>
            </a:r>
          </a:p>
        </p:txBody>
      </p:sp>
      <p:sp>
        <p:nvSpPr>
          <p:cNvPr id="78881" name="Text Box 37">
            <a:extLst>
              <a:ext uri="{FF2B5EF4-FFF2-40B4-BE49-F238E27FC236}">
                <a16:creationId xmlns:a16="http://schemas.microsoft.com/office/drawing/2014/main" id="{8BF979FC-82D2-8C48-9AF3-A9447E22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2601"/>
            <a:ext cx="987949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BGP info</a:t>
            </a:r>
          </a:p>
        </p:txBody>
      </p:sp>
      <p:sp>
        <p:nvSpPr>
          <p:cNvPr id="78882" name="AutoShape 38">
            <a:extLst>
              <a:ext uri="{FF2B5EF4-FFF2-40B4-BE49-F238E27FC236}">
                <a16:creationId xmlns:a16="http://schemas.microsoft.com/office/drawing/2014/main" id="{66A81FB5-98C6-1D4D-ABB8-E4A286B7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102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7880" name="Group 56">
            <a:extLst>
              <a:ext uri="{FF2B5EF4-FFF2-40B4-BE49-F238E27FC236}">
                <a16:creationId xmlns:a16="http://schemas.microsoft.com/office/drawing/2014/main" id="{9E2F0230-9851-A641-A5AD-184CDB67B996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4953000"/>
          <a:ext cx="2971800" cy="111759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5371294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5747088"/>
                    </a:ext>
                  </a:extLst>
                </a:gridCol>
              </a:tblGrid>
              <a:tr h="396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Dest.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hop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059120"/>
                  </a:ext>
                </a:extLst>
              </a:tr>
              <a:tr h="360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128.100.11.0/24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192.0.1.2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052911"/>
                  </a:ext>
                </a:extLst>
              </a:tr>
              <a:tr h="360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10.0.1.0/24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192.0.1.2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16252"/>
                  </a:ext>
                </a:extLst>
              </a:tr>
            </a:tbl>
          </a:graphicData>
        </a:graphic>
      </p:graphicFrame>
      <p:sp>
        <p:nvSpPr>
          <p:cNvPr id="78897" name="Text Box 53">
            <a:extLst>
              <a:ext uri="{FF2B5EF4-FFF2-40B4-BE49-F238E27FC236}">
                <a16:creationId xmlns:a16="http://schemas.microsoft.com/office/drawing/2014/main" id="{77F72386-592D-4E4D-A91A-28390FB0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4562476"/>
            <a:ext cx="1768290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IGP routing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0AF9-7068-2345-BB35-45F55977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BD60E81-BEB2-224B-A315-7727F485F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Route selection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2BA5FE5-79B0-2949-B1AC-B7472AB73D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An AS may may receive more than one route to the same destination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 needs to select a route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80900" name="Rectangle 7">
            <a:extLst>
              <a:ext uri="{FF2B5EF4-FFF2-40B4-BE49-F238E27FC236}">
                <a16:creationId xmlns:a16="http://schemas.microsoft.com/office/drawing/2014/main" id="{7488B87D-5C89-4440-8673-BD5C1A7859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3733800"/>
            <a:ext cx="8763000" cy="2819400"/>
          </a:xfrm>
        </p:spPr>
        <p:txBody>
          <a:bodyPr/>
          <a:lstStyle/>
          <a:p>
            <a:pPr marL="381000" indent="-381000"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Route Selection Criteria (in order of preference)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Highest Local Preference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Shortest AS-Path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Lowest MED (multi-exit discriminator) 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Prefer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000" dirty="0">
                <a:ea typeface="ＭＳ Ｐゴシック" panose="020B0600070205080204" pitchFamily="34" charset="-128"/>
              </a:rPr>
              <a:t> over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eBGP</a:t>
            </a:r>
            <a:r>
              <a:rPr lang="en-US" altLang="en-US" sz="2000" dirty="0">
                <a:ea typeface="ＭＳ Ｐゴシック" panose="020B0600070205080204" pitchFamily="34" charset="-128"/>
              </a:rPr>
              <a:t> routes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Lowest IGP cost to leave AS (“hot potato”)</a:t>
            </a:r>
          </a:p>
          <a:p>
            <a:pPr marL="381000" indent="-381000"/>
            <a:r>
              <a:rPr lang="en-US" altLang="en-US" sz="2000" dirty="0">
                <a:ea typeface="ＭＳ Ｐゴシック" panose="020B0600070205080204" pitchFamily="34" charset="-128"/>
              </a:rPr>
              <a:t>Lowest router ID (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 used as tie breaker)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381000" indent="-381000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0901" name="Object 2">
            <a:extLst>
              <a:ext uri="{FF2B5EF4-FFF2-40B4-BE49-F238E27FC236}">
                <a16:creationId xmlns:a16="http://schemas.microsoft.com/office/drawing/2014/main" id="{D41E8D38-0ED4-C242-8B89-DDF70881B37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86500" y="1295401"/>
          <a:ext cx="4381500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4521200" imgH="2463800" progId="Visio.Drawing.11">
                  <p:embed/>
                </p:oleObj>
              </mc:Choice>
              <mc:Fallback>
                <p:oleObj name="Visio" r:id="rId4" imgW="4521200" imgH="2463800" progId="Visio.Drawing.11">
                  <p:embed/>
                  <p:pic>
                    <p:nvPicPr>
                      <p:cNvPr id="80901" name="Object 2">
                        <a:extLst>
                          <a:ext uri="{FF2B5EF4-FFF2-40B4-BE49-F238E27FC236}">
                            <a16:creationId xmlns:a16="http://schemas.microsoft.com/office/drawing/2014/main" id="{D41E8D38-0ED4-C242-8B89-DDF70881B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295401"/>
                        <a:ext cx="4381500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2A2328-25DD-BC41-A591-41C1C3AADB02}"/>
              </a:ext>
            </a:extLst>
          </p:cNvPr>
          <p:cNvSpPr txBox="1"/>
          <p:nvPr/>
        </p:nvSpPr>
        <p:spPr>
          <a:xfrm>
            <a:off x="7162800" y="1630364"/>
            <a:ext cx="298450" cy="33813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/>
              <a:t>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24937-E1E4-0948-A64D-8DFD09A5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Object 11">
            <a:extLst>
              <a:ext uri="{FF2B5EF4-FFF2-40B4-BE49-F238E27FC236}">
                <a16:creationId xmlns:a16="http://schemas.microsoft.com/office/drawing/2014/main" id="{B82EB1FF-CE52-2C4A-B255-64EC05DA0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7852"/>
              </p:ext>
            </p:extLst>
          </p:nvPr>
        </p:nvGraphicFramePr>
        <p:xfrm>
          <a:off x="2590801" y="1399476"/>
          <a:ext cx="75342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7683500" imgH="4064000" progId="Visio.Drawing.11">
                  <p:embed/>
                </p:oleObj>
              </mc:Choice>
              <mc:Fallback>
                <p:oleObj name="Visio" r:id="rId4" imgW="7683500" imgH="4064000" progId="Visio.Drawing.11">
                  <p:embed/>
                  <p:pic>
                    <p:nvPicPr>
                      <p:cNvPr id="82945" name="Object 11">
                        <a:extLst>
                          <a:ext uri="{FF2B5EF4-FFF2-40B4-BE49-F238E27FC236}">
                            <a16:creationId xmlns:a16="http://schemas.microsoft.com/office/drawing/2014/main" id="{B82EB1FF-CE52-2C4A-B255-64EC05DA0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399476"/>
                        <a:ext cx="7534275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Rectangle 2">
            <a:extLst>
              <a:ext uri="{FF2B5EF4-FFF2-40B4-BE49-F238E27FC236}">
                <a16:creationId xmlns:a16="http://schemas.microsoft.com/office/drawing/2014/main" id="{C6997F56-227C-3F43-AE3C-E17E8AC97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Local Preference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EBB671B-9327-0D43-8869-8AF5AC46B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599" y="4822902"/>
            <a:ext cx="10450551" cy="14478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If there are multiple exit points from the AS, the local preference attribute is used to select the exit point for a specific route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Local Preference is used only for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ea typeface="ＭＳ Ｐゴシック" panose="020B0600070205080204" pitchFamily="34" charset="-128"/>
              </a:rPr>
              <a:t> sessions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Value is set locally</a:t>
            </a:r>
          </a:p>
        </p:txBody>
      </p:sp>
      <p:sp>
        <p:nvSpPr>
          <p:cNvPr id="737288" name="Rectangle 8">
            <a:extLst>
              <a:ext uri="{FF2B5EF4-FFF2-40B4-BE49-F238E27FC236}">
                <a16:creationId xmlns:a16="http://schemas.microsoft.com/office/drawing/2014/main" id="{76708911-503A-5E4B-9D81-8BC7BC5B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90075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Local </a:t>
            </a:r>
            <a:r>
              <a:rPr lang="en-US" altLang="en-US" sz="1400" dirty="0" err="1">
                <a:solidFill>
                  <a:srgbClr val="000000"/>
                </a:solidFill>
              </a:rPr>
              <a:t>pref</a:t>
            </a:r>
            <a:r>
              <a:rPr lang="en-US" altLang="en-US" sz="1400" dirty="0">
                <a:solidFill>
                  <a:srgbClr val="000000"/>
                </a:solidFill>
              </a:rPr>
              <a:t> = 10</a:t>
            </a:r>
          </a:p>
        </p:txBody>
      </p:sp>
      <p:sp>
        <p:nvSpPr>
          <p:cNvPr id="737289" name="Rectangle 9">
            <a:extLst>
              <a:ext uri="{FF2B5EF4-FFF2-40B4-BE49-F238E27FC236}">
                <a16:creationId xmlns:a16="http://schemas.microsoft.com/office/drawing/2014/main" id="{15680D3E-9AF2-6E4E-B595-27A87EE47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09275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400">
                <a:solidFill>
                  <a:srgbClr val="000000"/>
                </a:solidFill>
              </a:rPr>
              <a:t>Local pref = 50</a:t>
            </a:r>
          </a:p>
        </p:txBody>
      </p:sp>
      <p:sp>
        <p:nvSpPr>
          <p:cNvPr id="737290" name="Rectangle 10">
            <a:extLst>
              <a:ext uri="{FF2B5EF4-FFF2-40B4-BE49-F238E27FC236}">
                <a16:creationId xmlns:a16="http://schemas.microsoft.com/office/drawing/2014/main" id="{6AD72836-DF9D-1447-B638-B86B99AD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61475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400">
                <a:solidFill>
                  <a:srgbClr val="000000"/>
                </a:solidFill>
              </a:rPr>
              <a:t>Local pref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= 100</a:t>
            </a:r>
          </a:p>
        </p:txBody>
      </p:sp>
      <p:sp>
        <p:nvSpPr>
          <p:cNvPr id="737291" name="Rectangle 11">
            <a:extLst>
              <a:ext uri="{FF2B5EF4-FFF2-40B4-BE49-F238E27FC236}">
                <a16:creationId xmlns:a16="http://schemas.microsoft.com/office/drawing/2014/main" id="{797FE775-DD0A-C649-B651-D59E2D44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52075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400">
                <a:solidFill>
                  <a:srgbClr val="000000"/>
                </a:solidFill>
              </a:rPr>
              <a:t>Local pref = 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3D3E5-DD66-F44A-A662-3D32610E80F6}"/>
              </a:ext>
            </a:extLst>
          </p:cNvPr>
          <p:cNvSpPr txBox="1"/>
          <p:nvPr/>
        </p:nvSpPr>
        <p:spPr>
          <a:xfrm>
            <a:off x="3222625" y="1810639"/>
            <a:ext cx="228600" cy="33813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/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ED7A1-4E36-9C41-A830-41C0C2F5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8" grpId="0" animBg="1"/>
      <p:bldP spid="737289" grpId="0" animBg="1"/>
      <p:bldP spid="737290" grpId="0" animBg="1"/>
      <p:bldP spid="737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A998DD2-E799-7343-94CC-44E872467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Hot potato routing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93E3B29-B6F4-E746-A071-4209299420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Router R3 in autonomous system A receives two advertisements to AS 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Which route should it pick? 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Hot Potato Rule: </a:t>
            </a:r>
            <a:r>
              <a:rPr lang="en-US" altLang="en-US" sz="2400" dirty="0">
                <a:ea typeface="ＭＳ Ｐゴシック" panose="020B0600070205080204" pitchFamily="34" charset="-128"/>
              </a:rPr>
              <a:t>Select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ea typeface="ＭＳ Ｐゴシック" panose="020B0600070205080204" pitchFamily="34" charset="-128"/>
              </a:rPr>
              <a:t> peer that has the shortest IGP route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i="1" dirty="0">
                <a:ea typeface="ＭＳ Ｐゴシック" panose="020B0600070205080204" pitchFamily="34" charset="-128"/>
              </a:rPr>
              <a:t>Analogy:</a:t>
            </a:r>
            <a:r>
              <a:rPr lang="en-US" altLang="en-US" sz="2400" dirty="0">
                <a:ea typeface="ＭＳ Ｐゴシック" panose="020B0600070205080204" pitchFamily="34" charset="-128"/>
              </a:rPr>
              <a:t> Get the packet out of one’s own AS as quickly as possible, i.e., on the shortest path</a:t>
            </a:r>
          </a:p>
          <a:p>
            <a:pPr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4996" name="Object 2">
            <a:extLst>
              <a:ext uri="{FF2B5EF4-FFF2-40B4-BE49-F238E27FC236}">
                <a16:creationId xmlns:a16="http://schemas.microsoft.com/office/drawing/2014/main" id="{42A6885B-FC54-D94D-9265-6E0DBE673D80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934201" y="1524000"/>
          <a:ext cx="34702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4" imgW="3479800" imgH="4127500" progId="Visio.Drawing.11">
                  <p:embed/>
                </p:oleObj>
              </mc:Choice>
              <mc:Fallback>
                <p:oleObj name="Visio" r:id="rId4" imgW="3479800" imgH="4127500" progId="Visio.Drawing.11">
                  <p:embed/>
                  <p:pic>
                    <p:nvPicPr>
                      <p:cNvPr id="84996" name="Object 2">
                        <a:extLst>
                          <a:ext uri="{FF2B5EF4-FFF2-40B4-BE49-F238E27FC236}">
                            <a16:creationId xmlns:a16="http://schemas.microsoft.com/office/drawing/2014/main" id="{42A6885B-FC54-D94D-9265-6E0DBE673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524000"/>
                        <a:ext cx="34702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3FDF-8FE6-EC45-A135-467C7FB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Fundamentals of BGP operation</a:t>
            </a:r>
          </a:p>
          <a:p>
            <a:r>
              <a:rPr lang="en-US" dirty="0"/>
              <a:t>Difference between </a:t>
            </a:r>
            <a:r>
              <a:rPr lang="en-US" dirty="0" err="1"/>
              <a:t>iBGP</a:t>
            </a:r>
            <a:r>
              <a:rPr lang="en-US" dirty="0"/>
              <a:t> and </a:t>
            </a:r>
            <a:r>
              <a:rPr lang="en-US" dirty="0" err="1"/>
              <a:t>eBGP</a:t>
            </a:r>
            <a:endParaRPr lang="en-US" dirty="0"/>
          </a:p>
          <a:p>
            <a:r>
              <a:rPr lang="en-US" dirty="0"/>
              <a:t>How routing policies are realized through </a:t>
            </a:r>
            <a:r>
              <a:rPr lang="en-US"/>
              <a:t>BGP advertisements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2FCC-8A72-154D-B2C0-40189FC7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D3719DD-D191-4E4D-B848-3A39349DF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Hot potato routing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57454F5-04D9-C84E-9113-F8B77D59E7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825625"/>
            <a:ext cx="5685264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Finding the best IGP route: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Compare the cost of the two paths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R3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R1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R3 R2</a:t>
            </a: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according to the IGP protocol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Here: R1 has the shortest path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Add a routing table entry for destination X</a:t>
            </a:r>
          </a:p>
        </p:txBody>
      </p:sp>
      <p:graphicFrame>
        <p:nvGraphicFramePr>
          <p:cNvPr id="87044" name="Object 2">
            <a:extLst>
              <a:ext uri="{FF2B5EF4-FFF2-40B4-BE49-F238E27FC236}">
                <a16:creationId xmlns:a16="http://schemas.microsoft.com/office/drawing/2014/main" id="{40E7A55D-B670-C14C-A2F8-F83EF319C542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934201" y="1524000"/>
          <a:ext cx="34702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4" imgW="3479800" imgH="4127500" progId="Visio.Drawing.11">
                  <p:embed/>
                </p:oleObj>
              </mc:Choice>
              <mc:Fallback>
                <p:oleObj name="Visio" r:id="rId4" imgW="3479800" imgH="4127500" progId="Visio.Drawing.11">
                  <p:embed/>
                  <p:pic>
                    <p:nvPicPr>
                      <p:cNvPr id="87044" name="Object 2">
                        <a:extLst>
                          <a:ext uri="{FF2B5EF4-FFF2-40B4-BE49-F238E27FC236}">
                            <a16:creationId xmlns:a16="http://schemas.microsoft.com/office/drawing/2014/main" id="{40E7A55D-B670-C14C-A2F8-F83EF319C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524000"/>
                        <a:ext cx="34702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CBD45-1A97-0649-87E8-FA3844EC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4FF2774-D6C3-A44A-B1A7-0627C98F8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Hot potato routing can backfire!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3D872BC-F788-5747-8F45-8C3425DC3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AS1 would serve its customer (source) better by not picking  the shortest route to AS 2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fact, customer may have paid for a high-bandwidth service! </a:t>
            </a:r>
          </a:p>
        </p:txBody>
      </p:sp>
      <p:graphicFrame>
        <p:nvGraphicFramePr>
          <p:cNvPr id="89092" name="Object 2">
            <a:extLst>
              <a:ext uri="{FF2B5EF4-FFF2-40B4-BE49-F238E27FC236}">
                <a16:creationId xmlns:a16="http://schemas.microsoft.com/office/drawing/2014/main" id="{2320DB6B-5A01-D14C-93C8-F0A81F2F3740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670176" y="2362201"/>
          <a:ext cx="64801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4" imgW="6502400" imgH="4318000" progId="Visio.Drawing.11">
                  <p:embed/>
                </p:oleObj>
              </mc:Choice>
              <mc:Fallback>
                <p:oleObj name="Visio" r:id="rId4" imgW="6502400" imgH="4318000" progId="Visio.Drawing.11">
                  <p:embed/>
                  <p:pic>
                    <p:nvPicPr>
                      <p:cNvPr id="89092" name="Object 2">
                        <a:extLst>
                          <a:ext uri="{FF2B5EF4-FFF2-40B4-BE49-F238E27FC236}">
                            <a16:creationId xmlns:a16="http://schemas.microsoft.com/office/drawing/2014/main" id="{2320DB6B-5A01-D14C-93C8-F0A81F2F3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6" y="2362201"/>
                        <a:ext cx="6480175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5A916-AA81-6943-B18A-76FA01DF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8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90DFC7A-9A1F-0F42-B46D-A94A7B0F8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in BGP</a:t>
            </a:r>
          </a:p>
        </p:txBody>
      </p:sp>
      <p:graphicFrame>
        <p:nvGraphicFramePr>
          <p:cNvPr id="91139" name="Object 2">
            <a:extLst>
              <a:ext uri="{FF2B5EF4-FFF2-40B4-BE49-F238E27FC236}">
                <a16:creationId xmlns:a16="http://schemas.microsoft.com/office/drawing/2014/main" id="{0C2A01F4-8FA9-F243-AA0D-889C9FBB1B4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52600" y="3325813"/>
          <a:ext cx="85344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3" imgW="7429500" imgH="2730500" progId="Visio.Drawing.11">
                  <p:embed/>
                </p:oleObj>
              </mc:Choice>
              <mc:Fallback>
                <p:oleObj name="Visio" r:id="rId3" imgW="7429500" imgH="2730500" progId="Visio.Drawing.11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0C2A01F4-8FA9-F243-AA0D-889C9FBB1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25813"/>
                        <a:ext cx="85344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6">
            <a:extLst>
              <a:ext uri="{FF2B5EF4-FFF2-40B4-BE49-F238E27FC236}">
                <a16:creationId xmlns:a16="http://schemas.microsoft.com/office/drawing/2014/main" id="{0CE61DB5-70C9-D84E-95CF-CDD912CD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1798638"/>
            <a:ext cx="1006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BGP updates arrive</a:t>
            </a:r>
          </a:p>
        </p:txBody>
      </p:sp>
      <p:sp>
        <p:nvSpPr>
          <p:cNvPr id="91141" name="AutoShape 7">
            <a:extLst>
              <a:ext uri="{FF2B5EF4-FFF2-40B4-BE49-F238E27FC236}">
                <a16:creationId xmlns:a16="http://schemas.microsoft.com/office/drawing/2014/main" id="{82DAAE17-9DE5-0444-90F1-367022A0F798}"/>
              </a:ext>
            </a:extLst>
          </p:cNvPr>
          <p:cNvSpPr>
            <a:spLocks/>
          </p:cNvSpPr>
          <p:nvPr/>
        </p:nvSpPr>
        <p:spPr bwMode="auto">
          <a:xfrm>
            <a:off x="2438400" y="4572000"/>
            <a:ext cx="914400" cy="914400"/>
          </a:xfrm>
          <a:prstGeom prst="borderCallout1">
            <a:avLst>
              <a:gd name="adj1" fmla="val 12500"/>
              <a:gd name="adj2" fmla="val -8333"/>
              <a:gd name="adj3" fmla="val 97917"/>
              <a:gd name="adj4" fmla="val -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07D5EB2C-1917-3042-9CA5-C8D1CF7EC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91143" name="Text Box 12">
            <a:extLst>
              <a:ext uri="{FF2B5EF4-FFF2-40B4-BE49-F238E27FC236}">
                <a16:creationId xmlns:a16="http://schemas.microsoft.com/office/drawing/2014/main" id="{4B155AF9-E8EA-5E4D-99C1-7F4EBD64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798638"/>
            <a:ext cx="1311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Filter routes and change attributes</a:t>
            </a:r>
          </a:p>
        </p:txBody>
      </p:sp>
      <p:sp>
        <p:nvSpPr>
          <p:cNvPr id="91144" name="Line 13">
            <a:extLst>
              <a:ext uri="{FF2B5EF4-FFF2-40B4-BE49-F238E27FC236}">
                <a16:creationId xmlns:a16="http://schemas.microsoft.com/office/drawing/2014/main" id="{A20E2786-8D45-B24C-AD8E-5DD9C07EA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2667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91145" name="Text Box 14">
            <a:extLst>
              <a:ext uri="{FF2B5EF4-FFF2-40B4-BE49-F238E27FC236}">
                <a16:creationId xmlns:a16="http://schemas.microsoft.com/office/drawing/2014/main" id="{0823E231-4864-9B40-BFEC-7AE19605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920876"/>
            <a:ext cx="1311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Based on attributes</a:t>
            </a:r>
          </a:p>
        </p:txBody>
      </p:sp>
      <p:sp>
        <p:nvSpPr>
          <p:cNvPr id="91146" name="Line 15">
            <a:extLst>
              <a:ext uri="{FF2B5EF4-FFF2-40B4-BE49-F238E27FC236}">
                <a16:creationId xmlns:a16="http://schemas.microsoft.com/office/drawing/2014/main" id="{4F231ECC-E396-4B46-AABB-09864CB64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91147" name="Text Box 16">
            <a:extLst>
              <a:ext uri="{FF2B5EF4-FFF2-40B4-BE49-F238E27FC236}">
                <a16:creationId xmlns:a16="http://schemas.microsoft.com/office/drawing/2014/main" id="{1A69D1FD-7833-6C42-A845-2C4E3113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6" y="1676401"/>
            <a:ext cx="13112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Best entry is entered in IP routing table</a:t>
            </a:r>
          </a:p>
        </p:txBody>
      </p:sp>
      <p:sp>
        <p:nvSpPr>
          <p:cNvPr id="91148" name="Line 17">
            <a:extLst>
              <a:ext uri="{FF2B5EF4-FFF2-40B4-BE49-F238E27FC236}">
                <a16:creationId xmlns:a16="http://schemas.microsoft.com/office/drawing/2014/main" id="{E64349BF-BBDD-B148-8EA9-2D601590E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0725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91149" name="Text Box 18">
            <a:extLst>
              <a:ext uri="{FF2B5EF4-FFF2-40B4-BE49-F238E27FC236}">
                <a16:creationId xmlns:a16="http://schemas.microsoft.com/office/drawing/2014/main" id="{9FFACC6B-9728-3749-A8E9-B6273C0F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798638"/>
            <a:ext cx="1311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Filter routes and change attributes</a:t>
            </a:r>
          </a:p>
        </p:txBody>
      </p:sp>
      <p:sp>
        <p:nvSpPr>
          <p:cNvPr id="91150" name="Line 19">
            <a:extLst>
              <a:ext uri="{FF2B5EF4-FFF2-40B4-BE49-F238E27FC236}">
                <a16:creationId xmlns:a16="http://schemas.microsoft.com/office/drawing/2014/main" id="{0D608A43-0B67-D941-84FD-CBA8527FF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075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91151" name="Text Box 20">
            <a:extLst>
              <a:ext uri="{FF2B5EF4-FFF2-40B4-BE49-F238E27FC236}">
                <a16:creationId xmlns:a16="http://schemas.microsoft.com/office/drawing/2014/main" id="{81072C67-056D-1F42-B4F3-9D22434F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26" y="1798638"/>
            <a:ext cx="1006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srgbClr val="000000"/>
                </a:solidFill>
              </a:rPr>
              <a:t>BGP updates arrive</a:t>
            </a:r>
          </a:p>
        </p:txBody>
      </p:sp>
      <p:sp>
        <p:nvSpPr>
          <p:cNvPr id="91152" name="Line 21">
            <a:extLst>
              <a:ext uri="{FF2B5EF4-FFF2-40B4-BE49-F238E27FC236}">
                <a16:creationId xmlns:a16="http://schemas.microsoft.com/office/drawing/2014/main" id="{8AC60207-9EB9-BC48-BADA-76E20E9AF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0A4707-BA73-4D42-93B3-FC9A7129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93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F367C2E-E247-9945-A704-CFA77CB92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83" y="386576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Importing and exporting routes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44B0E3E-5564-784F-98F6-AAC191D33A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3853" y="1981200"/>
            <a:ext cx="6699405" cy="3951249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An AS may not accept all routes that are advertised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 AS may not advertise certain routes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Route policies determines which routes are filtered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If an AS wants to have less inbound traffic it should adapt its export rules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If an AS wants to control its outbound traffic, it adapts its import rules</a:t>
            </a:r>
          </a:p>
        </p:txBody>
      </p:sp>
      <p:graphicFrame>
        <p:nvGraphicFramePr>
          <p:cNvPr id="92164" name="Object 2">
            <a:extLst>
              <a:ext uri="{FF2B5EF4-FFF2-40B4-BE49-F238E27FC236}">
                <a16:creationId xmlns:a16="http://schemas.microsoft.com/office/drawing/2014/main" id="{C06C93E3-AB58-B34D-A15A-577651806E5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551070"/>
              </p:ext>
            </p:extLst>
          </p:nvPr>
        </p:nvGraphicFramePr>
        <p:xfrm>
          <a:off x="7876478" y="1237787"/>
          <a:ext cx="34671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4" imgW="3479800" imgH="4826000" progId="Visio.Drawing.11">
                  <p:embed/>
                </p:oleObj>
              </mc:Choice>
              <mc:Fallback>
                <p:oleObj name="Visio" r:id="rId4" imgW="3479800" imgH="4826000" progId="Visio.Drawing.11">
                  <p:embed/>
                  <p:pic>
                    <p:nvPicPr>
                      <p:cNvPr id="92164" name="Object 2">
                        <a:extLst>
                          <a:ext uri="{FF2B5EF4-FFF2-40B4-BE49-F238E27FC236}">
                            <a16:creationId xmlns:a16="http://schemas.microsoft.com/office/drawing/2014/main" id="{C06C93E3-AB58-B34D-A15A-577651806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478" y="1237787"/>
                        <a:ext cx="346710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52FB7-6157-8C47-AE70-54D5D16FA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F1CC7-0B9F-1645-B154-2319899184F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6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E2D71D2-1E1A-3B4F-A627-B0F5729DD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83" y="386576"/>
            <a:ext cx="119888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Routing policies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45452C9-7C5A-1347-84D1-558349535B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6063" y="1839071"/>
            <a:ext cx="5055268" cy="439729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Suppose that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AS 5</a:t>
            </a:r>
            <a:r>
              <a:rPr lang="en-US" altLang="en-US" sz="2400" dirty="0">
                <a:ea typeface="ＭＳ Ｐゴシック" panose="020B0600070205080204" pitchFamily="34" charset="-128"/>
              </a:rPr>
              <a:t> owns the prefix 10.0.1.0/24 (and no other prefix)</a:t>
            </a:r>
          </a:p>
          <a:p>
            <a:pPr lvl="1"/>
            <a:r>
              <a:rPr lang="en-US" altLang="en-US" sz="1900" dirty="0">
                <a:ea typeface="ＭＳ Ｐゴシック" panose="020B0600070205080204" pitchFamily="34" charset="-128"/>
              </a:rPr>
              <a:t>Since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5</a:t>
            </a:r>
            <a:r>
              <a:rPr lang="en-US" altLang="en-US" sz="1900" dirty="0">
                <a:ea typeface="ＭＳ Ｐゴシック" panose="020B0600070205080204" pitchFamily="34" charset="-128"/>
              </a:rPr>
              <a:t> is a stub network,  it advertises 10.0.1.0/24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1 </a:t>
            </a:r>
            <a:r>
              <a:rPr lang="en-US" altLang="en-US" sz="1900" dirty="0">
                <a:ea typeface="ＭＳ Ｐゴシック" panose="020B0600070205080204" pitchFamily="34" charset="-128"/>
              </a:rPr>
              <a:t>and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2</a:t>
            </a:r>
          </a:p>
          <a:p>
            <a:pPr lvl="1"/>
            <a:r>
              <a:rPr lang="en-US" altLang="en-US" sz="1900" dirty="0">
                <a:ea typeface="ＭＳ Ｐゴシック" panose="020B0600070205080204" pitchFamily="34" charset="-128"/>
              </a:rPr>
              <a:t>It does not advertise any other prefix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2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Suppose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AS4</a:t>
            </a:r>
            <a:r>
              <a:rPr lang="en-US" altLang="en-US" sz="2400" dirty="0">
                <a:ea typeface="ＭＳ Ｐゴシック" panose="020B0600070205080204" pitchFamily="34" charset="-128"/>
              </a:rPr>
              <a:t> own the prefix 20.0.2.0/24</a:t>
            </a:r>
          </a:p>
          <a:p>
            <a:pPr lvl="1"/>
            <a:r>
              <a:rPr lang="en-US" altLang="en-US" sz="1900" i="1" dirty="0">
                <a:ea typeface="ＭＳ Ｐゴシック" panose="020B0600070205080204" pitchFamily="34" charset="-128"/>
              </a:rPr>
              <a:t>AS 4</a:t>
            </a:r>
            <a:r>
              <a:rPr lang="en-US" altLang="en-US" sz="1900" dirty="0">
                <a:ea typeface="ＭＳ Ｐゴシック" panose="020B0600070205080204" pitchFamily="34" charset="-128"/>
              </a:rPr>
              <a:t> advertises 20.0.2.0/24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1</a:t>
            </a:r>
          </a:p>
          <a:p>
            <a:pPr lvl="1"/>
            <a:r>
              <a:rPr lang="en-US" altLang="en-US" sz="1900" i="1" dirty="0">
                <a:ea typeface="ＭＳ Ｐゴシック" panose="020B0600070205080204" pitchFamily="34" charset="-128"/>
              </a:rPr>
              <a:t>AS 1</a:t>
            </a:r>
            <a:r>
              <a:rPr lang="en-US" altLang="en-US" sz="1900" dirty="0">
                <a:ea typeface="ＭＳ Ｐゴシック" panose="020B0600070205080204" pitchFamily="34" charset="-128"/>
              </a:rPr>
              <a:t> advertises 20.0.2.0/24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2</a:t>
            </a:r>
            <a:r>
              <a:rPr lang="en-US" altLang="en-US" sz="1900" dirty="0">
                <a:ea typeface="ＭＳ Ｐゴシック" panose="020B0600070205080204" pitchFamily="34" charset="-128"/>
              </a:rPr>
              <a:t>,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5</a:t>
            </a:r>
            <a:r>
              <a:rPr lang="en-US" altLang="en-US" sz="19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3</a:t>
            </a:r>
          </a:p>
          <a:p>
            <a:pPr lvl="1"/>
            <a:r>
              <a:rPr lang="en-US" altLang="en-US" sz="1900" i="1" dirty="0">
                <a:ea typeface="ＭＳ Ｐゴシック" panose="020B0600070205080204" pitchFamily="34" charset="-128"/>
              </a:rPr>
              <a:t>AS 3</a:t>
            </a:r>
            <a:r>
              <a:rPr lang="en-US" altLang="en-US" sz="1900" dirty="0">
                <a:ea typeface="ＭＳ Ｐゴシック" panose="020B0600070205080204" pitchFamily="34" charset="-128"/>
              </a:rPr>
              <a:t> advertises 20.0.2.0/24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6</a:t>
            </a:r>
            <a:r>
              <a:rPr lang="en-US" altLang="en-US" sz="1900" dirty="0">
                <a:ea typeface="ＭＳ Ｐゴシック" panose="020B0600070205080204" pitchFamily="34" charset="-128"/>
              </a:rPr>
              <a:t>, but not to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AS 6</a:t>
            </a:r>
          </a:p>
          <a:p>
            <a:pPr lvl="1"/>
            <a:r>
              <a:rPr lang="en-US" altLang="en-US" sz="1900" i="1" dirty="0">
                <a:ea typeface="ＭＳ Ｐゴシック" panose="020B0600070205080204" pitchFamily="34" charset="-128"/>
              </a:rPr>
              <a:t>AS 5</a:t>
            </a:r>
            <a:r>
              <a:rPr lang="en-US" altLang="en-US" sz="1900" dirty="0">
                <a:ea typeface="ＭＳ Ｐゴシック" panose="020B0600070205080204" pitchFamily="34" charset="-128"/>
              </a:rPr>
              <a:t> does not advertise 20.0.2.0/24 to anyone</a:t>
            </a:r>
          </a:p>
        </p:txBody>
      </p:sp>
      <p:graphicFrame>
        <p:nvGraphicFramePr>
          <p:cNvPr id="94212" name="Object 2">
            <a:extLst>
              <a:ext uri="{FF2B5EF4-FFF2-40B4-BE49-F238E27FC236}">
                <a16:creationId xmlns:a16="http://schemas.microsoft.com/office/drawing/2014/main" id="{A3AE2805-9F1E-4B4F-B661-14A8F9A7E8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6100208"/>
              </p:ext>
            </p:extLst>
          </p:nvPr>
        </p:nvGraphicFramePr>
        <p:xfrm>
          <a:off x="6066116" y="1673858"/>
          <a:ext cx="59436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94212" name="Object 2">
                        <a:extLst>
                          <a:ext uri="{FF2B5EF4-FFF2-40B4-BE49-F238E27FC236}">
                            <a16:creationId xmlns:a16="http://schemas.microsoft.com/office/drawing/2014/main" id="{A3AE2805-9F1E-4B4F-B661-14A8F9A7E8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116" y="1673858"/>
                        <a:ext cx="5943600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E22B9-2EFB-D34D-A4BE-5843CE552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F1CC7-0B9F-1645-B154-2319899184F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20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3D3750B-ACE3-CE47-A355-0CDDCF43B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Traffic often follows AS-PATH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EFD279D-4C65-1045-B689-7CB991DB2B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452" y="1981200"/>
            <a:ext cx="5326568" cy="4876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In many cases, packets are routed according to the AS-PATH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However, in some cases this is not true</a:t>
            </a:r>
          </a:p>
          <a:p>
            <a:pPr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(Here: AS 2 filters routes with a long prefix)</a:t>
            </a:r>
          </a:p>
          <a:p>
            <a:pPr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96260" name="Object 2">
            <a:extLst>
              <a:ext uri="{FF2B5EF4-FFF2-40B4-BE49-F238E27FC236}">
                <a16:creationId xmlns:a16="http://schemas.microsoft.com/office/drawing/2014/main" id="{F88881EA-CC7A-114A-924F-029066766BE7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16186219"/>
              </p:ext>
            </p:extLst>
          </p:nvPr>
        </p:nvGraphicFramePr>
        <p:xfrm>
          <a:off x="5936864" y="1524000"/>
          <a:ext cx="5991225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4" imgW="7200900" imgH="1955800" progId="Visio.Drawing.11">
                  <p:embed/>
                </p:oleObj>
              </mc:Choice>
              <mc:Fallback>
                <p:oleObj name="Visio" r:id="rId4" imgW="7200900" imgH="1955800" progId="Visio.Drawing.11">
                  <p:embed/>
                  <p:pic>
                    <p:nvPicPr>
                      <p:cNvPr id="96260" name="Object 2">
                        <a:extLst>
                          <a:ext uri="{FF2B5EF4-FFF2-40B4-BE49-F238E27FC236}">
                            <a16:creationId xmlns:a16="http://schemas.microsoft.com/office/drawing/2014/main" id="{F88881EA-CC7A-114A-924F-029066766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64" y="1524000"/>
                        <a:ext cx="5991225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3" name="Freeform 5">
            <a:extLst>
              <a:ext uri="{FF2B5EF4-FFF2-40B4-BE49-F238E27FC236}">
                <a16:creationId xmlns:a16="http://schemas.microsoft.com/office/drawing/2014/main" id="{3DBAF428-4778-B444-8F34-458FE8F3CBFE}"/>
              </a:ext>
            </a:extLst>
          </p:cNvPr>
          <p:cNvSpPr>
            <a:spLocks/>
          </p:cNvSpPr>
          <p:nvPr/>
        </p:nvSpPr>
        <p:spPr bwMode="auto">
          <a:xfrm>
            <a:off x="6441688" y="3028950"/>
            <a:ext cx="4400550" cy="19050"/>
          </a:xfrm>
          <a:custGeom>
            <a:avLst/>
            <a:gdLst>
              <a:gd name="T0" fmla="*/ 2147483646 w 2772"/>
              <a:gd name="T1" fmla="*/ 0 h 12"/>
              <a:gd name="T2" fmla="*/ 0 w 2772"/>
              <a:gd name="T3" fmla="*/ 2147483646 h 12"/>
              <a:gd name="T4" fmla="*/ 0 60000 65536"/>
              <a:gd name="T5" fmla="*/ 0 60000 65536"/>
              <a:gd name="T6" fmla="*/ 0 w 2772"/>
              <a:gd name="T7" fmla="*/ 0 h 12"/>
              <a:gd name="T8" fmla="*/ 2772 w 27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72" h="12">
                <a:moveTo>
                  <a:pt x="2772" y="0"/>
                </a:moveTo>
                <a:cubicBezTo>
                  <a:pt x="2310" y="2"/>
                  <a:pt x="577" y="10"/>
                  <a:pt x="0" y="1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graphicFrame>
        <p:nvGraphicFramePr>
          <p:cNvPr id="96262" name="Object 3">
            <a:extLst>
              <a:ext uri="{FF2B5EF4-FFF2-40B4-BE49-F238E27FC236}">
                <a16:creationId xmlns:a16="http://schemas.microsoft.com/office/drawing/2014/main" id="{0381DECC-B046-8D4D-A396-82D92DDEF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94743"/>
              </p:ext>
            </p:extLst>
          </p:nvPr>
        </p:nvGraphicFramePr>
        <p:xfrm>
          <a:off x="6060689" y="3733800"/>
          <a:ext cx="599122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6" imgW="7200900" imgH="3606800" progId="Visio.Drawing.11">
                  <p:embed/>
                </p:oleObj>
              </mc:Choice>
              <mc:Fallback>
                <p:oleObj name="Visio" r:id="rId6" imgW="7200900" imgH="3606800" progId="Visio.Drawing.11">
                  <p:embed/>
                  <p:pic>
                    <p:nvPicPr>
                      <p:cNvPr id="96262" name="Object 3">
                        <a:extLst>
                          <a:ext uri="{FF2B5EF4-FFF2-40B4-BE49-F238E27FC236}">
                            <a16:creationId xmlns:a16="http://schemas.microsoft.com/office/drawing/2014/main" id="{0381DECC-B046-8D4D-A396-82D92DDEF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689" y="3733800"/>
                        <a:ext cx="5991225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5" name="Freeform 7">
            <a:extLst>
              <a:ext uri="{FF2B5EF4-FFF2-40B4-BE49-F238E27FC236}">
                <a16:creationId xmlns:a16="http://schemas.microsoft.com/office/drawing/2014/main" id="{3313742A-7035-6045-AA73-D6635523A7F3}"/>
              </a:ext>
            </a:extLst>
          </p:cNvPr>
          <p:cNvSpPr>
            <a:spLocks/>
          </p:cNvSpPr>
          <p:nvPr/>
        </p:nvSpPr>
        <p:spPr bwMode="auto">
          <a:xfrm>
            <a:off x="8499088" y="5049838"/>
            <a:ext cx="2419350" cy="969962"/>
          </a:xfrm>
          <a:custGeom>
            <a:avLst/>
            <a:gdLst>
              <a:gd name="T0" fmla="*/ 2147483646 w 1524"/>
              <a:gd name="T1" fmla="*/ 2147483646 h 611"/>
              <a:gd name="T2" fmla="*/ 2147483646 w 1524"/>
              <a:gd name="T3" fmla="*/ 2147483646 h 611"/>
              <a:gd name="T4" fmla="*/ 2147483646 w 1524"/>
              <a:gd name="T5" fmla="*/ 2147483646 h 611"/>
              <a:gd name="T6" fmla="*/ 0 w 1524"/>
              <a:gd name="T7" fmla="*/ 2147483646 h 611"/>
              <a:gd name="T8" fmla="*/ 0 60000 65536"/>
              <a:gd name="T9" fmla="*/ 0 60000 65536"/>
              <a:gd name="T10" fmla="*/ 0 60000 65536"/>
              <a:gd name="T11" fmla="*/ 0 60000 65536"/>
              <a:gd name="T12" fmla="*/ 0 w 1524"/>
              <a:gd name="T13" fmla="*/ 0 h 611"/>
              <a:gd name="T14" fmla="*/ 1524 w 1524"/>
              <a:gd name="T15" fmla="*/ 611 h 6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" h="611">
                <a:moveTo>
                  <a:pt x="1524" y="41"/>
                </a:moveTo>
                <a:cubicBezTo>
                  <a:pt x="1385" y="41"/>
                  <a:pt x="924" y="32"/>
                  <a:pt x="696" y="41"/>
                </a:cubicBezTo>
                <a:cubicBezTo>
                  <a:pt x="468" y="50"/>
                  <a:pt x="272" y="0"/>
                  <a:pt x="156" y="95"/>
                </a:cubicBezTo>
                <a:cubicBezTo>
                  <a:pt x="40" y="190"/>
                  <a:pt x="32" y="504"/>
                  <a:pt x="0" y="611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908D1-2325-3D4D-98A6-736C079E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922E0CE-5627-4643-85A1-FBA3887DB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6"/>
            <a:ext cx="11205117" cy="953036"/>
          </a:xfrm>
        </p:spPr>
        <p:txBody>
          <a:bodyPr>
            <a:no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Short AS-PATH does not mean that route is short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789AB3E-8A5A-2644-A312-828BBF48FF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From the perspective of AS 6: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Path {AS2, AS1} is short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Path {AS5, AS4, AS3, AS1} is long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But the number of traversed routers is larger when using the shorter AS-PATH</a:t>
            </a:r>
          </a:p>
        </p:txBody>
      </p:sp>
      <p:graphicFrame>
        <p:nvGraphicFramePr>
          <p:cNvPr id="98308" name="Object 2">
            <a:extLst>
              <a:ext uri="{FF2B5EF4-FFF2-40B4-BE49-F238E27FC236}">
                <a16:creationId xmlns:a16="http://schemas.microsoft.com/office/drawing/2014/main" id="{2DDBF431-892E-574D-A718-F77E3FB5129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8955100"/>
              </p:ext>
            </p:extLst>
          </p:nvPr>
        </p:nvGraphicFramePr>
        <p:xfrm>
          <a:off x="7242021" y="1450975"/>
          <a:ext cx="4752975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4" imgW="6616700" imgH="7531100" progId="Visio.Drawing.11">
                  <p:embed/>
                </p:oleObj>
              </mc:Choice>
              <mc:Fallback>
                <p:oleObj name="Visio" r:id="rId4" imgW="6616700" imgH="7531100" progId="Visio.Drawing.11">
                  <p:embed/>
                  <p:pic>
                    <p:nvPicPr>
                      <p:cNvPr id="98308" name="Object 2">
                        <a:extLst>
                          <a:ext uri="{FF2B5EF4-FFF2-40B4-BE49-F238E27FC236}">
                            <a16:creationId xmlns:a16="http://schemas.microsoft.com/office/drawing/2014/main" id="{2DDBF431-892E-574D-A718-F77E3FB512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021" y="1450975"/>
                        <a:ext cx="4752975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B4308-B7DA-6048-B302-7FB87DAB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C5F581-05FC-BB4D-AD31-3C882017B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Border Gate Protocol (BGP)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A930817-E5BE-4D4E-AB62-87C141E6C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820796"/>
          </a:xfrm>
          <a:noFill/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Border Gateway Protocol is the interdomain routing protocol for the Internet for routing between autonomous systems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Currently in version 4 (1995)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administrators can specify routing policies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BGP is a path vector protocol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Like distance vector, but routing messages in BGP contain complete routes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Uses TCP to transmit routing messages (TCP port 175)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684C6-9609-3148-B35E-893DDC3D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2BF078E-9470-3048-96D1-5FBE448BB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Border Gate Protocol (BGP)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495181B-8442-8E48-9E74-F3B2294D0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54120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 autonomous system uses BGP to advertise network prefixes to other AS’s</a:t>
            </a:r>
          </a:p>
          <a:p>
            <a:pPr marL="457200" indent="-457200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BGP helps an AS  to: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Learn about reachable </a:t>
            </a:r>
            <a:r>
              <a:rPr lang="en-CA" altLang="en-US">
                <a:ea typeface="ＭＳ Ｐゴシック" panose="020B0600070205080204" pitchFamily="34" charset="-128"/>
              </a:rPr>
              <a:t>networks from </a:t>
            </a:r>
            <a:r>
              <a:rPr lang="en-US" altLang="en-US" dirty="0">
                <a:ea typeface="ＭＳ Ｐゴシック" panose="020B0600070205080204" pitchFamily="34" charset="-128"/>
              </a:rPr>
              <a:t>neighboring AS’s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Distribute the information about reachable networks to routers inside the AS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Select a route if there are multiple routes to reach the same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D0243-9B86-D64D-8622-B8B4F1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69E9AB4-5CAB-AB41-B380-050C9576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interactions </a:t>
            </a:r>
          </a:p>
        </p:txBody>
      </p:sp>
      <p:graphicFrame>
        <p:nvGraphicFramePr>
          <p:cNvPr id="58371" name="Object 2">
            <a:extLst>
              <a:ext uri="{FF2B5EF4-FFF2-40B4-BE49-F238E27FC236}">
                <a16:creationId xmlns:a16="http://schemas.microsoft.com/office/drawing/2014/main" id="{A88B5FCF-63F5-2E47-A6D5-9F1315AD7B9C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1" y="1524001"/>
          <a:ext cx="78581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7861300" imgH="4495800" progId="Visio.Drawing.11">
                  <p:embed/>
                </p:oleObj>
              </mc:Choice>
              <mc:Fallback>
                <p:oleObj name="Visio" r:id="rId4" imgW="7861300" imgH="4495800" progId="Visio.Drawing.11">
                  <p:embed/>
                  <p:pic>
                    <p:nvPicPr>
                      <p:cNvPr id="58371" name="Object 2">
                        <a:extLst>
                          <a:ext uri="{FF2B5EF4-FFF2-40B4-BE49-F238E27FC236}">
                            <a16:creationId xmlns:a16="http://schemas.microsoft.com/office/drawing/2014/main" id="{A88B5FCF-63F5-2E47-A6D5-9F1315AD7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524001"/>
                        <a:ext cx="7858125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8">
            <a:extLst>
              <a:ext uri="{FF2B5EF4-FFF2-40B4-BE49-F238E27FC236}">
                <a16:creationId xmlns:a16="http://schemas.microsoft.com/office/drawing/2014/main" id="{B0D218E0-AF69-5940-A78E-B878590896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199" y="1825625"/>
            <a:ext cx="5871117" cy="4351338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The networks that are advertised are network IP addresses with a prefix, e.g., 128.100.0.0/16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65A4450-B8E3-AA4C-996F-1F5D36D15253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2800350"/>
            <a:ext cx="2978150" cy="781050"/>
            <a:chOff x="1920" y="1764"/>
            <a:chExt cx="1876" cy="492"/>
          </a:xfrm>
        </p:grpSpPr>
        <p:sp>
          <p:nvSpPr>
            <p:cNvPr id="58377" name="Line 9">
              <a:extLst>
                <a:ext uri="{FF2B5EF4-FFF2-40B4-BE49-F238E27FC236}">
                  <a16:creationId xmlns:a16="http://schemas.microsoft.com/office/drawing/2014/main" id="{3F32E7D9-43F3-5646-B1B8-9FD7F6FAF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920"/>
              <a:ext cx="288" cy="336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58378" name="Text Box 11">
              <a:extLst>
                <a:ext uri="{FF2B5EF4-FFF2-40B4-BE49-F238E27FC236}">
                  <a16:creationId xmlns:a16="http://schemas.microsoft.com/office/drawing/2014/main" id="{8F0A8221-F4CE-F446-9DD8-AD4FCC5AD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1764"/>
              <a:ext cx="17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 dirty="0"/>
                <a:t>Prefixes reachable from AS 1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EEE7FD3A-9D5E-4643-97A1-64C9A102BC53}"/>
              </a:ext>
            </a:extLst>
          </p:cNvPr>
          <p:cNvGrpSpPr>
            <a:grpSpLocks/>
          </p:cNvGrpSpPr>
          <p:nvPr/>
        </p:nvGrpSpPr>
        <p:grpSpPr bwMode="auto">
          <a:xfrm>
            <a:off x="4314826" y="5351464"/>
            <a:ext cx="2238375" cy="896937"/>
            <a:chOff x="1758" y="3324"/>
            <a:chExt cx="1410" cy="565"/>
          </a:xfrm>
        </p:grpSpPr>
        <p:sp>
          <p:nvSpPr>
            <p:cNvPr id="58375" name="Line 15">
              <a:extLst>
                <a:ext uri="{FF2B5EF4-FFF2-40B4-BE49-F238E27FC236}">
                  <a16:creationId xmlns:a16="http://schemas.microsoft.com/office/drawing/2014/main" id="{EBBB5F99-853F-D547-9DAE-D6B8E49A1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324"/>
              <a:ext cx="288" cy="336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58376" name="Text Box 16">
              <a:extLst>
                <a:ext uri="{FF2B5EF4-FFF2-40B4-BE49-F238E27FC236}">
                  <a16:creationId xmlns:a16="http://schemas.microsoft.com/office/drawing/2014/main" id="{F29D3BFC-5D20-F445-A0AC-55A8F2695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3504"/>
              <a:ext cx="122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altLang="en-US" sz="1600"/>
                <a:t>Prefixes</a:t>
              </a:r>
              <a:r>
                <a:rPr lang="en-US" altLang="en-US" sz="180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600"/>
                <a:t>reachable</a:t>
              </a:r>
              <a:br>
                <a:rPr lang="en-US" altLang="en-US" sz="1600"/>
              </a:br>
              <a:r>
                <a:rPr lang="en-US" altLang="en-US" sz="1600"/>
                <a:t>from AS 3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76F8F-67F9-3B4A-950F-7DB161FC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55447E1-EAE9-9843-8314-6D0F163A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interactions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E70BCE5-85C6-1048-958C-15C478149D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17288"/>
            <a:ext cx="8008434" cy="4876800"/>
          </a:xfrm>
        </p:spPr>
        <p:txBody>
          <a:bodyPr>
            <a:noAutofit/>
          </a:bodyPr>
          <a:lstStyle/>
          <a:p>
            <a:pPr marL="381000" indent="-381000"/>
            <a:r>
              <a:rPr lang="en-US" altLang="en-US" sz="2400" dirty="0">
                <a:ea typeface="ＭＳ Ｐゴシック" panose="020B0600070205080204" pitchFamily="34" charset="-128"/>
              </a:rPr>
              <a:t>BGP exchange between two routers is called a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BGP session</a:t>
            </a:r>
          </a:p>
          <a:p>
            <a:pPr marL="381000" indent="-381000"/>
            <a:r>
              <a:rPr lang="en-US" altLang="en-US" sz="2400" dirty="0">
                <a:ea typeface="ＭＳ Ｐゴシック" panose="020B0600070205080204" pitchFamily="34" charset="-128"/>
              </a:rPr>
              <a:t>Routers involved in a BGP session are called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BGP peers</a:t>
            </a:r>
          </a:p>
          <a:p>
            <a:pPr marL="381000" indent="-38100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Procedure: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i="1" dirty="0">
                <a:ea typeface="ＭＳ Ｐゴシック" panose="020B0600070205080204" pitchFamily="34" charset="-128"/>
              </a:rPr>
              <a:t>Establish TCP connection (port 175) to BGP peer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i="1" dirty="0">
                <a:ea typeface="ＭＳ Ｐゴシック" panose="020B0600070205080204" pitchFamily="34" charset="-128"/>
              </a:rPr>
              <a:t>Exchange BGP routes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i="1" dirty="0">
                <a:ea typeface="ＭＳ Ｐゴシック" panose="020B0600070205080204" pitchFamily="34" charset="-128"/>
              </a:rPr>
              <a:t>As long as connection is alive, periodically send incremental updates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Note: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Not all autonomous systems need to run BGP. On many stub networks, the route to the provider can be statically configured as a default route</a:t>
            </a:r>
          </a:p>
        </p:txBody>
      </p:sp>
      <p:graphicFrame>
        <p:nvGraphicFramePr>
          <p:cNvPr id="60420" name="Object 2">
            <a:extLst>
              <a:ext uri="{FF2B5EF4-FFF2-40B4-BE49-F238E27FC236}">
                <a16:creationId xmlns:a16="http://schemas.microsoft.com/office/drawing/2014/main" id="{58C36360-491E-AF46-818D-097E69BDD55E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2127106"/>
              </p:ext>
            </p:extLst>
          </p:nvPr>
        </p:nvGraphicFramePr>
        <p:xfrm>
          <a:off x="8835988" y="1648252"/>
          <a:ext cx="3271837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3276600" imgH="4127500" progId="Visio.Drawing.11">
                  <p:embed/>
                </p:oleObj>
              </mc:Choice>
              <mc:Fallback>
                <p:oleObj name="Visio" r:id="rId4" imgW="3276600" imgH="4127500" progId="Visio.Drawing.11">
                  <p:embed/>
                  <p:pic>
                    <p:nvPicPr>
                      <p:cNvPr id="60420" name="Object 2">
                        <a:extLst>
                          <a:ext uri="{FF2B5EF4-FFF2-40B4-BE49-F238E27FC236}">
                            <a16:creationId xmlns:a16="http://schemas.microsoft.com/office/drawing/2014/main" id="{58C36360-491E-AF46-818D-097E69BDD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988" y="1648252"/>
                        <a:ext cx="3271837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64809-3107-1B43-88DC-0060ACD6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1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AD54D7C-7B9E-2B47-905C-535ECC35A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interactions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64BFB8F-BBD3-4D43-A5D3-EF889C6E75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6677722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BGP peers advertise reachability of IP networks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advertises a path to a network (e.g., 10.0.0.0/24) to B only if it is willing to forward traffic going to that network</a:t>
            </a: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Path vector: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advertises the complete path AS A, …., AS X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this avoids loops</a:t>
            </a:r>
          </a:p>
        </p:txBody>
      </p:sp>
      <p:graphicFrame>
        <p:nvGraphicFramePr>
          <p:cNvPr id="62468" name="Object 2">
            <a:extLst>
              <a:ext uri="{FF2B5EF4-FFF2-40B4-BE49-F238E27FC236}">
                <a16:creationId xmlns:a16="http://schemas.microsoft.com/office/drawing/2014/main" id="{4E68790C-3347-B34B-A0AC-2BEAD0517FBC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4387513"/>
              </p:ext>
            </p:extLst>
          </p:nvPr>
        </p:nvGraphicFramePr>
        <p:xfrm>
          <a:off x="8225883" y="1747025"/>
          <a:ext cx="3271838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3276600" imgH="4127500" progId="Visio.Drawing.11">
                  <p:embed/>
                </p:oleObj>
              </mc:Choice>
              <mc:Fallback>
                <p:oleObj name="Visio" r:id="rId4" imgW="3276600" imgH="4127500" progId="Visio.Drawing.11">
                  <p:embed/>
                  <p:pic>
                    <p:nvPicPr>
                      <p:cNvPr id="62468" name="Object 2">
                        <a:extLst>
                          <a:ext uri="{FF2B5EF4-FFF2-40B4-BE49-F238E27FC236}">
                            <a16:creationId xmlns:a16="http://schemas.microsoft.com/office/drawing/2014/main" id="{4E68790C-3347-B34B-A0AC-2BEAD0517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5883" y="1747025"/>
                        <a:ext cx="3271838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7C6E5-26B0-9F43-987E-E2908522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3D94334-91D1-C54A-8809-021932871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Sessions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071E31D-E42B-174E-B18B-A90EA02964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External BGP session (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eBGP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):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Peers are in different AS’s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Internal BGP session (</a:t>
            </a:r>
            <a:r>
              <a:rPr lang="en-US" altLang="en-US" sz="24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):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Peers are in the same AS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Note that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ea typeface="ＭＳ Ｐゴシック" panose="020B0600070205080204" pitchFamily="34" charset="-128"/>
              </a:rPr>
              <a:t> sessions use routes constructed by an intradomain routing protocol to exchange messages !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4516" name="Object 2">
            <a:extLst>
              <a:ext uri="{FF2B5EF4-FFF2-40B4-BE49-F238E27FC236}">
                <a16:creationId xmlns:a16="http://schemas.microsoft.com/office/drawing/2014/main" id="{023F404D-9BBC-3646-8BB0-43C6553658E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005117"/>
              </p:ext>
            </p:extLst>
          </p:nvPr>
        </p:nvGraphicFramePr>
        <p:xfrm>
          <a:off x="8135047" y="2095888"/>
          <a:ext cx="34671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3479800" imgH="4127500" progId="Visio.Drawing.11">
                  <p:embed/>
                </p:oleObj>
              </mc:Choice>
              <mc:Fallback>
                <p:oleObj name="Visio" r:id="rId4" imgW="3479800" imgH="4127500" progId="Visio.Drawing.11">
                  <p:embed/>
                  <p:pic>
                    <p:nvPicPr>
                      <p:cNvPr id="64516" name="Object 2">
                        <a:extLst>
                          <a:ext uri="{FF2B5EF4-FFF2-40B4-BE49-F238E27FC236}">
                            <a16:creationId xmlns:a16="http://schemas.microsoft.com/office/drawing/2014/main" id="{023F404D-9BBC-3646-8BB0-43C655365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047" y="2095888"/>
                        <a:ext cx="346710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BCB60-280B-8644-8334-5848B89F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7586036-3185-B744-B035-9E8B7FC46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iBGP sessions</a:t>
            </a:r>
          </a:p>
        </p:txBody>
      </p:sp>
      <p:sp>
        <p:nvSpPr>
          <p:cNvPr id="66563" name="Rectangle 68">
            <a:extLst>
              <a:ext uri="{FF2B5EF4-FFF2-40B4-BE49-F238E27FC236}">
                <a16:creationId xmlns:a16="http://schemas.microsoft.com/office/drawing/2014/main" id="{32D6F132-C7D8-4C49-9F35-C92432C0FB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825625"/>
            <a:ext cx="5685263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ea typeface="ＭＳ Ｐゴシック" panose="020B0600070205080204" pitchFamily="34" charset="-128"/>
              </a:rPr>
              <a:t> peers in the same autonomous system are fully meshed</a:t>
            </a:r>
          </a:p>
          <a:p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Peer announces routes received via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eBGP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to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peers</a:t>
            </a:r>
          </a:p>
          <a:p>
            <a:endParaRPr lang="en-US" altLang="en-US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But: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peers do not announce routes received via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to other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iBGP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peers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6564" name="Object 2">
            <a:extLst>
              <a:ext uri="{FF2B5EF4-FFF2-40B4-BE49-F238E27FC236}">
                <a16:creationId xmlns:a16="http://schemas.microsoft.com/office/drawing/2014/main" id="{8C050D9A-2C1D-1643-A146-117823E2981E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6678840"/>
              </p:ext>
            </p:extLst>
          </p:nvPr>
        </p:nvGraphicFramePr>
        <p:xfrm>
          <a:off x="7525214" y="1836235"/>
          <a:ext cx="36957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3708400" imgH="4127500" progId="Visio.Drawing.11">
                  <p:embed/>
                </p:oleObj>
              </mc:Choice>
              <mc:Fallback>
                <p:oleObj name="Visio" r:id="rId4" imgW="3708400" imgH="4127500" progId="Visio.Drawing.11">
                  <p:embed/>
                  <p:pic>
                    <p:nvPicPr>
                      <p:cNvPr id="66564" name="Object 2">
                        <a:extLst>
                          <a:ext uri="{FF2B5EF4-FFF2-40B4-BE49-F238E27FC236}">
                            <a16:creationId xmlns:a16="http://schemas.microsoft.com/office/drawing/2014/main" id="{8C050D9A-2C1D-1643-A146-117823E29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214" y="1836235"/>
                        <a:ext cx="369570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BA0AE-1024-3849-9C40-946F7EB0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5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1081</Words>
  <Application>Microsoft Macintosh PowerPoint</Application>
  <PresentationFormat>Widescreen</PresentationFormat>
  <Paragraphs>261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Visio</vt:lpstr>
      <vt:lpstr>Border Gateway Protocol (BGP)</vt:lpstr>
      <vt:lpstr>Takeaways</vt:lpstr>
      <vt:lpstr>Border Gate Protocol (BGP)</vt:lpstr>
      <vt:lpstr>Border Gate Protocol (BGP)</vt:lpstr>
      <vt:lpstr>BGP interactions </vt:lpstr>
      <vt:lpstr>BGP interactions </vt:lpstr>
      <vt:lpstr>BGP interactions </vt:lpstr>
      <vt:lpstr>BGP Sessions </vt:lpstr>
      <vt:lpstr>iBGP sessions</vt:lpstr>
      <vt:lpstr>Route Reflectors</vt:lpstr>
      <vt:lpstr>BGP Message Types</vt:lpstr>
      <vt:lpstr>BGP Update</vt:lpstr>
      <vt:lpstr>ORIGIN  attribute</vt:lpstr>
      <vt:lpstr>AS-PATH attributes</vt:lpstr>
      <vt:lpstr>NEXT-HOP attributes</vt:lpstr>
      <vt:lpstr>Connecting NEXT-HOP with IGP information</vt:lpstr>
      <vt:lpstr>Route selection</vt:lpstr>
      <vt:lpstr>Local Preference</vt:lpstr>
      <vt:lpstr>Hot potato routing</vt:lpstr>
      <vt:lpstr>Hot potato routing</vt:lpstr>
      <vt:lpstr>Hot potato routing can backfire!</vt:lpstr>
      <vt:lpstr>Processing in BGP</vt:lpstr>
      <vt:lpstr>Importing and exporting routes</vt:lpstr>
      <vt:lpstr>Routing policies</vt:lpstr>
      <vt:lpstr>Traffic often follows AS-PATH</vt:lpstr>
      <vt:lpstr>Short AS-PATH does not mean that route is short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59</cp:revision>
  <dcterms:created xsi:type="dcterms:W3CDTF">2020-08-14T14:05:07Z</dcterms:created>
  <dcterms:modified xsi:type="dcterms:W3CDTF">2020-10-21T20:39:46Z</dcterms:modified>
</cp:coreProperties>
</file>