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673" r:id="rId3"/>
    <p:sldId id="445" r:id="rId4"/>
    <p:sldId id="444" r:id="rId5"/>
    <p:sldId id="485" r:id="rId6"/>
    <p:sldId id="474" r:id="rId7"/>
    <p:sldId id="479" r:id="rId8"/>
    <p:sldId id="478" r:id="rId9"/>
    <p:sldId id="476" r:id="rId10"/>
    <p:sldId id="477" r:id="rId11"/>
    <p:sldId id="454" r:id="rId12"/>
    <p:sldId id="452" r:id="rId13"/>
    <p:sldId id="455" r:id="rId14"/>
    <p:sldId id="456" r:id="rId15"/>
    <p:sldId id="457" r:id="rId16"/>
    <p:sldId id="458" r:id="rId17"/>
    <p:sldId id="459" r:id="rId18"/>
    <p:sldId id="4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4312C-620C-4D48-A44C-E9B850C71EF9}" v="23" dt="2020-10-27T14:57:38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3"/>
    <p:restoredTop sz="94647"/>
  </p:normalViewPr>
  <p:slideViewPr>
    <p:cSldViewPr snapToGrid="0" showGuides="1">
      <p:cViewPr varScale="1">
        <p:scale>
          <a:sx n="156" d="100"/>
          <a:sy n="156" d="100"/>
        </p:scale>
        <p:origin x="2520" y="184"/>
      </p:cViewPr>
      <p:guideLst>
        <p:guide orient="horz" pos="64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C7E7A5A0-6DE4-D342-85C9-C512DDD9A1F5}"/>
    <pc:docChg chg="modSld">
      <pc:chgData name="Jorg Liebeherr" userId="4e70e616cda3882f" providerId="LiveId" clId="{C7E7A5A0-6DE4-D342-85C9-C512DDD9A1F5}" dt="2020-10-21T19:33:00.736" v="17" actId="20577"/>
      <pc:docMkLst>
        <pc:docMk/>
      </pc:docMkLst>
      <pc:sldChg chg="modSp">
        <pc:chgData name="Jorg Liebeherr" userId="4e70e616cda3882f" providerId="LiveId" clId="{C7E7A5A0-6DE4-D342-85C9-C512DDD9A1F5}" dt="2020-10-21T19:33:00.736" v="17" actId="20577"/>
        <pc:sldMkLst>
          <pc:docMk/>
          <pc:sldMk cId="3418920004" sldId="408"/>
        </pc:sldMkLst>
        <pc:spChg chg="mod">
          <ac:chgData name="Jorg Liebeherr" userId="4e70e616cda3882f" providerId="LiveId" clId="{C7E7A5A0-6DE4-D342-85C9-C512DDD9A1F5}" dt="2020-10-21T19:33:00.736" v="17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modSp">
        <pc:chgData name="Jorg Liebeherr" userId="4e70e616cda3882f" providerId="LiveId" clId="{C7E7A5A0-6DE4-D342-85C9-C512DDD9A1F5}" dt="2020-10-21T19:26:49.226" v="2" actId="20577"/>
        <pc:sldMkLst>
          <pc:docMk/>
          <pc:sldMk cId="3747209517" sldId="423"/>
        </pc:sldMkLst>
        <pc:spChg chg="mod">
          <ac:chgData name="Jorg Liebeherr" userId="4e70e616cda3882f" providerId="LiveId" clId="{C7E7A5A0-6DE4-D342-85C9-C512DDD9A1F5}" dt="2020-10-21T19:26:49.226" v="2" actId="20577"/>
          <ac:spMkLst>
            <pc:docMk/>
            <pc:sldMk cId="3747209517" sldId="423"/>
            <ac:spMk id="94211" creationId="{845452C9-7C5A-1347-84D1-558349535B58}"/>
          </ac:spMkLst>
        </pc:spChg>
      </pc:sldChg>
    </pc:docChg>
  </pc:docChgLst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  <pc:docChgLst>
    <pc:chgData name="Jorg Liebeherr" userId="4e70e616cda3882f" providerId="LiveId" clId="{4834312C-620C-4D48-A44C-E9B850C71EF9}"/>
    <pc:docChg chg="modSld">
      <pc:chgData name="Jorg Liebeherr" userId="4e70e616cda3882f" providerId="LiveId" clId="{4834312C-620C-4D48-A44C-E9B850C71EF9}" dt="2020-10-27T14:57:38.270" v="22" actId="20577"/>
      <pc:docMkLst>
        <pc:docMk/>
      </pc:docMkLst>
      <pc:sldChg chg="modSp">
        <pc:chgData name="Jorg Liebeherr" userId="4e70e616cda3882f" providerId="LiveId" clId="{4834312C-620C-4D48-A44C-E9B850C71EF9}" dt="2020-10-27T14:57:38.270" v="22" actId="20577"/>
        <pc:sldMkLst>
          <pc:docMk/>
          <pc:sldMk cId="370381037" sldId="474"/>
        </pc:sldMkLst>
        <pc:spChg chg="mod">
          <ac:chgData name="Jorg Liebeherr" userId="4e70e616cda3882f" providerId="LiveId" clId="{4834312C-620C-4D48-A44C-E9B850C71EF9}" dt="2020-10-27T14:57:38.270" v="22" actId="20577"/>
          <ac:spMkLst>
            <pc:docMk/>
            <pc:sldMk cId="370381037" sldId="474"/>
            <ac:spMk id="15363" creationId="{F53851A9-9D74-EE4D-AB68-CE08576C866B}"/>
          </ac:spMkLst>
        </pc:spChg>
      </pc:sldChg>
    </pc:docChg>
  </pc:docChgLst>
  <pc:docChgLst>
    <pc:chgData name="Jorg Liebeherr" userId="4e70e616cda3882f" providerId="LiveId" clId="{1181EDB7-6307-194C-B7A1-050151D3E416}"/>
    <pc:docChg chg="undo custSel addSld delSld modSld">
      <pc:chgData name="Jorg Liebeherr" userId="4e70e616cda3882f" providerId="LiveId" clId="{1181EDB7-6307-194C-B7A1-050151D3E416}" dt="2020-10-26T19:38:24.933" v="2867" actId="20577"/>
      <pc:docMkLst>
        <pc:docMk/>
      </pc:docMkLst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932342642" sldId="256"/>
        </pc:sldMkLst>
        <pc:spChg chg="mod">
          <ac:chgData name="Jorg Liebeherr" userId="4e70e616cda3882f" providerId="LiveId" clId="{1181EDB7-6307-194C-B7A1-050151D3E416}" dt="2020-10-26T13:49:12.509" v="203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2342642" sldId="256"/>
            <ac:spMk id="6" creationId="{737E0CDB-B9C2-9542-888B-ED734A4F4B6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2342642" sldId="256"/>
            <ac:spMk id="7" creationId="{34783862-08F4-F742-B712-A21CD3C9782C}"/>
          </ac:spMkLst>
        </pc:spChg>
      </pc:sldChg>
      <pc:sldChg chg="del">
        <pc:chgData name="Jorg Liebeherr" userId="4e70e616cda3882f" providerId="LiveId" clId="{1181EDB7-6307-194C-B7A1-050151D3E416}" dt="2020-10-26T13:41:28.932" v="34" actId="2696"/>
        <pc:sldMkLst>
          <pc:docMk/>
          <pc:sldMk cId="202567412" sldId="394"/>
        </pc:sldMkLst>
      </pc:sldChg>
      <pc:sldChg chg="del">
        <pc:chgData name="Jorg Liebeherr" userId="4e70e616cda3882f" providerId="LiveId" clId="{1181EDB7-6307-194C-B7A1-050151D3E416}" dt="2020-10-26T13:41:24.805" v="13" actId="2696"/>
        <pc:sldMkLst>
          <pc:docMk/>
          <pc:sldMk cId="3610112705" sldId="396"/>
        </pc:sldMkLst>
      </pc:sldChg>
      <pc:sldChg chg="del">
        <pc:chgData name="Jorg Liebeherr" userId="4e70e616cda3882f" providerId="LiveId" clId="{1181EDB7-6307-194C-B7A1-050151D3E416}" dt="2020-10-26T13:41:24.816" v="14" actId="2696"/>
        <pc:sldMkLst>
          <pc:docMk/>
          <pc:sldMk cId="2761828855" sldId="398"/>
        </pc:sldMkLst>
      </pc:sldChg>
      <pc:sldChg chg="del">
        <pc:chgData name="Jorg Liebeherr" userId="4e70e616cda3882f" providerId="LiveId" clId="{1181EDB7-6307-194C-B7A1-050151D3E416}" dt="2020-10-26T13:41:24.828" v="15" actId="2696"/>
        <pc:sldMkLst>
          <pc:docMk/>
          <pc:sldMk cId="1683792821" sldId="401"/>
        </pc:sldMkLst>
      </pc:sldChg>
      <pc:sldChg chg="del">
        <pc:chgData name="Jorg Liebeherr" userId="4e70e616cda3882f" providerId="LiveId" clId="{1181EDB7-6307-194C-B7A1-050151D3E416}" dt="2020-10-26T13:41:24.841" v="16" actId="2696"/>
        <pc:sldMkLst>
          <pc:docMk/>
          <pc:sldMk cId="4035952310" sldId="403"/>
        </pc:sldMkLst>
      </pc:sldChg>
      <pc:sldChg chg="del">
        <pc:chgData name="Jorg Liebeherr" userId="4e70e616cda3882f" providerId="LiveId" clId="{1181EDB7-6307-194C-B7A1-050151D3E416}" dt="2020-10-26T13:41:24.776" v="11" actId="2696"/>
        <pc:sldMkLst>
          <pc:docMk/>
          <pc:sldMk cId="3418920004" sldId="408"/>
        </pc:sldMkLst>
      </pc:sldChg>
      <pc:sldChg chg="del">
        <pc:chgData name="Jorg Liebeherr" userId="4e70e616cda3882f" providerId="LiveId" clId="{1181EDB7-6307-194C-B7A1-050151D3E416}" dt="2020-10-26T13:41:24.794" v="12" actId="2696"/>
        <pc:sldMkLst>
          <pc:docMk/>
          <pc:sldMk cId="803829914" sldId="409"/>
        </pc:sldMkLst>
      </pc:sldChg>
      <pc:sldChg chg="del">
        <pc:chgData name="Jorg Liebeherr" userId="4e70e616cda3882f" providerId="LiveId" clId="{1181EDB7-6307-194C-B7A1-050151D3E416}" dt="2020-10-26T13:41:24.859" v="19" actId="2696"/>
        <pc:sldMkLst>
          <pc:docMk/>
          <pc:sldMk cId="3370184953" sldId="410"/>
        </pc:sldMkLst>
      </pc:sldChg>
      <pc:sldChg chg="del">
        <pc:chgData name="Jorg Liebeherr" userId="4e70e616cda3882f" providerId="LiveId" clId="{1181EDB7-6307-194C-B7A1-050151D3E416}" dt="2020-10-26T13:41:24.876" v="20" actId="2696"/>
        <pc:sldMkLst>
          <pc:docMk/>
          <pc:sldMk cId="3087522857" sldId="411"/>
        </pc:sldMkLst>
      </pc:sldChg>
      <pc:sldChg chg="del">
        <pc:chgData name="Jorg Liebeherr" userId="4e70e616cda3882f" providerId="LiveId" clId="{1181EDB7-6307-194C-B7A1-050151D3E416}" dt="2020-10-26T13:41:24.888" v="21" actId="2696"/>
        <pc:sldMkLst>
          <pc:docMk/>
          <pc:sldMk cId="1580692009" sldId="412"/>
        </pc:sldMkLst>
      </pc:sldChg>
      <pc:sldChg chg="del">
        <pc:chgData name="Jorg Liebeherr" userId="4e70e616cda3882f" providerId="LiveId" clId="{1181EDB7-6307-194C-B7A1-050151D3E416}" dt="2020-10-26T13:41:24.857" v="18" actId="2696"/>
        <pc:sldMkLst>
          <pc:docMk/>
          <pc:sldMk cId="2614339038" sldId="414"/>
        </pc:sldMkLst>
      </pc:sldChg>
      <pc:sldChg chg="del">
        <pc:chgData name="Jorg Liebeherr" userId="4e70e616cda3882f" providerId="LiveId" clId="{1181EDB7-6307-194C-B7A1-050151D3E416}" dt="2020-10-26T13:41:24.900" v="22" actId="2696"/>
        <pc:sldMkLst>
          <pc:docMk/>
          <pc:sldMk cId="2425412872" sldId="419"/>
        </pc:sldMkLst>
      </pc:sldChg>
      <pc:sldChg chg="del">
        <pc:chgData name="Jorg Liebeherr" userId="4e70e616cda3882f" providerId="LiveId" clId="{1181EDB7-6307-194C-B7A1-050151D3E416}" dt="2020-10-26T13:41:24.917" v="23" actId="2696"/>
        <pc:sldMkLst>
          <pc:docMk/>
          <pc:sldMk cId="2018798594" sldId="420"/>
        </pc:sldMkLst>
      </pc:sldChg>
      <pc:sldChg chg="del">
        <pc:chgData name="Jorg Liebeherr" userId="4e70e616cda3882f" providerId="LiveId" clId="{1181EDB7-6307-194C-B7A1-050151D3E416}" dt="2020-10-26T13:41:24.930" v="24" actId="2696"/>
        <pc:sldMkLst>
          <pc:docMk/>
          <pc:sldMk cId="3615291769" sldId="421"/>
        </pc:sldMkLst>
      </pc:sldChg>
      <pc:sldChg chg="del">
        <pc:chgData name="Jorg Liebeherr" userId="4e70e616cda3882f" providerId="LiveId" clId="{1181EDB7-6307-194C-B7A1-050151D3E416}" dt="2020-10-26T13:41:25" v="30" actId="2696"/>
        <pc:sldMkLst>
          <pc:docMk/>
          <pc:sldMk cId="4154365651" sldId="422"/>
        </pc:sldMkLst>
      </pc:sldChg>
      <pc:sldChg chg="del">
        <pc:chgData name="Jorg Liebeherr" userId="4e70e616cda3882f" providerId="LiveId" clId="{1181EDB7-6307-194C-B7A1-050151D3E416}" dt="2020-10-26T13:41:25.010" v="31" actId="2696"/>
        <pc:sldMkLst>
          <pc:docMk/>
          <pc:sldMk cId="3747209517" sldId="423"/>
        </pc:sldMkLst>
      </pc:sldChg>
      <pc:sldChg chg="del">
        <pc:chgData name="Jorg Liebeherr" userId="4e70e616cda3882f" providerId="LiveId" clId="{1181EDB7-6307-194C-B7A1-050151D3E416}" dt="2020-10-26T13:41:25.025" v="32" actId="2696"/>
        <pc:sldMkLst>
          <pc:docMk/>
          <pc:sldMk cId="3472814723" sldId="424"/>
        </pc:sldMkLst>
      </pc:sldChg>
      <pc:sldChg chg="del">
        <pc:chgData name="Jorg Liebeherr" userId="4e70e616cda3882f" providerId="LiveId" clId="{1181EDB7-6307-194C-B7A1-050151D3E416}" dt="2020-10-26T13:41:25.052" v="33" actId="2696"/>
        <pc:sldMkLst>
          <pc:docMk/>
          <pc:sldMk cId="272138612" sldId="425"/>
        </pc:sldMkLst>
      </pc:sldChg>
      <pc:sldChg chg="del">
        <pc:chgData name="Jorg Liebeherr" userId="4e70e616cda3882f" providerId="LiveId" clId="{1181EDB7-6307-194C-B7A1-050151D3E416}" dt="2020-10-26T13:41:24.854" v="17" actId="2696"/>
        <pc:sldMkLst>
          <pc:docMk/>
          <pc:sldMk cId="727049254" sldId="437"/>
        </pc:sldMkLst>
      </pc:sldChg>
      <pc:sldChg chg="del">
        <pc:chgData name="Jorg Liebeherr" userId="4e70e616cda3882f" providerId="LiveId" clId="{1181EDB7-6307-194C-B7A1-050151D3E416}" dt="2020-10-26T13:41:24.952" v="26" actId="2696"/>
        <pc:sldMkLst>
          <pc:docMk/>
          <pc:sldMk cId="3623510930" sldId="438"/>
        </pc:sldMkLst>
      </pc:sldChg>
      <pc:sldChg chg="del">
        <pc:chgData name="Jorg Liebeherr" userId="4e70e616cda3882f" providerId="LiveId" clId="{1181EDB7-6307-194C-B7A1-050151D3E416}" dt="2020-10-26T13:41:24.964" v="27" actId="2696"/>
        <pc:sldMkLst>
          <pc:docMk/>
          <pc:sldMk cId="4246135092" sldId="439"/>
        </pc:sldMkLst>
      </pc:sldChg>
      <pc:sldChg chg="del">
        <pc:chgData name="Jorg Liebeherr" userId="4e70e616cda3882f" providerId="LiveId" clId="{1181EDB7-6307-194C-B7A1-050151D3E416}" dt="2020-10-26T13:41:24.978" v="28" actId="2696"/>
        <pc:sldMkLst>
          <pc:docMk/>
          <pc:sldMk cId="1819058995" sldId="440"/>
        </pc:sldMkLst>
      </pc:sldChg>
      <pc:sldChg chg="del">
        <pc:chgData name="Jorg Liebeherr" userId="4e70e616cda3882f" providerId="LiveId" clId="{1181EDB7-6307-194C-B7A1-050151D3E416}" dt="2020-10-26T13:41:24.941" v="25" actId="2696"/>
        <pc:sldMkLst>
          <pc:docMk/>
          <pc:sldMk cId="1498215756" sldId="441"/>
        </pc:sldMkLst>
      </pc:sldChg>
      <pc:sldChg chg="del">
        <pc:chgData name="Jorg Liebeherr" userId="4e70e616cda3882f" providerId="LiveId" clId="{1181EDB7-6307-194C-B7A1-050151D3E416}" dt="2020-10-26T13:41:24.989" v="29" actId="2696"/>
        <pc:sldMkLst>
          <pc:docMk/>
          <pc:sldMk cId="1876693922" sldId="442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931651225" sldId="44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1651225" sldId="444"/>
            <ac:spMk id="2" creationId="{2AA4C8F5-3E9E-1B4E-9BED-545EBBDDD2D1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1651225" sldId="444"/>
            <ac:spMk id="9218" creationId="{9B8D0BE4-7981-A74C-A4A7-88745A45EAD5}"/>
          </ac:spMkLst>
        </pc:spChg>
        <pc:spChg chg="mod">
          <ac:chgData name="Jorg Liebeherr" userId="4e70e616cda3882f" providerId="LiveId" clId="{1181EDB7-6307-194C-B7A1-050151D3E416}" dt="2020-10-26T13:50:21.447" v="307" actId="20577"/>
          <ac:spMkLst>
            <pc:docMk/>
            <pc:sldMk cId="931651225" sldId="444"/>
            <ac:spMk id="9219" creationId="{209EAAC6-B782-3A45-BE33-8363C5E0FAE4}"/>
          </ac:spMkLst>
        </pc:spChg>
        <pc:spChg chg="mod">
          <ac:chgData name="Jorg Liebeherr" userId="4e70e616cda3882f" providerId="LiveId" clId="{1181EDB7-6307-194C-B7A1-050151D3E416}" dt="2020-10-26T19:04:29.474" v="2749" actId="207"/>
          <ac:spMkLst>
            <pc:docMk/>
            <pc:sldMk cId="931651225" sldId="444"/>
            <ac:spMk id="9220" creationId="{00C0D0AC-D0B5-7543-8F3F-D704DAAEE3C4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42925503" sldId="44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42925503" sldId="445"/>
            <ac:spMk id="2" creationId="{01EC088C-F15C-754E-A14D-BF4099A595ED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942925503" sldId="445"/>
            <ac:spMk id="13314" creationId="{E3F057CB-8188-264E-A3DB-3EDF8A1C896A}"/>
          </ac:spMkLst>
        </pc:spChg>
        <pc:spChg chg="mod">
          <ac:chgData name="Jorg Liebeherr" userId="4e70e616cda3882f" providerId="LiveId" clId="{1181EDB7-6307-194C-B7A1-050151D3E416}" dt="2020-10-26T13:45:07.096" v="168" actId="1036"/>
          <ac:spMkLst>
            <pc:docMk/>
            <pc:sldMk cId="2942925503" sldId="445"/>
            <ac:spMk id="13315" creationId="{7E1ADCB3-7D7C-164A-9623-1D7EB7895B6E}"/>
          </ac:spMkLst>
        </pc:spChg>
        <pc:spChg chg="mod">
          <ac:chgData name="Jorg Liebeherr" userId="4e70e616cda3882f" providerId="LiveId" clId="{1181EDB7-6307-194C-B7A1-050151D3E416}" dt="2020-10-26T19:03:11.418" v="2737" actId="403"/>
          <ac:spMkLst>
            <pc:docMk/>
            <pc:sldMk cId="2942925503" sldId="445"/>
            <ac:spMk id="13316" creationId="{5D773707-181D-0C43-9438-23604F4E93BA}"/>
          </ac:spMkLst>
        </pc:spChg>
        <pc:graphicFrameChg chg="mod">
          <ac:chgData name="Jorg Liebeherr" userId="4e70e616cda3882f" providerId="LiveId" clId="{1181EDB7-6307-194C-B7A1-050151D3E416}" dt="2020-10-26T19:03:00.529" v="2733" actId="1076"/>
          <ac:graphicFrameMkLst>
            <pc:docMk/>
            <pc:sldMk cId="2942925503" sldId="445"/>
            <ac:graphicFrameMk id="26628" creationId="{1E42B87B-5B54-D54A-BFD0-08E3C424E657}"/>
          </ac:graphicFrameMkLst>
        </pc:graphicFrameChg>
        <pc:graphicFrameChg chg="mod">
          <ac:chgData name="Jorg Liebeherr" userId="4e70e616cda3882f" providerId="LiveId" clId="{1181EDB7-6307-194C-B7A1-050151D3E416}" dt="2020-10-26T19:02:58.300" v="2732" actId="1076"/>
          <ac:graphicFrameMkLst>
            <pc:docMk/>
            <pc:sldMk cId="2942925503" sldId="445"/>
            <ac:graphicFrameMk id="26629" creationId="{D2FFEFA8-E2FF-A94C-A776-9E68AB753771}"/>
          </ac:graphicFrameMkLst>
        </pc:graphicFrameChg>
      </pc:sldChg>
      <pc:sldChg chg="modSp add del">
        <pc:chgData name="Jorg Liebeherr" userId="4e70e616cda3882f" providerId="LiveId" clId="{1181EDB7-6307-194C-B7A1-050151D3E416}" dt="2020-10-26T13:58:48.043" v="821" actId="2696"/>
        <pc:sldMkLst>
          <pc:docMk/>
          <pc:sldMk cId="1453371461" sldId="446"/>
        </pc:sldMkLst>
        <pc:spChg chg="mod">
          <ac:chgData name="Jorg Liebeherr" userId="4e70e616cda3882f" providerId="LiveId" clId="{1181EDB7-6307-194C-B7A1-050151D3E416}" dt="2020-10-26T13:41:09.416" v="1" actId="27636"/>
          <ac:spMkLst>
            <pc:docMk/>
            <pc:sldMk cId="1453371461" sldId="446"/>
            <ac:spMk id="14340" creationId="{64822B26-0F9C-4F48-BDD5-F854064C6017}"/>
          </ac:spMkLst>
        </pc:spChg>
      </pc:sldChg>
      <pc:sldChg chg="addSp delSp modSp add">
        <pc:chgData name="Jorg Liebeherr" userId="4e70e616cda3882f" providerId="LiveId" clId="{1181EDB7-6307-194C-B7A1-050151D3E416}" dt="2020-10-26T19:37:40.808" v="2809" actId="403"/>
        <pc:sldMkLst>
          <pc:docMk/>
          <pc:sldMk cId="4108992513" sldId="452"/>
        </pc:sldMkLst>
        <pc:spChg chg="add mod">
          <ac:chgData name="Jorg Liebeherr" userId="4e70e616cda3882f" providerId="LiveId" clId="{1181EDB7-6307-194C-B7A1-050151D3E416}" dt="2020-10-26T19:37:40.808" v="2809" actId="403"/>
          <ac:spMkLst>
            <pc:docMk/>
            <pc:sldMk cId="4108992513" sldId="452"/>
            <ac:spMk id="2" creationId="{F9ECD228-355B-494E-B3D5-9A2B0AFCA15B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108992513" sldId="452"/>
            <ac:spMk id="3" creationId="{01987B01-74F9-AB41-870C-5C3E7720C1D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108992513" sldId="452"/>
            <ac:spMk id="21506" creationId="{7A43C8A2-9B8E-BB46-A6D2-2063F8EA58D8}"/>
          </ac:spMkLst>
        </pc:spChg>
        <pc:spChg chg="mod">
          <ac:chgData name="Jorg Liebeherr" userId="4e70e616cda3882f" providerId="LiveId" clId="{1181EDB7-6307-194C-B7A1-050151D3E416}" dt="2020-10-26T15:13:28.053" v="2198" actId="2711"/>
          <ac:spMkLst>
            <pc:docMk/>
            <pc:sldMk cId="4108992513" sldId="452"/>
            <ac:spMk id="21507" creationId="{BBF2027B-F183-CA47-8C43-3C725B5F104D}"/>
          </ac:spMkLst>
        </pc:spChg>
        <pc:spChg chg="mod">
          <ac:chgData name="Jorg Liebeherr" userId="4e70e616cda3882f" providerId="LiveId" clId="{1181EDB7-6307-194C-B7A1-050151D3E416}" dt="2020-10-26T19:37:05.973" v="2804" actId="14100"/>
          <ac:spMkLst>
            <pc:docMk/>
            <pc:sldMk cId="4108992513" sldId="452"/>
            <ac:spMk id="21509" creationId="{82DFD364-B7DF-D34A-B0A8-C059919AC483}"/>
          </ac:spMkLst>
        </pc:spChg>
        <pc:graphicFrameChg chg="mod">
          <ac:chgData name="Jorg Liebeherr" userId="4e70e616cda3882f" providerId="LiveId" clId="{1181EDB7-6307-194C-B7A1-050151D3E416}" dt="2020-10-26T15:00:53.573" v="1405" actId="1076"/>
          <ac:graphicFrameMkLst>
            <pc:docMk/>
            <pc:sldMk cId="4108992513" sldId="452"/>
            <ac:graphicFrameMk id="35845" creationId="{3D2AFB77-A20F-B642-8307-06389732C745}"/>
          </ac:graphicFrameMkLst>
        </pc:graphicFrameChg>
      </pc:sldChg>
      <pc:sldChg chg="add del">
        <pc:chgData name="Jorg Liebeherr" userId="4e70e616cda3882f" providerId="LiveId" clId="{1181EDB7-6307-194C-B7A1-050151D3E416}" dt="2020-10-26T15:05:29.708" v="1877" actId="2696"/>
        <pc:sldMkLst>
          <pc:docMk/>
          <pc:sldMk cId="2892529412" sldId="45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60610607" sldId="45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60610607" sldId="454"/>
            <ac:spMk id="2" creationId="{04819019-835E-784A-9C05-D5993CB309F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60610607" sldId="454"/>
            <ac:spMk id="20482" creationId="{81D2359D-5646-9A4A-BCDF-0D07CAB0A100}"/>
          </ac:spMkLst>
        </pc:spChg>
        <pc:spChg chg="mod">
          <ac:chgData name="Jorg Liebeherr" userId="4e70e616cda3882f" providerId="LiveId" clId="{1181EDB7-6307-194C-B7A1-050151D3E416}" dt="2020-10-26T14:58:25.850" v="1404" actId="20577"/>
          <ac:spMkLst>
            <pc:docMk/>
            <pc:sldMk cId="4060610607" sldId="454"/>
            <ac:spMk id="20485" creationId="{7DDA6FA6-6141-824B-8B41-B2B87084A664}"/>
          </ac:spMkLst>
        </pc:spChg>
      </pc:sldChg>
      <pc:sldChg chg="addSp delSp modSp add">
        <pc:chgData name="Jorg Liebeherr" userId="4e70e616cda3882f" providerId="LiveId" clId="{1181EDB7-6307-194C-B7A1-050151D3E416}" dt="2020-10-26T19:38:24.933" v="2867" actId="20577"/>
        <pc:sldMkLst>
          <pc:docMk/>
          <pc:sldMk cId="3624624390" sldId="45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624624390" sldId="455"/>
            <ac:spMk id="2" creationId="{E32ED95F-DFE1-3E4A-B536-AD99B38D05CE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624624390" sldId="455"/>
            <ac:spMk id="23554" creationId="{4D3FDF15-A934-3245-B611-1E58DB9E42FD}"/>
          </ac:spMkLst>
        </pc:spChg>
        <pc:spChg chg="mod">
          <ac:chgData name="Jorg Liebeherr" userId="4e70e616cda3882f" providerId="LiveId" clId="{1181EDB7-6307-194C-B7A1-050151D3E416}" dt="2020-10-26T15:13:19.913" v="2196" actId="108"/>
          <ac:spMkLst>
            <pc:docMk/>
            <pc:sldMk cId="3624624390" sldId="455"/>
            <ac:spMk id="23555" creationId="{1DFF523C-7DDD-8041-ACF5-D966F6BDE493}"/>
          </ac:spMkLst>
        </pc:spChg>
        <pc:spChg chg="mod">
          <ac:chgData name="Jorg Liebeherr" userId="4e70e616cda3882f" providerId="LiveId" clId="{1181EDB7-6307-194C-B7A1-050151D3E416}" dt="2020-10-26T19:38:24.933" v="2867" actId="20577"/>
          <ac:spMkLst>
            <pc:docMk/>
            <pc:sldMk cId="3624624390" sldId="455"/>
            <ac:spMk id="23556" creationId="{3E6A0D3E-25C6-F341-B36A-AF246D913E7E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1" creationId="{F2AF14ED-8A94-B241-A281-35A8EC08FBE0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2" creationId="{574243E7-DF81-5D48-8376-3FC48AE6A127}"/>
          </ac:spMkLst>
        </pc:spChg>
        <pc:graphicFrameChg chg="mod modGraphic">
          <ac:chgData name="Jorg Liebeherr" userId="4e70e616cda3882f" providerId="LiveId" clId="{1181EDB7-6307-194C-B7A1-050151D3E416}" dt="2020-10-26T15:12:38.129" v="2181" actId="1076"/>
          <ac:graphicFrameMkLst>
            <pc:docMk/>
            <pc:sldMk cId="3624624390" sldId="455"/>
            <ac:graphicFrameMk id="331800" creationId="{B1C112C1-E13D-0648-9188-0D8B96D2B357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406338743" sldId="45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406338743" sldId="456"/>
            <ac:spMk id="2" creationId="{684DB9B3-FAFC-CF43-8CB3-6E4448DF841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406338743" sldId="456"/>
            <ac:spMk id="24578" creationId="{6D0D8C81-6525-B748-B4AF-F719C1337998}"/>
          </ac:spMkLst>
        </pc:spChg>
        <pc:spChg chg="mod">
          <ac:chgData name="Jorg Liebeherr" userId="4e70e616cda3882f" providerId="LiveId" clId="{1181EDB7-6307-194C-B7A1-050151D3E416}" dt="2020-10-26T15:13:54.251" v="2203" actId="1076"/>
          <ac:spMkLst>
            <pc:docMk/>
            <pc:sldMk cId="2406338743" sldId="456"/>
            <ac:spMk id="24579" creationId="{3036106C-325B-5A4D-AD3F-F9C6AEC665B0}"/>
          </ac:spMkLst>
        </pc:spChg>
        <pc:spChg chg="mod">
          <ac:chgData name="Jorg Liebeherr" userId="4e70e616cda3882f" providerId="LiveId" clId="{1181EDB7-6307-194C-B7A1-050151D3E416}" dt="2020-10-26T15:13:12.842" v="2195" actId="20577"/>
          <ac:spMkLst>
            <pc:docMk/>
            <pc:sldMk cId="2406338743" sldId="456"/>
            <ac:spMk id="24580" creationId="{73083252-2D83-2F46-9EE9-456FCCF6E750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2" creationId="{5D1616E5-2E24-674B-977E-3632E3FCEDB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3" creationId="{57C908DB-FBAE-A548-AE26-9C79FCFCA49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4" creationId="{865C8B46-2E0C-4140-B8CE-D0E5D1479187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5" creationId="{A0432362-C606-DF4B-9E94-9B3F310E3602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6" creationId="{EB06D7A3-2DA7-BC4A-8A2B-A4B4170D5AE7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7" creationId="{AF7B142A-F9F2-114D-963D-BB6C9B62D3A3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8" creationId="{D58A3AE5-ABB4-164F-97A3-99BE085165FC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9" creationId="{D8DCC50A-0FC8-0E40-BCB9-01439C344BCB}"/>
          </ac:spMkLst>
        </pc:spChg>
        <pc:graphicFrameChg chg="mod">
          <ac:chgData name="Jorg Liebeherr" userId="4e70e616cda3882f" providerId="LiveId" clId="{1181EDB7-6307-194C-B7A1-050151D3E416}" dt="2020-10-26T15:15:09.491" v="2222" actId="1076"/>
          <ac:graphicFrameMkLst>
            <pc:docMk/>
            <pc:sldMk cId="2406338743" sldId="456"/>
            <ac:graphicFrameMk id="38916" creationId="{6AF84368-B3E6-2546-9834-B26BCE400BB6}"/>
          </ac:graphicFrameMkLst>
        </pc:graphicFrameChg>
      </pc:sldChg>
      <pc:sldChg chg="addSp delSp modSp add modAnim">
        <pc:chgData name="Jorg Liebeherr" userId="4e70e616cda3882f" providerId="LiveId" clId="{1181EDB7-6307-194C-B7A1-050151D3E416}" dt="2020-10-26T19:06:09.032" v="2765"/>
        <pc:sldMkLst>
          <pc:docMk/>
          <pc:sldMk cId="1308183578" sldId="457"/>
        </pc:sldMkLst>
        <pc:spChg chg="add 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" creationId="{4655DA8E-9C6B-A740-BD96-A8DA897F7B8F}"/>
          </ac:spMkLst>
        </pc:spChg>
        <pc:spChg chg="add mod">
          <ac:chgData name="Jorg Liebeherr" userId="4e70e616cda3882f" providerId="LiveId" clId="{1181EDB7-6307-194C-B7A1-050151D3E416}" dt="2020-10-26T15:24:55.986" v="2397" actId="1076"/>
          <ac:spMkLst>
            <pc:docMk/>
            <pc:sldMk cId="1308183578" sldId="457"/>
            <ac:spMk id="4" creationId="{030DC7BD-75BD-694F-8814-155FCE02DD4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08183578" sldId="457"/>
            <ac:spMk id="5" creationId="{5537D35B-4F55-F74A-B945-95FBF7B3C152}"/>
          </ac:spMkLst>
        </pc:spChg>
        <pc:spChg chg="add mod">
          <ac:chgData name="Jorg Liebeherr" userId="4e70e616cda3882f" providerId="LiveId" clId="{1181EDB7-6307-194C-B7A1-050151D3E416}" dt="2020-10-26T15:25:10.124" v="2402" actId="20577"/>
          <ac:spMkLst>
            <pc:docMk/>
            <pc:sldMk cId="1308183578" sldId="457"/>
            <ac:spMk id="55" creationId="{9C2B7F8C-1E37-8C4C-83E9-5144CEE8CBB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08183578" sldId="457"/>
            <ac:spMk id="25602" creationId="{EAB42255-CC6E-F24E-A6BD-033E437EA5AD}"/>
          </ac:spMkLst>
        </pc:spChg>
        <pc:spChg chg="mod">
          <ac:chgData name="Jorg Liebeherr" userId="4e70e616cda3882f" providerId="LiveId" clId="{1181EDB7-6307-194C-B7A1-050151D3E416}" dt="2020-10-26T15:15:48.990" v="2241" actId="207"/>
          <ac:spMkLst>
            <pc:docMk/>
            <pc:sldMk cId="1308183578" sldId="457"/>
            <ac:spMk id="25603" creationId="{A0F7972C-8232-2045-9DF0-EB9CC3207B88}"/>
          </ac:spMkLst>
        </pc:spChg>
        <pc:spChg chg="mod">
          <ac:chgData name="Jorg Liebeherr" userId="4e70e616cda3882f" providerId="LiveId" clId="{1181EDB7-6307-194C-B7A1-050151D3E416}" dt="2020-10-26T15:32:19.056" v="2534" actId="20577"/>
          <ac:spMkLst>
            <pc:docMk/>
            <pc:sldMk cId="1308183578" sldId="457"/>
            <ac:spMk id="25604" creationId="{979538E8-D6CD-F044-8A03-C943492AFE4B}"/>
          </ac:spMkLst>
        </pc:spChg>
        <pc:spChg chg="add del">
          <ac:chgData name="Jorg Liebeherr" userId="4e70e616cda3882f" providerId="LiveId" clId="{1181EDB7-6307-194C-B7A1-050151D3E416}" dt="2020-10-26T15:16:42.972" v="2247" actId="478"/>
          <ac:spMkLst>
            <pc:docMk/>
            <pc:sldMk cId="1308183578" sldId="457"/>
            <ac:spMk id="25606" creationId="{4F95E163-AB1E-E84A-95CC-2382CD6779FD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09" creationId="{99666A0D-CAEC-7A4D-9183-1773C4F4C40B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0" creationId="{7A10D564-28F2-3D4F-955E-97E696C95B9E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2" creationId="{F0E49EA1-37C1-B14D-8B03-E4D5818E7F21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5" creationId="{ACD22044-8948-9641-889F-5E391936768D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6" creationId="{9379F515-FB9C-9348-B4A0-A71CB35E7EC5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8" creationId="{F3A15911-733C-8544-9EC0-2FD6A732D2A8}"/>
          </ac:spMkLst>
        </pc:spChg>
        <pc:spChg chg="mod">
          <ac:chgData name="Jorg Liebeherr" userId="4e70e616cda3882f" providerId="LiveId" clId="{1181EDB7-6307-194C-B7A1-050151D3E416}" dt="2020-10-26T15:18:37.009" v="2260" actId="207"/>
          <ac:spMkLst>
            <pc:docMk/>
            <pc:sldMk cId="1308183578" sldId="457"/>
            <ac:spMk id="25627" creationId="{20ADE0CA-A7B7-784F-98CE-BD82CD508003}"/>
          </ac:spMkLst>
        </pc:spChg>
        <pc:spChg chg="mod">
          <ac:chgData name="Jorg Liebeherr" userId="4e70e616cda3882f" providerId="LiveId" clId="{1181EDB7-6307-194C-B7A1-050151D3E416}" dt="2020-10-26T15:18:41.007" v="2261" actId="208"/>
          <ac:spMkLst>
            <pc:docMk/>
            <pc:sldMk cId="1308183578" sldId="457"/>
            <ac:spMk id="25628" creationId="{400F584B-385C-194F-B9F9-3E73516F11C6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29" creationId="{9628B8A8-5A07-F64E-A74F-B8AA23C11559}"/>
          </ac:spMkLst>
        </pc:spChg>
        <pc:spChg chg="mod">
          <ac:chgData name="Jorg Liebeherr" userId="4e70e616cda3882f" providerId="LiveId" clId="{1181EDB7-6307-194C-B7A1-050151D3E416}" dt="2020-10-26T15:18:19.558" v="2257" actId="208"/>
          <ac:spMkLst>
            <pc:docMk/>
            <pc:sldMk cId="1308183578" sldId="457"/>
            <ac:spMk id="25630" creationId="{E0F50A0C-76EE-DF46-AFE4-652323C499E7}"/>
          </ac:spMkLst>
        </pc:spChg>
        <pc:spChg chg="mod">
          <ac:chgData name="Jorg Liebeherr" userId="4e70e616cda3882f" providerId="LiveId" clId="{1181EDB7-6307-194C-B7A1-050151D3E416}" dt="2020-10-26T15:23:44.735" v="2376" actId="208"/>
          <ac:spMkLst>
            <pc:docMk/>
            <pc:sldMk cId="1308183578" sldId="457"/>
            <ac:spMk id="25631" creationId="{4FD7A304-4CB0-8046-ADB2-ED5ECFF912A0}"/>
          </ac:spMkLst>
        </pc:spChg>
        <pc:spChg chg="mod">
          <ac:chgData name="Jorg Liebeherr" userId="4e70e616cda3882f" providerId="LiveId" clId="{1181EDB7-6307-194C-B7A1-050151D3E416}" dt="2020-10-26T15:23:34.568" v="2375" actId="208"/>
          <ac:spMkLst>
            <pc:docMk/>
            <pc:sldMk cId="1308183578" sldId="457"/>
            <ac:spMk id="25632" creationId="{69DAF013-0474-B24D-A396-C1BAC48F4A59}"/>
          </ac:spMkLst>
        </pc:spChg>
        <pc:spChg chg="mod">
          <ac:chgData name="Jorg Liebeherr" userId="4e70e616cda3882f" providerId="LiveId" clId="{1181EDB7-6307-194C-B7A1-050151D3E416}" dt="2020-10-26T15:23:04.935" v="2372" actId="208"/>
          <ac:spMkLst>
            <pc:docMk/>
            <pc:sldMk cId="1308183578" sldId="457"/>
            <ac:spMk id="25633" creationId="{7634C8C5-83F1-A54C-9764-3DE71010F551}"/>
          </ac:spMkLst>
        </pc:spChg>
        <pc:spChg chg="mod">
          <ac:chgData name="Jorg Liebeherr" userId="4e70e616cda3882f" providerId="LiveId" clId="{1181EDB7-6307-194C-B7A1-050151D3E416}" dt="2020-10-26T15:22:34.543" v="2366" actId="208"/>
          <ac:spMkLst>
            <pc:docMk/>
            <pc:sldMk cId="1308183578" sldId="457"/>
            <ac:spMk id="25634" creationId="{AC34B23D-3658-084A-B90D-6BF1667181F6}"/>
          </ac:spMkLst>
        </pc:spChg>
        <pc:spChg chg="mod">
          <ac:chgData name="Jorg Liebeherr" userId="4e70e616cda3882f" providerId="LiveId" clId="{1181EDB7-6307-194C-B7A1-050151D3E416}" dt="2020-10-26T15:22:59.530" v="2371" actId="208"/>
          <ac:spMkLst>
            <pc:docMk/>
            <pc:sldMk cId="1308183578" sldId="457"/>
            <ac:spMk id="25635" creationId="{AED89C8F-26C0-114A-842D-5DDACDAA6597}"/>
          </ac:spMkLst>
        </pc:spChg>
        <pc:spChg chg="mod">
          <ac:chgData name="Jorg Liebeherr" userId="4e70e616cda3882f" providerId="LiveId" clId="{1181EDB7-6307-194C-B7A1-050151D3E416}" dt="2020-10-26T15:22:47.655" v="2369" actId="208"/>
          <ac:spMkLst>
            <pc:docMk/>
            <pc:sldMk cId="1308183578" sldId="457"/>
            <ac:spMk id="25636" creationId="{58BB2264-66FA-8D4A-A2E5-5DBF7B3404B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2" creationId="{D32B7AC6-D10B-E44D-A812-F25382A5BDEA}"/>
          </ac:spMkLst>
        </pc:spChg>
        <pc:spChg chg="mod">
          <ac:chgData name="Jorg Liebeherr" userId="4e70e616cda3882f" providerId="LiveId" clId="{1181EDB7-6307-194C-B7A1-050151D3E416}" dt="2020-10-26T15:18:51.183" v="2263" actId="208"/>
          <ac:spMkLst>
            <pc:docMk/>
            <pc:sldMk cId="1308183578" sldId="457"/>
            <ac:spMk id="25643" creationId="{D35C1DCC-F831-D84A-9355-CFB0FBF4FA0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4" creationId="{8F78F89F-6EFE-DD49-A2F7-9CC8C463F35C}"/>
          </ac:spMkLst>
        </pc:spChg>
        <pc:spChg chg="mod">
          <ac:chgData name="Jorg Liebeherr" userId="4e70e616cda3882f" providerId="LiveId" clId="{1181EDB7-6307-194C-B7A1-050151D3E416}" dt="2020-10-26T15:18:32.632" v="2259" actId="208"/>
          <ac:spMkLst>
            <pc:docMk/>
            <pc:sldMk cId="1308183578" sldId="457"/>
            <ac:spMk id="25645" creationId="{3E97A878-37C3-5344-9870-2F11E80C287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6" creationId="{BAB8293A-7F82-C744-9873-7D2A69B03AE6}"/>
          </ac:spMkLst>
        </pc:spChg>
        <pc:spChg chg="mod">
          <ac:chgData name="Jorg Liebeherr" userId="4e70e616cda3882f" providerId="LiveId" clId="{1181EDB7-6307-194C-B7A1-050151D3E416}" dt="2020-10-26T15:18:28.911" v="2258" actId="208"/>
          <ac:spMkLst>
            <pc:docMk/>
            <pc:sldMk cId="1308183578" sldId="457"/>
            <ac:spMk id="25647" creationId="{DA6DD40B-24F1-7B4E-BE3A-E7E23C9EB78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8" creationId="{1B86AB76-A893-7446-A654-C0F5F9E75384}"/>
          </ac:spMkLst>
        </pc:spChg>
        <pc:spChg chg="mod">
          <ac:chgData name="Jorg Liebeherr" userId="4e70e616cda3882f" providerId="LiveId" clId="{1181EDB7-6307-194C-B7A1-050151D3E416}" dt="2020-10-26T15:18:46.856" v="2262" actId="208"/>
          <ac:spMkLst>
            <pc:docMk/>
            <pc:sldMk cId="1308183578" sldId="457"/>
            <ac:spMk id="25649" creationId="{8C7E91CC-787E-3E41-8FE7-595883B07E75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50" creationId="{01E78A51-6935-5A40-ABB6-3586428B6F10}"/>
          </ac:spMkLst>
        </pc:spChg>
        <pc:spChg chg="mod">
          <ac:chgData name="Jorg Liebeherr" userId="4e70e616cda3882f" providerId="LiveId" clId="{1181EDB7-6307-194C-B7A1-050151D3E416}" dt="2020-10-26T15:22:12.950" v="2364" actId="208"/>
          <ac:spMkLst>
            <pc:docMk/>
            <pc:sldMk cId="1308183578" sldId="457"/>
            <ac:spMk id="25651" creationId="{A66EE715-A7D8-5D4D-A619-4F99579489F9}"/>
          </ac:spMkLst>
        </pc:spChg>
        <pc:spChg chg="del mod">
          <ac:chgData name="Jorg Liebeherr" userId="4e70e616cda3882f" providerId="LiveId" clId="{1181EDB7-6307-194C-B7A1-050151D3E416}" dt="2020-10-26T15:28:45.898" v="2419" actId="478"/>
          <ac:spMkLst>
            <pc:docMk/>
            <pc:sldMk cId="1308183578" sldId="457"/>
            <ac:spMk id="333870" creationId="{1DB62130-1EDE-5F44-9AFF-A690223A6D3C}"/>
          </ac:spMkLst>
        </pc:spChg>
        <pc:spChg chg="del mod">
          <ac:chgData name="Jorg Liebeherr" userId="4e70e616cda3882f" providerId="LiveId" clId="{1181EDB7-6307-194C-B7A1-050151D3E416}" dt="2020-10-26T15:28:43.564" v="2418" actId="478"/>
          <ac:spMkLst>
            <pc:docMk/>
            <pc:sldMk cId="1308183578" sldId="457"/>
            <ac:spMk id="333890" creationId="{79E9E39D-C5BE-654B-9EFE-0BA198958337}"/>
          </ac:spMkLst>
        </pc:spChg>
        <pc:grpChg chg="mod">
          <ac:chgData name="Jorg Liebeherr" userId="4e70e616cda3882f" providerId="LiveId" clId="{1181EDB7-6307-194C-B7A1-050151D3E416}" dt="2020-10-26T15:22:48.175" v="2370" actId="207"/>
          <ac:grpSpMkLst>
            <pc:docMk/>
            <pc:sldMk cId="1308183578" sldId="457"/>
            <ac:grpSpMk id="333868" creationId="{ED688682-B06E-4B4F-8C8F-0B08AC2F608D}"/>
          </ac:grpSpMkLst>
        </pc:grpChg>
        <pc:grpChg chg="mod">
          <ac:chgData name="Jorg Liebeherr" userId="4e70e616cda3882f" providerId="LiveId" clId="{1181EDB7-6307-194C-B7A1-050151D3E416}" dt="2020-10-26T15:27:08.518" v="2412" actId="1076"/>
          <ac:grpSpMkLst>
            <pc:docMk/>
            <pc:sldMk cId="1308183578" sldId="457"/>
            <ac:grpSpMk id="333869" creationId="{8231209A-BFE8-9D46-8A67-56F5E9C54534}"/>
          </ac:grpSpMkLst>
        </pc:grpChg>
        <pc:grpChg chg="mod">
          <ac:chgData name="Jorg Liebeherr" userId="4e70e616cda3882f" providerId="LiveId" clId="{1181EDB7-6307-194C-B7A1-050151D3E416}" dt="2020-10-26T15:29:12.282" v="2420" actId="1076"/>
          <ac:grpSpMkLst>
            <pc:docMk/>
            <pc:sldMk cId="1308183578" sldId="457"/>
            <ac:grpSpMk id="333871" creationId="{43BDB1F0-FE29-2147-9952-22E69D4FB367}"/>
          </ac:grpSpMkLst>
        </pc:grpChg>
        <pc:grpChg chg="mod">
          <ac:chgData name="Jorg Liebeherr" userId="4e70e616cda3882f" providerId="LiveId" clId="{1181EDB7-6307-194C-B7A1-050151D3E416}" dt="2020-10-26T15:29:26.867" v="2422" actId="1076"/>
          <ac:grpSpMkLst>
            <pc:docMk/>
            <pc:sldMk cId="1308183578" sldId="457"/>
            <ac:grpSpMk id="333884" creationId="{3FE64849-623F-3C4C-8118-FB1EB11DFD71}"/>
          </ac:grpSpMkLst>
        </pc:grpChg>
        <pc:grpChg chg="mod">
          <ac:chgData name="Jorg Liebeherr" userId="4e70e616cda3882f" providerId="LiveId" clId="{1181EDB7-6307-194C-B7A1-050151D3E416}" dt="2020-10-26T15:29:19.906" v="2421" actId="1076"/>
          <ac:grpSpMkLst>
            <pc:docMk/>
            <pc:sldMk cId="1308183578" sldId="457"/>
            <ac:grpSpMk id="333891" creationId="{5DD2582A-8F62-E045-8006-C8DBFF6AEE70}"/>
          </ac:grpSpMkLst>
        </pc:grpChg>
        <pc:graphicFrameChg chg="add mod modGraphic">
          <ac:chgData name="Jorg Liebeherr" userId="4e70e616cda3882f" providerId="LiveId" clId="{1181EDB7-6307-194C-B7A1-050151D3E416}" dt="2020-10-26T15:20:40.091" v="2302" actId="14734"/>
          <ac:graphicFrameMkLst>
            <pc:docMk/>
            <pc:sldMk cId="1308183578" sldId="457"/>
            <ac:graphicFrameMk id="3" creationId="{2F04BE56-0F0B-1F42-9AAA-5995ED586A5D}"/>
          </ac:graphicFrameMkLst>
        </pc:graphicFrameChg>
      </pc:sldChg>
      <pc:sldChg chg="addSp delSp modSp add delAnim">
        <pc:chgData name="Jorg Liebeherr" userId="4e70e616cda3882f" providerId="LiveId" clId="{1181EDB7-6307-194C-B7A1-050151D3E416}" dt="2020-10-26T19:06:09.032" v="2765"/>
        <pc:sldMkLst>
          <pc:docMk/>
          <pc:sldMk cId="1004657146" sldId="45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004657146" sldId="458"/>
            <ac:spMk id="2" creationId="{D25FE933-B89F-4E49-850C-E6CC7C321C4E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26" creationId="{95B95708-F549-4342-8268-97C181F0A9D7}"/>
          </ac:spMkLst>
        </pc:spChg>
        <pc:spChg chg="mod">
          <ac:chgData name="Jorg Liebeherr" userId="4e70e616cda3882f" providerId="LiveId" clId="{1181EDB7-6307-194C-B7A1-050151D3E416}" dt="2020-10-26T15:32:05.849" v="2530" actId="20577"/>
          <ac:spMkLst>
            <pc:docMk/>
            <pc:sldMk cId="1004657146" sldId="458"/>
            <ac:spMk id="26627" creationId="{5FA8C15F-359C-9E48-B594-9C54402BB123}"/>
          </ac:spMkLst>
        </pc:spChg>
        <pc:spChg chg="mod">
          <ac:chgData name="Jorg Liebeherr" userId="4e70e616cda3882f" providerId="LiveId" clId="{1181EDB7-6307-194C-B7A1-050151D3E416}" dt="2020-10-26T15:30:20.037" v="2430" actId="20577"/>
          <ac:spMkLst>
            <pc:docMk/>
            <pc:sldMk cId="1004657146" sldId="458"/>
            <ac:spMk id="26628" creationId="{4092B170-03FA-0245-BA28-BD6C8F3EAC1F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0" creationId="{9169F574-54A5-C64F-A996-AE9083DE56D8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3" creationId="{455F08C2-6492-1F4E-9A11-84DE24A80532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4" creationId="{670CBD5D-9EDB-154A-A7CE-DD9BE8E8D68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6" creationId="{5D51197E-181A-1B41-9CDC-0419A3DED2B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9" creationId="{D67FD8DE-BA9C-444E-86D4-DF98B6E4112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0" creationId="{5006063B-8D41-DC44-B58E-33FDDBA59DAD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2" creationId="{614FEDF3-7C67-FD49-B134-56FB3F006145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3" creationId="{B2AC5B9D-35C1-184D-9CEB-AFFB628C96A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334896" creationId="{09E23C9E-D74C-DA40-83C2-36EDA187E0BF}"/>
          </ac:spMkLst>
        </pc:s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87" creationId="{CCB633EF-20AD-2344-A33C-66FDC162C56E}"/>
          </ac:grpSpMkLst>
        </pc:gr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90" creationId="{25E94696-D23D-9E4F-90C9-F5350F02B384}"/>
          </ac:grpSpMkLst>
        </pc:grp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1" creationId="{3D84525E-64C3-A442-9FA1-4498964F1CE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2" creationId="{551E1BF1-26CF-574F-B7D8-B8D3AE060445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5" creationId="{97FDAC3C-F3B1-A94D-86E9-5EBBF16538ED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7" creationId="{16E69608-D733-5641-9620-C25B1443E44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8" creationId="{40361A74-446A-2845-9FE3-BCD7F2CC042F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41" creationId="{CA6A4CF3-F05C-F94A-AEFC-7BB7CCB691A6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7320212" sldId="459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7320212" sldId="459"/>
            <ac:spMk id="2" creationId="{69B5B131-FA53-AA44-BCE3-306899B7968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7320212" sldId="459"/>
            <ac:spMk id="27650" creationId="{33801F75-1DFE-4942-8DCF-AC97957684D4}"/>
          </ac:spMkLst>
        </pc:spChg>
        <pc:spChg chg="mod">
          <ac:chgData name="Jorg Liebeherr" userId="4e70e616cda3882f" providerId="LiveId" clId="{1181EDB7-6307-194C-B7A1-050151D3E416}" dt="2020-10-26T15:32:38.477" v="2538" actId="5793"/>
          <ac:spMkLst>
            <pc:docMk/>
            <pc:sldMk cId="407320212" sldId="459"/>
            <ac:spMk id="27653" creationId="{EFCDFB0B-ADB8-2E4A-94BB-D88C3FFC9641}"/>
          </ac:spMkLst>
        </pc:spChg>
        <pc:graphicFrameChg chg="mod">
          <ac:chgData name="Jorg Liebeherr" userId="4e70e616cda3882f" providerId="LiveId" clId="{1181EDB7-6307-194C-B7A1-050151D3E416}" dt="2020-10-26T15:32:32.232" v="2536" actId="1076"/>
          <ac:graphicFrameMkLst>
            <pc:docMk/>
            <pc:sldMk cId="407320212" sldId="459"/>
            <ac:graphicFrameMk id="41987" creationId="{3EE966A1-E5C3-6246-B87A-CF8026F8BCE8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669038832" sldId="460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669038832" sldId="460"/>
            <ac:spMk id="2" creationId="{78F6C56C-F5D5-9F4F-AB86-C6BD494F66C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669038832" sldId="460"/>
            <ac:spMk id="28674" creationId="{B19F651D-5CBE-2F46-BAE5-089CF5ADADE5}"/>
          </ac:spMkLst>
        </pc:spChg>
        <pc:spChg chg="mod">
          <ac:chgData name="Jorg Liebeherr" userId="4e70e616cda3882f" providerId="LiveId" clId="{1181EDB7-6307-194C-B7A1-050151D3E416}" dt="2020-10-26T15:35:20.539" v="2568" actId="20577"/>
          <ac:spMkLst>
            <pc:docMk/>
            <pc:sldMk cId="669038832" sldId="460"/>
            <ac:spMk id="28675" creationId="{9B7F9B5F-D7F5-F74C-89DE-D93573908EA4}"/>
          </ac:spMkLst>
        </pc:spChg>
        <pc:spChg chg="mod">
          <ac:chgData name="Jorg Liebeherr" userId="4e70e616cda3882f" providerId="LiveId" clId="{1181EDB7-6307-194C-B7A1-050151D3E416}" dt="2020-10-26T15:33:33.642" v="2543" actId="20577"/>
          <ac:spMkLst>
            <pc:docMk/>
            <pc:sldMk cId="669038832" sldId="460"/>
            <ac:spMk id="28676" creationId="{654F6C24-9E5F-9144-A243-9E133122DB94}"/>
          </ac:spMkLst>
        </pc:spChg>
      </pc:sldChg>
      <pc:sldChg chg="modSp add del">
        <pc:chgData name="Jorg Liebeherr" userId="4e70e616cda3882f" providerId="LiveId" clId="{1181EDB7-6307-194C-B7A1-050151D3E416}" dt="2020-10-26T15:42:35.666" v="2587" actId="2696"/>
        <pc:sldMkLst>
          <pc:docMk/>
          <pc:sldMk cId="354790062" sldId="461"/>
        </pc:sldMkLst>
        <pc:spChg chg="mod">
          <ac:chgData name="Jorg Liebeherr" userId="4e70e616cda3882f" providerId="LiveId" clId="{1181EDB7-6307-194C-B7A1-050151D3E416}" dt="2020-10-26T15:41:36.892" v="2569" actId="1076"/>
          <ac:spMkLst>
            <pc:docMk/>
            <pc:sldMk cId="354790062" sldId="461"/>
            <ac:spMk id="29699" creationId="{938795DA-5560-F446-A456-2800403BB229}"/>
          </ac:spMkLst>
        </pc:spChg>
        <pc:spChg chg="mod">
          <ac:chgData name="Jorg Liebeherr" userId="4e70e616cda3882f" providerId="LiveId" clId="{1181EDB7-6307-194C-B7A1-050151D3E416}" dt="2020-10-26T13:41:09.579" v="4" actId="27636"/>
          <ac:spMkLst>
            <pc:docMk/>
            <pc:sldMk cId="354790062" sldId="461"/>
            <ac:spMk id="29700" creationId="{480B54C7-2E2A-7B4D-8DDA-60E2E424A687}"/>
          </ac:spMkLst>
        </pc:spChg>
      </pc:sldChg>
      <pc:sldChg chg="add del">
        <pc:chgData name="Jorg Liebeherr" userId="4e70e616cda3882f" providerId="LiveId" clId="{1181EDB7-6307-194C-B7A1-050151D3E416}" dt="2020-10-26T15:42:34.344" v="2585" actId="2696"/>
        <pc:sldMkLst>
          <pc:docMk/>
          <pc:sldMk cId="4280450626" sldId="462"/>
        </pc:sldMkLst>
      </pc:sldChg>
      <pc:sldChg chg="add del">
        <pc:chgData name="Jorg Liebeherr" userId="4e70e616cda3882f" providerId="LiveId" clId="{1181EDB7-6307-194C-B7A1-050151D3E416}" dt="2020-10-26T15:42:35.204" v="2586" actId="2696"/>
        <pc:sldMkLst>
          <pc:docMk/>
          <pc:sldMk cId="197127307" sldId="463"/>
        </pc:sldMkLst>
      </pc:sldChg>
      <pc:sldChg chg="modSp add del">
        <pc:chgData name="Jorg Liebeherr" userId="4e70e616cda3882f" providerId="LiveId" clId="{1181EDB7-6307-194C-B7A1-050151D3E416}" dt="2020-10-26T15:42:32.611" v="2570" actId="2696"/>
        <pc:sldMkLst>
          <pc:docMk/>
          <pc:sldMk cId="2188031512" sldId="464"/>
        </pc:sldMkLst>
        <pc:spChg chg="mod">
          <ac:chgData name="Jorg Liebeherr" userId="4e70e616cda3882f" providerId="LiveId" clId="{1181EDB7-6307-194C-B7A1-050151D3E416}" dt="2020-10-26T13:41:09.632" v="5" actId="27636"/>
          <ac:spMkLst>
            <pc:docMk/>
            <pc:sldMk cId="2188031512" sldId="464"/>
            <ac:spMk id="32772" creationId="{30558B6F-1EBA-6C4C-A680-5B691B8E2C45}"/>
          </ac:spMkLst>
        </pc:spChg>
      </pc:sldChg>
      <pc:sldChg chg="modSp add del">
        <pc:chgData name="Jorg Liebeherr" userId="4e70e616cda3882f" providerId="LiveId" clId="{1181EDB7-6307-194C-B7A1-050151D3E416}" dt="2020-10-26T15:42:32.614" v="2571" actId="2696"/>
        <pc:sldMkLst>
          <pc:docMk/>
          <pc:sldMk cId="78154505" sldId="465"/>
        </pc:sldMkLst>
        <pc:spChg chg="mod">
          <ac:chgData name="Jorg Liebeherr" userId="4e70e616cda3882f" providerId="LiveId" clId="{1181EDB7-6307-194C-B7A1-050151D3E416}" dt="2020-10-26T13:41:09.644" v="6" actId="27636"/>
          <ac:spMkLst>
            <pc:docMk/>
            <pc:sldMk cId="78154505" sldId="465"/>
            <ac:spMk id="33796" creationId="{C95106E3-E74B-4C49-B5B1-A62D51C51E7D}"/>
          </ac:spMkLst>
        </pc:spChg>
      </pc:sldChg>
      <pc:sldChg chg="modSp add del">
        <pc:chgData name="Jorg Liebeherr" userId="4e70e616cda3882f" providerId="LiveId" clId="{1181EDB7-6307-194C-B7A1-050151D3E416}" dt="2020-10-26T15:42:32.617" v="2572" actId="2696"/>
        <pc:sldMkLst>
          <pc:docMk/>
          <pc:sldMk cId="781486036" sldId="466"/>
        </pc:sldMkLst>
        <pc:spChg chg="mod">
          <ac:chgData name="Jorg Liebeherr" userId="4e70e616cda3882f" providerId="LiveId" clId="{1181EDB7-6307-194C-B7A1-050151D3E416}" dt="2020-10-26T13:41:09.704" v="7" actId="27636"/>
          <ac:spMkLst>
            <pc:docMk/>
            <pc:sldMk cId="781486036" sldId="466"/>
            <ac:spMk id="34820" creationId="{B9A26B52-0876-3B4D-A98D-B8C69C488D1F}"/>
          </ac:spMkLst>
        </pc:spChg>
      </pc:sldChg>
      <pc:sldChg chg="modSp add del">
        <pc:chgData name="Jorg Liebeherr" userId="4e70e616cda3882f" providerId="LiveId" clId="{1181EDB7-6307-194C-B7A1-050151D3E416}" dt="2020-10-26T15:42:32.621" v="2573" actId="2696"/>
        <pc:sldMkLst>
          <pc:docMk/>
          <pc:sldMk cId="2896415392" sldId="467"/>
        </pc:sldMkLst>
        <pc:spChg chg="mod">
          <ac:chgData name="Jorg Liebeherr" userId="4e70e616cda3882f" providerId="LiveId" clId="{1181EDB7-6307-194C-B7A1-050151D3E416}" dt="2020-10-26T13:41:09.722" v="8" actId="27636"/>
          <ac:spMkLst>
            <pc:docMk/>
            <pc:sldMk cId="2896415392" sldId="467"/>
            <ac:spMk id="35844" creationId="{D6C2626A-8B24-544B-9978-F4B70D5915BB}"/>
          </ac:spMkLst>
        </pc:spChg>
      </pc:sldChg>
      <pc:sldChg chg="modSp add del">
        <pc:chgData name="Jorg Liebeherr" userId="4e70e616cda3882f" providerId="LiveId" clId="{1181EDB7-6307-194C-B7A1-050151D3E416}" dt="2020-10-26T15:42:32.624" v="2574" actId="2696"/>
        <pc:sldMkLst>
          <pc:docMk/>
          <pc:sldMk cId="2529368204" sldId="468"/>
        </pc:sldMkLst>
        <pc:spChg chg="mod">
          <ac:chgData name="Jorg Liebeherr" userId="4e70e616cda3882f" providerId="LiveId" clId="{1181EDB7-6307-194C-B7A1-050151D3E416}" dt="2020-10-26T13:41:09.751" v="9" actId="27636"/>
          <ac:spMkLst>
            <pc:docMk/>
            <pc:sldMk cId="2529368204" sldId="468"/>
            <ac:spMk id="36867" creationId="{FB918B55-C1E1-AD4C-9BDF-1225DC199D16}"/>
          </ac:spMkLst>
        </pc:spChg>
      </pc:sldChg>
      <pc:sldChg chg="modSp add del">
        <pc:chgData name="Jorg Liebeherr" userId="4e70e616cda3882f" providerId="LiveId" clId="{1181EDB7-6307-194C-B7A1-050151D3E416}" dt="2020-10-26T15:42:32.628" v="2575" actId="2696"/>
        <pc:sldMkLst>
          <pc:docMk/>
          <pc:sldMk cId="2591508231" sldId="469"/>
        </pc:sldMkLst>
        <pc:spChg chg="mod">
          <ac:chgData name="Jorg Liebeherr" userId="4e70e616cda3882f" providerId="LiveId" clId="{1181EDB7-6307-194C-B7A1-050151D3E416}" dt="2020-10-26T13:41:09.843" v="10" actId="27636"/>
          <ac:spMkLst>
            <pc:docMk/>
            <pc:sldMk cId="2591508231" sldId="469"/>
            <ac:spMk id="37891" creationId="{4C7B597B-2A81-6C4F-A276-916F45B367A6}"/>
          </ac:spMkLst>
        </pc:spChg>
      </pc:sldChg>
      <pc:sldChg chg="add del">
        <pc:chgData name="Jorg Liebeherr" userId="4e70e616cda3882f" providerId="LiveId" clId="{1181EDB7-6307-194C-B7A1-050151D3E416}" dt="2020-10-26T15:42:32.634" v="2576" actId="2696"/>
        <pc:sldMkLst>
          <pc:docMk/>
          <pc:sldMk cId="72750935" sldId="470"/>
        </pc:sldMkLst>
      </pc:sldChg>
      <pc:sldChg chg="add del">
        <pc:chgData name="Jorg Liebeherr" userId="4e70e616cda3882f" providerId="LiveId" clId="{1181EDB7-6307-194C-B7A1-050151D3E416}" dt="2020-10-26T15:42:32.636" v="2577" actId="2696"/>
        <pc:sldMkLst>
          <pc:docMk/>
          <pc:sldMk cId="2694535100" sldId="471"/>
        </pc:sldMkLst>
      </pc:sldChg>
      <pc:sldChg chg="add del">
        <pc:chgData name="Jorg Liebeherr" userId="4e70e616cda3882f" providerId="LiveId" clId="{1181EDB7-6307-194C-B7A1-050151D3E416}" dt="2020-10-26T15:42:32.644" v="2578" actId="2696"/>
        <pc:sldMkLst>
          <pc:docMk/>
          <pc:sldMk cId="687691933" sldId="472"/>
        </pc:sldMkLst>
      </pc:sldChg>
      <pc:sldChg chg="add del">
        <pc:chgData name="Jorg Liebeherr" userId="4e70e616cda3882f" providerId="LiveId" clId="{1181EDB7-6307-194C-B7A1-050151D3E416}" dt="2020-10-26T19:02:05.540" v="2713" actId="2696"/>
        <pc:sldMkLst>
          <pc:docMk/>
          <pc:sldMk cId="2678324413" sldId="47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370381037" sldId="47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70381037" sldId="474"/>
            <ac:spMk id="2" creationId="{699F76CA-21C8-2743-93A1-9757EFE7943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70381037" sldId="474"/>
            <ac:spMk id="15362" creationId="{8569BDD9-6303-A648-B701-6D638BC86F1E}"/>
          </ac:spMkLst>
        </pc:spChg>
        <pc:spChg chg="mod">
          <ac:chgData name="Jorg Liebeherr" userId="4e70e616cda3882f" providerId="LiveId" clId="{1181EDB7-6307-194C-B7A1-050151D3E416}" dt="2020-10-26T19:05:00.227" v="2753" actId="207"/>
          <ac:spMkLst>
            <pc:docMk/>
            <pc:sldMk cId="370381037" sldId="474"/>
            <ac:spMk id="15364" creationId="{2FC04C08-40CF-F349-B2FA-A1D4F9EBEDF2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68" creationId="{48F39CA5-6EE9-DD4B-8646-69168544D0B2}"/>
          </ac:spMkLst>
        </pc:spChg>
        <pc:spChg chg="mod">
          <ac:chgData name="Jorg Liebeherr" userId="4e70e616cda3882f" providerId="LiveId" clId="{1181EDB7-6307-194C-B7A1-050151D3E416}" dt="2020-10-26T13:59:38.917" v="825" actId="1076"/>
          <ac:spMkLst>
            <pc:docMk/>
            <pc:sldMk cId="370381037" sldId="474"/>
            <ac:spMk id="15369" creationId="{71A9CC42-674F-004E-8A5A-2D77BAC8A541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70" creationId="{28B9B0B0-906D-434F-AD4A-0099676585FD}"/>
          </ac:spMkLst>
        </pc:spChg>
        <pc:spChg chg="del">
          <ac:chgData name="Jorg Liebeherr" userId="4e70e616cda3882f" providerId="LiveId" clId="{1181EDB7-6307-194C-B7A1-050151D3E416}" dt="2020-10-26T14:47:00.863" v="1071" actId="478"/>
          <ac:spMkLst>
            <pc:docMk/>
            <pc:sldMk cId="370381037" sldId="474"/>
            <ac:spMk id="15371" creationId="{5F2A1F49-6E7B-0F46-987C-CFD012BC8D68}"/>
          </ac:spMkLst>
        </pc:spChg>
        <pc:picChg chg="del mod">
          <ac:chgData name="Jorg Liebeherr" userId="4e70e616cda3882f" providerId="LiveId" clId="{1181EDB7-6307-194C-B7A1-050151D3E416}" dt="2020-10-26T14:21:47.488" v="872" actId="478"/>
          <ac:picMkLst>
            <pc:docMk/>
            <pc:sldMk cId="370381037" sldId="474"/>
            <ac:picMk id="28676" creationId="{8146BE69-34BF-BA40-A313-1BBF778FB843}"/>
          </ac:picMkLst>
        </pc:picChg>
        <pc:picChg chg="del">
          <ac:chgData name="Jorg Liebeherr" userId="4e70e616cda3882f" providerId="LiveId" clId="{1181EDB7-6307-194C-B7A1-050151D3E416}" dt="2020-10-26T14:21:49.963" v="873" actId="478"/>
          <ac:picMkLst>
            <pc:docMk/>
            <pc:sldMk cId="370381037" sldId="474"/>
            <ac:picMk id="28677" creationId="{BC29409D-96FB-9242-AE30-FB721D883FA4}"/>
          </ac:picMkLst>
        </pc:picChg>
      </pc:sldChg>
      <pc:sldChg chg="addSp delSp modSp add">
        <pc:chgData name="Jorg Liebeherr" userId="4e70e616cda3882f" providerId="LiveId" clId="{1181EDB7-6307-194C-B7A1-050151D3E416}" dt="2020-10-26T19:35:43.830" v="2766" actId="255"/>
        <pc:sldMkLst>
          <pc:docMk/>
          <pc:sldMk cId="847151758" sldId="47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847151758" sldId="476"/>
            <ac:spMk id="2" creationId="{5817BC5E-C5C9-1441-820C-69C5ED1EF3CA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847151758" sldId="476"/>
            <ac:spMk id="18434" creationId="{891EB15F-8724-0C40-9B26-152995CFCBA7}"/>
          </ac:spMkLst>
        </pc:spChg>
        <pc:spChg chg="mod">
          <ac:chgData name="Jorg Liebeherr" userId="4e70e616cda3882f" providerId="LiveId" clId="{1181EDB7-6307-194C-B7A1-050151D3E416}" dt="2020-10-26T19:35:43.830" v="2766" actId="255"/>
          <ac:spMkLst>
            <pc:docMk/>
            <pc:sldMk cId="847151758" sldId="476"/>
            <ac:spMk id="18435" creationId="{5BCA2475-681F-4A42-9568-3FB782775696}"/>
          </ac:spMkLst>
        </pc:spChg>
        <pc:spChg chg="mod">
          <ac:chgData name="Jorg Liebeherr" userId="4e70e616cda3882f" providerId="LiveId" clId="{1181EDB7-6307-194C-B7A1-050151D3E416}" dt="2020-10-26T14:55:49.685" v="1316" actId="27636"/>
          <ac:spMkLst>
            <pc:docMk/>
            <pc:sldMk cId="847151758" sldId="476"/>
            <ac:spMk id="18436" creationId="{4BBDF642-FF70-FA4A-9A78-E4AF5D09E231}"/>
          </ac:spMkLst>
        </pc:spChg>
        <pc:picChg chg="mod">
          <ac:chgData name="Jorg Liebeherr" userId="4e70e616cda3882f" providerId="LiveId" clId="{1181EDB7-6307-194C-B7A1-050151D3E416}" dt="2020-10-26T14:55:23.014" v="1303" actId="1076"/>
          <ac:picMkLst>
            <pc:docMk/>
            <pc:sldMk cId="847151758" sldId="476"/>
            <ac:picMk id="31748" creationId="{EEAAB221-8AC0-6E4E-851A-5C32AEE47EB9}"/>
          </ac:picMkLst>
        </pc:picChg>
      </pc:sldChg>
      <pc:sldChg chg="addSp delSp modSp add">
        <pc:chgData name="Jorg Liebeherr" userId="4e70e616cda3882f" providerId="LiveId" clId="{1181EDB7-6307-194C-B7A1-050151D3E416}" dt="2020-10-26T19:36:29.190" v="2799" actId="113"/>
        <pc:sldMkLst>
          <pc:docMk/>
          <pc:sldMk cId="918195967" sldId="477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18195967" sldId="477"/>
            <ac:spMk id="2" creationId="{BFC57A71-DDEF-8047-9A6E-F71A6D033AF3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18195967" sldId="477"/>
            <ac:spMk id="19458" creationId="{AE3DEED3-193A-D443-AD16-4A7E09D252DB}"/>
          </ac:spMkLst>
        </pc:spChg>
        <pc:spChg chg="mod">
          <ac:chgData name="Jorg Liebeherr" userId="4e70e616cda3882f" providerId="LiveId" clId="{1181EDB7-6307-194C-B7A1-050151D3E416}" dt="2020-10-26T19:36:22.798" v="2797" actId="20577"/>
          <ac:spMkLst>
            <pc:docMk/>
            <pc:sldMk cId="918195967" sldId="477"/>
            <ac:spMk id="19459" creationId="{52221E67-5FD7-BC40-8983-1FA9C5676007}"/>
          </ac:spMkLst>
        </pc:spChg>
        <pc:spChg chg="mod">
          <ac:chgData name="Jorg Liebeherr" userId="4e70e616cda3882f" providerId="LiveId" clId="{1181EDB7-6307-194C-B7A1-050151D3E416}" dt="2020-10-26T19:05:48.322" v="2761" actId="113"/>
          <ac:spMkLst>
            <pc:docMk/>
            <pc:sldMk cId="918195967" sldId="477"/>
            <ac:spMk id="19460" creationId="{9F764B19-4580-6247-A28A-05A6ED45149C}"/>
          </ac:spMkLst>
        </pc:spChg>
        <pc:spChg chg="mod">
          <ac:chgData name="Jorg Liebeherr" userId="4e70e616cda3882f" providerId="LiveId" clId="{1181EDB7-6307-194C-B7A1-050151D3E416}" dt="2020-10-26T19:36:29.190" v="2799" actId="113"/>
          <ac:spMkLst>
            <pc:docMk/>
            <pc:sldMk cId="918195967" sldId="477"/>
            <ac:spMk id="19461" creationId="{C8A2445E-3B63-8A4C-8F44-094090987B37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29283644" sldId="47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29283644" sldId="478"/>
            <ac:spMk id="2" creationId="{9F2F7635-AAC0-2E4A-B789-92566172E341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5" creationId="{1DF7FAC8-2A52-814E-8DD4-1733274832B3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7" creationId="{D08979D5-1EA1-6845-B0C9-384A436BEA95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8" creationId="{39B6AE5B-AD9C-3D49-A38A-0024734658DB}"/>
          </ac:spMkLst>
        </pc:spChg>
        <pc:spChg chg="del mod">
          <ac:chgData name="Jorg Liebeherr" userId="4e70e616cda3882f" providerId="LiveId" clId="{1181EDB7-6307-194C-B7A1-050151D3E416}" dt="2020-10-26T19:06:04.705" v="2764"/>
          <ac:spMkLst>
            <pc:docMk/>
            <pc:sldMk cId="2929283644" sldId="478"/>
            <ac:spMk id="17410" creationId="{0F6371FB-9451-8043-980A-5A497A5671B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11" creationId="{CA899ADC-DBB2-FA46-B718-BB9222670F6C}"/>
          </ac:spMkLst>
        </pc:spChg>
        <pc:spChg chg="mod">
          <ac:chgData name="Jorg Liebeherr" userId="4e70e616cda3882f" providerId="LiveId" clId="{1181EDB7-6307-194C-B7A1-050151D3E416}" dt="2020-10-26T14:51:04.014" v="1238" actId="20577"/>
          <ac:spMkLst>
            <pc:docMk/>
            <pc:sldMk cId="2929283644" sldId="478"/>
            <ac:spMk id="17436" creationId="{5F9D876A-B367-D446-B936-9E9A0EFEC58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39" creationId="{79E80230-1333-0245-9A4D-DB08844CE180}"/>
          </ac:spMkLst>
        </pc:spChg>
        <pc:spChg chg="del mod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40" creationId="{8FCBAE51-92A3-B84C-A40D-4FE50E4D194E}"/>
          </ac:spMkLst>
        </pc:s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71" creationId="{56CFF7B1-D7A3-BB44-851C-940682C16047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99" creationId="{1490D353-C1D9-7644-A370-68646272F7AD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0" creationId="{7055B328-DA4B-8847-82EE-B691E9198010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1" creationId="{8C3EE592-04AE-5749-929C-F3D948EEA515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2" creationId="{89C0F4F5-A9F3-704A-B4B0-2E39F4E80D84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3" creationId="{EA502F6D-9DB3-5C4A-83ED-F7D7CAA49060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26" creationId="{FCD625DD-A129-D541-A903-C3EF908381CD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7" creationId="{52C1B40D-6D96-8E45-A0E2-DB31AD2A95AA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8" creationId="{9A7432F7-C0C8-9642-88DB-7618E57AC024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9" creationId="{E6960A5E-3D7D-494C-B87B-94B5B280208F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30" creationId="{CF11ABBA-8270-E94C-977A-FCCC1D937DEE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53" creationId="{2DA54CDE-7717-BD48-97EE-E22A2C0355E4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4" creationId="{9693BD01-3A1B-6747-BCEF-E06D5F541B3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5" creationId="{9D87D4DD-47AA-1F42-A72B-0B21E5F6DA8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6" creationId="{4D6804BC-4BFF-EC45-962A-CD4187550681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7" creationId="{E4FB7ECF-46D8-C341-AB1B-BCEE71A3CC36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80" creationId="{C0849B31-B8A8-FF49-98FA-3A17F2989CA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1" creationId="{79A7CB46-F980-6249-A128-F7EDB37596D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2" creationId="{96D28481-2667-6248-A855-C06AFA43DCA3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3" creationId="{0B4D7DE0-93C4-144A-93E8-B662615C23D7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4" creationId="{CB57BCA0-9684-364E-93CA-3FA24FFF2813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07" creationId="{95FD1DB1-9B6F-E949-B09D-4D84E982641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8" creationId="{AEFEAB31-6CEF-AC4E-9EC7-A4828F64515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9" creationId="{4B154485-C8DC-5E4B-B07C-E4ADF7D808F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0" creationId="{61DC83E1-F851-0B43-B135-CB3B1C248EA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1" creationId="{64142AD4-E0F2-1144-AE4E-4FF7799A5222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34" creationId="{5E3CB96B-6763-4F43-946E-2840B0D373E5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5" creationId="{1B290AE6-A9A8-BB4E-813C-F8CD2249411E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6" creationId="{7E8F6F3F-8127-964A-BAFE-A356A4969EC2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7" creationId="{46B5A551-3610-F440-B9C0-5D95DA9637FC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8" creationId="{CF84D3B7-C186-CF4A-981C-51A8E1B8E87F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61" creationId="{83A7F531-96CA-554B-8B50-576836033B32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2" creationId="{467BACDF-92B4-3747-9204-210143EE8DA7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3" creationId="{B6FBFB2D-F8DD-A14D-9DB2-0E7218F638DA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4" creationId="{E3C932E7-FA48-D940-B142-B470EC31B678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5" creationId="{31BE2E9C-84E1-8843-AE5C-9C0021C833D8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88" creationId="{6A96256C-AC6A-BF4E-B092-1550CB87A845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89" creationId="{A649963D-D8F6-5342-9028-7257AC596F6C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0" creationId="{4C6236AB-DF62-334D-9343-9076F57041B2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1" creationId="{70A6CCC9-8C05-A644-A881-9B9DA27EAD9B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2" creationId="{E7DFE1AF-A2D1-1D4E-9D23-39056F1D771C}"/>
          </ac:grpSpMkLst>
        </pc:grpChg>
        <pc:grpChg chg="add">
          <ac:chgData name="Jorg Liebeherr" userId="4e70e616cda3882f" providerId="LiveId" clId="{1181EDB7-6307-194C-B7A1-050151D3E416}" dt="2020-10-26T14:54:41.477" v="1278"/>
          <ac:grpSpMkLst>
            <pc:docMk/>
            <pc:sldMk cId="2929283644" sldId="478"/>
            <ac:grpSpMk id="319" creationId="{A2769962-EFF3-5F45-B8AE-F9FA4040EDB9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46" creationId="{4480A5A8-5A12-6B4D-BBB7-74534CE1439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7" creationId="{5C27DD57-3BB2-D145-9695-5E0790F3E646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8" creationId="{AE8E1980-3D6B-C04E-99CE-D75D37B3EF98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9" creationId="{C4DAB358-22C2-744A-BB4E-1170089E082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50" creationId="{792084E7-B28A-BE4A-BC18-BB6746E9EA16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7" creationId="{55014EBC-E783-384E-822C-6EEB341658CB}"/>
          </ac:grpSpMkLst>
        </pc:grpChg>
        <pc:grpChg chg="del">
          <ac:chgData name="Jorg Liebeherr" userId="4e70e616cda3882f" providerId="LiveId" clId="{1181EDB7-6307-194C-B7A1-050151D3E416}" dt="2020-10-26T14:51:46.929" v="1240" actId="165"/>
          <ac:grpSpMkLst>
            <pc:docMk/>
            <pc:sldMk cId="2929283644" sldId="478"/>
            <ac:grpSpMk id="30728" creationId="{D520A1F8-EC71-444A-87F4-F9EEF40F4EE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9" creationId="{2279D9F0-718D-FA4C-BE0E-2DAC8D662F6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0" creationId="{BE901AA3-8C46-DC41-9FC5-43D96490D7F5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9" creationId="{2AAACF45-CD5B-0B41-9528-A62667001452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40" creationId="{8A2FFB24-668B-874D-8D27-42817575DEF9}"/>
          </ac:grpSpMkLst>
        </pc:grpChg>
        <pc:grpChg chg="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0745" creationId="{FCF27B26-7F73-F84E-82D4-675DBEF99310}"/>
          </ac:grpSpMkLst>
        </pc:grp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55" creationId="{232C91CB-3AE7-0F4A-9987-570F65F4522F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1" creationId="{5A41DB75-9C1B-694C-BF2E-E615220AAC08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7" creationId="{4EE77A0F-F0CC-C646-ACAF-0F30409370D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3" creationId="{33220E37-F3EC-944C-BBFB-22B8B8799B21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9" creationId="{47C155B8-8C16-6249-AE35-D83FC509656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85" creationId="{3F31FAA3-6F10-6C4C-8FF5-25D018EE26C9}"/>
          </ac:graphicFrameMkLst>
        </pc:graphicFrameChg>
        <pc:picChg chg="add">
          <ac:chgData name="Jorg Liebeherr" userId="4e70e616cda3882f" providerId="LiveId" clId="{1181EDB7-6307-194C-B7A1-050151D3E416}" dt="2020-10-26T14:54:41.477" v="1278"/>
          <ac:picMkLst>
            <pc:docMk/>
            <pc:sldMk cId="2929283644" sldId="478"/>
            <ac:picMk id="316" creationId="{99AB7D51-FBD8-F441-BD95-1918BFD52C8C}"/>
          </ac:picMkLst>
        </pc:picChg>
        <pc:picChg chg="mod">
          <ac:chgData name="Jorg Liebeherr" userId="4e70e616cda3882f" providerId="LiveId" clId="{1181EDB7-6307-194C-B7A1-050151D3E416}" dt="2020-10-26T14:55:08.796" v="1302" actId="1036"/>
          <ac:picMkLst>
            <pc:docMk/>
            <pc:sldMk cId="2929283644" sldId="478"/>
            <ac:picMk id="17412" creationId="{3F65C16E-37B5-3C4C-9DEE-16D035E7AE57}"/>
          </ac:picMkLst>
        </pc:picChg>
        <pc:picChg chg="del">
          <ac:chgData name="Jorg Liebeherr" userId="4e70e616cda3882f" providerId="LiveId" clId="{1181EDB7-6307-194C-B7A1-050151D3E416}" dt="2020-10-26T14:53:00.329" v="1253" actId="478"/>
          <ac:picMkLst>
            <pc:docMk/>
            <pc:sldMk cId="2929283644" sldId="478"/>
            <ac:picMk id="17413" creationId="{10F337A5-D126-E743-BA63-062BA61C754C}"/>
          </ac:picMkLst>
        </pc:picChg>
        <pc:picChg chg="del">
          <ac:chgData name="Jorg Liebeherr" userId="4e70e616cda3882f" providerId="LiveId" clId="{1181EDB7-6307-194C-B7A1-050151D3E416}" dt="2020-10-26T14:52:58.044" v="1251" actId="478"/>
          <ac:picMkLst>
            <pc:docMk/>
            <pc:sldMk cId="2929283644" sldId="478"/>
            <ac:picMk id="17414" creationId="{386C85E9-132A-294E-968A-E9ECE0A54CA6}"/>
          </ac:picMkLst>
        </pc:picChg>
        <pc:picChg chg="del">
          <ac:chgData name="Jorg Liebeherr" userId="4e70e616cda3882f" providerId="LiveId" clId="{1181EDB7-6307-194C-B7A1-050151D3E416}" dt="2020-10-26T14:52:59.225" v="1252" actId="478"/>
          <ac:picMkLst>
            <pc:docMk/>
            <pc:sldMk cId="2929283644" sldId="478"/>
            <ac:picMk id="17415" creationId="{D6D9E87E-C5D8-F248-9215-0F635699572A}"/>
          </ac:picMkLst>
        </pc:picChg>
        <pc:picChg chg="del mod">
          <ac:chgData name="Jorg Liebeherr" userId="4e70e616cda3882f" providerId="LiveId" clId="{1181EDB7-6307-194C-B7A1-050151D3E416}" dt="2020-10-26T14:52:35.629" v="1245" actId="478"/>
          <ac:picMkLst>
            <pc:docMk/>
            <pc:sldMk cId="2929283644" sldId="478"/>
            <ac:picMk id="17427" creationId="{790416B7-97AF-8240-9454-3B05F125B1BD}"/>
          </ac:picMkLst>
        </pc:picChg>
        <pc:picChg chg="del">
          <ac:chgData name="Jorg Liebeherr" userId="4e70e616cda3882f" providerId="LiveId" clId="{1181EDB7-6307-194C-B7A1-050151D3E416}" dt="2020-10-26T14:54:30.156" v="1276" actId="478"/>
          <ac:picMkLst>
            <pc:docMk/>
            <pc:sldMk cId="2929283644" sldId="478"/>
            <ac:picMk id="17437" creationId="{6ECC4FFF-8B99-AB4A-A79B-9647A63FE970}"/>
          </ac:picMkLst>
        </pc:picChg>
        <pc:picChg chg="del">
          <ac:chgData name="Jorg Liebeherr" userId="4e70e616cda3882f" providerId="LiveId" clId="{1181EDB7-6307-194C-B7A1-050151D3E416}" dt="2020-10-26T14:54:40.837" v="1277" actId="478"/>
          <ac:picMkLst>
            <pc:docMk/>
            <pc:sldMk cId="2929283644" sldId="478"/>
            <ac:picMk id="17438" creationId="{69D197B6-6FC7-A541-8DEA-A89AFF2AC966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3" creationId="{F0A48705-D605-3043-8654-B4BD8455561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9" creationId="{99A4BA7A-4632-D140-8552-25019DD3B0B9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55" creationId="{A19E303E-D6D3-AA4F-AE68-26A0701E8534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1" creationId="{A9765ABB-FF35-504A-9040-E1E300F3B488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7" creationId="{7F28A5BD-247B-1742-B452-8252BDF28A3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73" creationId="{7BC21DFD-435A-E14B-9D91-69297FBE7F6F}"/>
          </ac:picMkLst>
        </pc:pic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0" creationId="{CFFBF5F0-693C-7047-B126-CB01B48BAC1F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1" creationId="{4AEF5D0B-ACC6-DE44-909C-08684D7F1AC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2" creationId="{1E042F1E-9E47-AF4B-B000-166217D291C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3" creationId="{72F99439-D2F1-334E-9172-349B5EFDBF6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4" creationId="{A78D151F-B781-264D-AC57-F4780B55066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5" creationId="{A1A62290-95AD-E642-AA5B-863B006FC6C6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6" creationId="{C71F2A89-1516-774E-B5D1-F7DC3AACB57B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0" creationId="{3539FD0E-1DBC-4F40-91C3-09E46AEC0AD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1" creationId="{B37FECB2-CC4D-2843-B85D-AAD4D57A5472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2" creationId="{B019013D-BD14-2446-8628-834DB39CD175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3" creationId="{DEF30A77-D553-2249-B106-85DE1CDEE648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5" creationId="{70B6B7DC-31DF-9E45-8802-6500C6ECABE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5" creationId="{A0488299-613E-0A42-A7CC-83D4CC44AE6E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6" creationId="{10BB657C-24DD-ED42-B57B-8914B6A97B3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7" creationId="{99B6110A-A17B-5E46-B3E3-59474861CB5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8" creationId="{62F1D35A-D2D4-E648-8F42-D411E61E57B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1" creationId="{D1D0F3E4-029A-9542-8FC9-0F685AD931B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2" creationId="{4516FE13-07F1-8C4D-9B75-0B35A644084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3" creationId="{EFC67502-5905-114B-BF01-E6678FDE5D15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4" creationId="{11C51172-8A94-EC40-8493-4A02CFC233E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7" creationId="{134D508C-25DD-204F-9236-6537F90D425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8" creationId="{47E5C66A-A341-7E4B-9303-0433E3506A3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9" creationId="{DFA8CB56-FEAB-FF4D-B441-D338150F357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0" creationId="{66CDCED4-3258-B047-B726-D1D30606FE41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3" creationId="{205D048C-B24F-2143-BD60-628ADBF52EA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4" creationId="{6FE20001-80BC-214C-A393-BE281C39347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5" creationId="{57D48F16-1ECE-DC4E-8D30-CFB70CDE7F7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6" creationId="{8C151F01-199D-2344-A6DB-0B41CF797FA7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9" creationId="{D5CC51FE-DCF6-434E-8301-066A79607DF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0" creationId="{31A62583-5391-DB47-A6CF-B68C4CDE7976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1" creationId="{2B28A3C9-2D6E-5348-B91D-3B310D623548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2" creationId="{AD00A092-8730-9743-8FC5-7C1623CE29C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5" creationId="{5AA6EA45-250E-D44E-BA04-200E159BA91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6" creationId="{48208182-F7B3-3F45-959F-A0405AFE162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7" creationId="{88B68183-B269-874F-85D7-7030D449A5F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8" creationId="{A863ADB5-AAD0-D74E-AE30-71788E9689A7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28241245" sldId="479"/>
        </pc:sldMkLst>
        <pc:spChg chg="add mod">
          <ac:chgData name="Jorg Liebeherr" userId="4e70e616cda3882f" providerId="LiveId" clId="{1181EDB7-6307-194C-B7A1-050151D3E416}" dt="2020-10-26T19:05:21.386" v="2755" actId="14100"/>
          <ac:spMkLst>
            <pc:docMk/>
            <pc:sldMk cId="4028241245" sldId="479"/>
            <ac:spMk id="2" creationId="{DC72D5EA-A661-9448-9219-4F0CC52CBD2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28241245" sldId="479"/>
            <ac:spMk id="3" creationId="{FF66CED3-F6FC-8B46-A539-E255219F1A06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28241245" sldId="479"/>
            <ac:spMk id="16386" creationId="{97DE2D0F-16C8-594A-8222-C2B56EC220A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389" creationId="{1DBBCAE8-5895-2C43-9CBF-61516507B847}"/>
          </ac:spMkLst>
        </pc:spChg>
        <pc:spChg chg="mod">
          <ac:chgData name="Jorg Liebeherr" userId="4e70e616cda3882f" providerId="LiveId" clId="{1181EDB7-6307-194C-B7A1-050151D3E416}" dt="2020-10-26T14:21:31.720" v="871" actId="20577"/>
          <ac:spMkLst>
            <pc:docMk/>
            <pc:sldMk cId="4028241245" sldId="479"/>
            <ac:spMk id="16398" creationId="{111A3CC8-8522-DD40-8E24-8DE2C0C079F2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0" creationId="{C491C0F0-C87C-D040-9F46-19A67A1AF0F4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1" creationId="{3941A0A1-5DD0-1349-913A-37DF05C58E66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4" creationId="{46F75FF0-7C5F-A440-9000-EEB3BD746F6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5" creationId="{B0255D4C-F2CE-3548-938B-1556D5ED5028}"/>
          </ac:spMkLst>
        </pc:spChg>
        <pc:spChg chg="mod">
          <ac:chgData name="Jorg Liebeherr" userId="4e70e616cda3882f" providerId="LiveId" clId="{1181EDB7-6307-194C-B7A1-050151D3E416}" dt="2020-10-26T14:50:48.405" v="1234" actId="1076"/>
          <ac:spMkLst>
            <pc:docMk/>
            <pc:sldMk cId="4028241245" sldId="479"/>
            <ac:spMk id="16416" creationId="{3ADA0361-8F0B-DB4B-B2BE-7BD4EB68F7F4}"/>
          </ac:spMkLst>
        </pc:s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57" creationId="{8484EA71-4721-3244-830E-53300478D005}"/>
          </ac:grpSpMkLst>
        </pc:gr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60" creationId="{AF3E470B-3F21-1448-BBB5-B086C7418FF5}"/>
          </ac:grpSpMkLst>
        </pc:grpChg>
        <pc:grpChg chg="del mod">
          <ac:chgData name="Jorg Liebeherr" userId="4e70e616cda3882f" providerId="LiveId" clId="{1181EDB7-6307-194C-B7A1-050151D3E416}" dt="2020-10-26T14:19:07.919" v="834" actId="478"/>
          <ac:grpSpMkLst>
            <pc:docMk/>
            <pc:sldMk cId="4028241245" sldId="479"/>
            <ac:grpSpMk id="29698" creationId="{457D499C-03B3-BC46-9635-C32C492EA063}"/>
          </ac:grpSpMkLst>
        </pc:grpChg>
        <pc:grpChg chg="del mod">
          <ac:chgData name="Jorg Liebeherr" userId="4e70e616cda3882f" providerId="LiveId" clId="{1181EDB7-6307-194C-B7A1-050151D3E416}" dt="2020-10-26T14:18:48.104" v="830" actId="478"/>
          <ac:grpSpMkLst>
            <pc:docMk/>
            <pc:sldMk cId="4028241245" sldId="479"/>
            <ac:grpSpMk id="29699" creationId="{44E2B52F-B6F2-5843-ADA1-14C0B6FF01C2}"/>
          </ac:grpSpMkLst>
        </pc:grpChg>
        <pc:grpChg chg="mod">
          <ac:chgData name="Jorg Liebeherr" userId="4e70e616cda3882f" providerId="LiveId" clId="{1181EDB7-6307-194C-B7A1-050151D3E416}" dt="2020-10-26T14:19:22.637" v="835" actId="1076"/>
          <ac:grpSpMkLst>
            <pc:docMk/>
            <pc:sldMk cId="4028241245" sldId="479"/>
            <ac:grpSpMk id="29707" creationId="{C242DBCC-47EF-ED40-A26D-CDCB1A6CB8E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4" creationId="{E32E668E-E9D9-F64B-95AC-4A1632D9586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9" creationId="{BBA6F2BD-CEDF-F64A-A6CE-4A0CCDE6DFC7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0" creationId="{F22F2018-D2DE-C042-8500-A18754EA5E7B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1" creationId="{A9CDDF65-AB49-7B4E-8964-C37A83D4050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2" creationId="{BAB8CE78-BC5D-5443-8118-20A391F74E1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3" creationId="{57395C6A-774D-424E-9E1B-3AB9AECCA88A}"/>
          </ac:grpSpMkLst>
        </pc:grpChg>
        <pc:grpChg chg="del mod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24" creationId="{03B1D06C-8025-AE4A-878F-18F3FCF05F34}"/>
          </ac:grpSpMkLst>
        </pc:grpChg>
        <pc:grpChg chg="mod topLvl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33" creationId="{3722B6F1-8B05-1C45-B034-D204F4256FAA}"/>
          </ac:grpSpMkLst>
        </pc:grpChg>
        <pc:graphicFrameChg chg="mod topLvl">
          <ac:chgData name="Jorg Liebeherr" userId="4e70e616cda3882f" providerId="LiveId" clId="{1181EDB7-6307-194C-B7A1-050151D3E416}" dt="2020-10-26T14:52:01.662" v="1241" actId="165"/>
          <ac:graphicFrameMkLst>
            <pc:docMk/>
            <pc:sldMk cId="4028241245" sldId="479"/>
            <ac:graphicFrameMk id="29728" creationId="{717D3E2E-083E-2C46-80EB-4698C984DF9E}"/>
          </ac:graphicFrameMkLst>
        </pc:graphicFrame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0" creationId="{B97C3C0F-CF2C-E545-9348-F95385E0AC1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9" creationId="{1D22D19D-0AAD-0C40-8695-27124BC621B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2" creationId="{5C971F8D-A296-FD49-94B6-212E41FA54B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4" creationId="{8778C0A7-02B5-C540-9082-E956C321DC2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5" creationId="{CD5935B1-DF68-6342-B1C0-7C001F310EF1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6" creationId="{23C350A6-AA25-DF45-B296-9679F09C46FE}"/>
          </ac:picMkLst>
        </pc:pic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1" creationId="{2BE71756-984F-5C4A-9C4A-ABEB25450E3A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2" creationId="{E9CC709D-0D6A-A047-8914-1874FE3C8866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3" creationId="{A9A5B35E-2BC6-8142-A75F-D4908ABEBC0F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4" creationId="{4466CFF1-CEEE-F54C-99B2-2FAC74744FD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5" creationId="{9B34E9D1-6911-CE45-8D1F-B9561AF4933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7" creationId="{8149E57C-7206-0742-881A-8B913D55CE67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407" creationId="{DC35CD35-78B6-CB4C-B1CE-232173CAA386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8" creationId="{C6B6A3AF-D2FE-4041-9A2D-16F1B6DCF9DB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9" creationId="{B948395E-4AFE-F847-99E8-46DD32C339FA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0" creationId="{72F2493A-FC9A-3148-A71B-DAE2356AA6F8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1" creationId="{5D403226-94A4-C44A-8D0C-BCB46565ECA6}"/>
          </ac:cxnSpMkLst>
        </pc:cxnChg>
      </pc:sldChg>
      <pc:sldChg chg="add del">
        <pc:chgData name="Jorg Liebeherr" userId="4e70e616cda3882f" providerId="LiveId" clId="{1181EDB7-6307-194C-B7A1-050151D3E416}" dt="2020-10-26T15:42:32.659" v="2580" actId="2696"/>
        <pc:sldMkLst>
          <pc:docMk/>
          <pc:sldMk cId="3707217736" sldId="480"/>
        </pc:sldMkLst>
      </pc:sldChg>
      <pc:sldChg chg="add del">
        <pc:chgData name="Jorg Liebeherr" userId="4e70e616cda3882f" providerId="LiveId" clId="{1181EDB7-6307-194C-B7A1-050151D3E416}" dt="2020-10-26T15:42:32.664" v="2581" actId="2696"/>
        <pc:sldMkLst>
          <pc:docMk/>
          <pc:sldMk cId="1533509306" sldId="481"/>
        </pc:sldMkLst>
      </pc:sldChg>
      <pc:sldChg chg="add del">
        <pc:chgData name="Jorg Liebeherr" userId="4e70e616cda3882f" providerId="LiveId" clId="{1181EDB7-6307-194C-B7A1-050151D3E416}" dt="2020-10-26T15:42:32.702" v="2584" actId="2696"/>
        <pc:sldMkLst>
          <pc:docMk/>
          <pc:sldMk cId="2754984947" sldId="482"/>
        </pc:sldMkLst>
      </pc:sldChg>
      <pc:sldChg chg="add del">
        <pc:chgData name="Jorg Liebeherr" userId="4e70e616cda3882f" providerId="LiveId" clId="{1181EDB7-6307-194C-B7A1-050151D3E416}" dt="2020-10-26T13:58:46.393" v="820" actId="2696"/>
        <pc:sldMkLst>
          <pc:docMk/>
          <pc:sldMk cId="87784712" sldId="484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121891017" sldId="48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121891017" sldId="485"/>
            <ac:spMk id="2" creationId="{68B07A1D-E19B-0E46-9A26-62C0EB49490C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121891017" sldId="485"/>
            <ac:spMk id="10242" creationId="{CA43392B-0351-B648-91EC-0CA7FEB8F845}"/>
          </ac:spMkLst>
        </pc:spChg>
        <pc:spChg chg="mod">
          <ac:chgData name="Jorg Liebeherr" userId="4e70e616cda3882f" providerId="LiveId" clId="{1181EDB7-6307-194C-B7A1-050151D3E416}" dt="2020-10-26T13:57:55.432" v="791" actId="20577"/>
          <ac:spMkLst>
            <pc:docMk/>
            <pc:sldMk cId="2121891017" sldId="485"/>
            <ac:spMk id="10243" creationId="{0749AE2E-CB24-4F43-BA4A-C85D059DB9A7}"/>
          </ac:spMkLst>
        </pc:spChg>
        <pc:spChg chg="mod">
          <ac:chgData name="Jorg Liebeherr" userId="4e70e616cda3882f" providerId="LiveId" clId="{1181EDB7-6307-194C-B7A1-050151D3E416}" dt="2020-10-26T13:58:03.294" v="792" actId="14100"/>
          <ac:spMkLst>
            <pc:docMk/>
            <pc:sldMk cId="2121891017" sldId="485"/>
            <ac:spMk id="10244" creationId="{5DC4BC87-5E33-C742-9820-1764081434AF}"/>
          </ac:spMkLst>
        </pc:spChg>
      </pc:sldChg>
      <pc:sldChg chg="add del">
        <pc:chgData name="Jorg Liebeherr" userId="4e70e616cda3882f" providerId="LiveId" clId="{1181EDB7-6307-194C-B7A1-050151D3E416}" dt="2020-10-26T15:42:32.672" v="2582" actId="2696"/>
        <pc:sldMkLst>
          <pc:docMk/>
          <pc:sldMk cId="2288603688" sldId="486"/>
        </pc:sldMkLst>
      </pc:sldChg>
      <pc:sldChg chg="add del">
        <pc:chgData name="Jorg Liebeherr" userId="4e70e616cda3882f" providerId="LiveId" clId="{1181EDB7-6307-194C-B7A1-050151D3E416}" dt="2020-10-26T14:56:20.752" v="1317" actId="2696"/>
        <pc:sldMkLst>
          <pc:docMk/>
          <pc:sldMk cId="3070446376" sldId="487"/>
        </pc:sldMkLst>
      </pc:sldChg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1314603462" sldId="673"/>
        </pc:sldMkLst>
        <pc:spChg chg="mod">
          <ac:chgData name="Jorg Liebeherr" userId="4e70e616cda3882f" providerId="LiveId" clId="{1181EDB7-6307-194C-B7A1-050151D3E416}" dt="2020-10-26T19:01:59.348" v="2712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14603462" sldId="673"/>
            <ac:spMk id="4" creationId="{18BCF8F8-30D8-F446-A8D9-B2C02C3C4C6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14603462" sldId="673"/>
            <ac:spMk id="5" creationId="{480B2FCC-8A72-154D-B2C0-40189FC79689}"/>
          </ac:spMkLst>
        </pc:spChg>
      </pc:sldChg>
      <pc:sldChg chg="add del">
        <pc:chgData name="Jorg Liebeherr" userId="4e70e616cda3882f" providerId="LiveId" clId="{1181EDB7-6307-194C-B7A1-050151D3E416}" dt="2020-10-26T13:41:55.775" v="48" actId="2696"/>
        <pc:sldMkLst>
          <pc:docMk/>
          <pc:sldMk cId="3662312975" sldId="674"/>
        </pc:sldMkLst>
      </pc:sldChg>
      <pc:sldMasterChg chg="delSldLayout">
        <pc:chgData name="Jorg Liebeherr" userId="4e70e616cda3882f" providerId="LiveId" clId="{1181EDB7-6307-194C-B7A1-050151D3E416}" dt="2020-10-26T15:42:32.673" v="258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1181EDB7-6307-194C-B7A1-050151D3E416}" dt="2020-10-26T15:42:32.645" v="2579" actId="2696"/>
          <pc:sldLayoutMkLst>
            <pc:docMk/>
            <pc:sldMasterMk cId="862253850" sldId="2147483648"/>
            <pc:sldLayoutMk cId="3498305861" sldId="2147483660"/>
          </pc:sldLayoutMkLst>
        </pc:sldLayoutChg>
        <pc:sldLayoutChg chg="del">
          <pc:chgData name="Jorg Liebeherr" userId="4e70e616cda3882f" providerId="LiveId" clId="{1181EDB7-6307-194C-B7A1-050151D3E416}" dt="2020-10-26T15:42:32.673" v="2583" actId="2696"/>
          <pc:sldLayoutMkLst>
            <pc:docMk/>
            <pc:sldMasterMk cId="862253850" sldId="2147483648"/>
            <pc:sldLayoutMk cId="3720028541" sldId="2147483662"/>
          </pc:sldLayoutMkLst>
        </pc:sldLayoutChg>
      </pc:sldMaster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234ECEDC-CB41-3342-B9A9-448CC442E118}"/>
    <pc:docChg chg="modSld">
      <pc:chgData name="Jorg Liebeherr" userId="4e70e616cda3882f" providerId="LiveId" clId="{234ECEDC-CB41-3342-B9A9-448CC442E118}" dt="2020-10-27T15:23:31.929" v="74" actId="20577"/>
      <pc:docMkLst>
        <pc:docMk/>
      </pc:docMkLst>
      <pc:sldChg chg="modSp">
        <pc:chgData name="Jorg Liebeherr" userId="4e70e616cda3882f" providerId="LiveId" clId="{234ECEDC-CB41-3342-B9A9-448CC442E118}" dt="2020-10-27T13:47:34.428" v="4" actId="20577"/>
        <pc:sldMkLst>
          <pc:docMk/>
          <pc:sldMk cId="932342642" sldId="256"/>
        </pc:sldMkLst>
        <pc:spChg chg="mod">
          <ac:chgData name="Jorg Liebeherr" userId="4e70e616cda3882f" providerId="LiveId" clId="{234ECEDC-CB41-3342-B9A9-448CC442E118}" dt="2020-10-27T13:47:34.428" v="4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addSp modSp">
        <pc:chgData name="Jorg Liebeherr" userId="4e70e616cda3882f" providerId="LiveId" clId="{234ECEDC-CB41-3342-B9A9-448CC442E118}" dt="2020-10-27T13:53:31.567" v="53" actId="12789"/>
        <pc:sldMkLst>
          <pc:docMk/>
          <pc:sldMk cId="2942925503" sldId="445"/>
        </pc:sldMkLst>
        <pc:spChg chg="add mod">
          <ac:chgData name="Jorg Liebeherr" userId="4e70e616cda3882f" providerId="LiveId" clId="{234ECEDC-CB41-3342-B9A9-448CC442E118}" dt="2020-10-27T13:53:31.567" v="53" actId="12789"/>
          <ac:spMkLst>
            <pc:docMk/>
            <pc:sldMk cId="2942925503" sldId="445"/>
            <ac:spMk id="3" creationId="{5AE9F6A8-5514-AA4D-878B-B89726408C1A}"/>
          </ac:spMkLst>
        </pc:spChg>
        <pc:spChg chg="add mod">
          <ac:chgData name="Jorg Liebeherr" userId="4e70e616cda3882f" providerId="LiveId" clId="{234ECEDC-CB41-3342-B9A9-448CC442E118}" dt="2020-10-27T13:53:31.567" v="53" actId="12789"/>
          <ac:spMkLst>
            <pc:docMk/>
            <pc:sldMk cId="2942925503" sldId="445"/>
            <ac:spMk id="8" creationId="{AA7EC7A7-5B35-FA46-A1C9-E3B0F5EB1A4F}"/>
          </ac:spMkLst>
        </pc:spChg>
        <pc:spChg chg="add mod">
          <ac:chgData name="Jorg Liebeherr" userId="4e70e616cda3882f" providerId="LiveId" clId="{234ECEDC-CB41-3342-B9A9-448CC442E118}" dt="2020-10-27T13:53:31.567" v="53" actId="12789"/>
          <ac:spMkLst>
            <pc:docMk/>
            <pc:sldMk cId="2942925503" sldId="445"/>
            <ac:spMk id="9" creationId="{ED0046B8-F2A0-0F42-9901-F92A96DE1EAD}"/>
          </ac:spMkLst>
        </pc:spChg>
      </pc:sldChg>
      <pc:sldChg chg="modSp">
        <pc:chgData name="Jorg Liebeherr" userId="4e70e616cda3882f" providerId="LiveId" clId="{234ECEDC-CB41-3342-B9A9-448CC442E118}" dt="2020-10-27T13:48:05.770" v="12" actId="20577"/>
        <pc:sldMkLst>
          <pc:docMk/>
          <pc:sldMk cId="4060610607" sldId="454"/>
        </pc:sldMkLst>
        <pc:spChg chg="mod">
          <ac:chgData name="Jorg Liebeherr" userId="4e70e616cda3882f" providerId="LiveId" clId="{234ECEDC-CB41-3342-B9A9-448CC442E118}" dt="2020-10-27T13:48:05.770" v="12" actId="20577"/>
          <ac:spMkLst>
            <pc:docMk/>
            <pc:sldMk cId="4060610607" sldId="454"/>
            <ac:spMk id="20485" creationId="{7DDA6FA6-6141-824B-8B41-B2B87084A664}"/>
          </ac:spMkLst>
        </pc:spChg>
      </pc:sldChg>
      <pc:sldChg chg="modSp">
        <pc:chgData name="Jorg Liebeherr" userId="4e70e616cda3882f" providerId="LiveId" clId="{234ECEDC-CB41-3342-B9A9-448CC442E118}" dt="2020-10-27T13:49:04.688" v="17" actId="114"/>
        <pc:sldMkLst>
          <pc:docMk/>
          <pc:sldMk cId="2406338743" sldId="456"/>
        </pc:sldMkLst>
        <pc:spChg chg="mod">
          <ac:chgData name="Jorg Liebeherr" userId="4e70e616cda3882f" providerId="LiveId" clId="{234ECEDC-CB41-3342-B9A9-448CC442E118}" dt="2020-10-27T13:48:43.107" v="14" actId="20577"/>
          <ac:spMkLst>
            <pc:docMk/>
            <pc:sldMk cId="2406338743" sldId="456"/>
            <ac:spMk id="24579" creationId="{3036106C-325B-5A4D-AD3F-F9C6AEC665B0}"/>
          </ac:spMkLst>
        </pc:spChg>
        <pc:spChg chg="mod">
          <ac:chgData name="Jorg Liebeherr" userId="4e70e616cda3882f" providerId="LiveId" clId="{234ECEDC-CB41-3342-B9A9-448CC442E118}" dt="2020-10-27T13:49:04.688" v="17" actId="114"/>
          <ac:spMkLst>
            <pc:docMk/>
            <pc:sldMk cId="2406338743" sldId="456"/>
            <ac:spMk id="24585" creationId="{A0432362-C606-DF4B-9E94-9B3F310E3602}"/>
          </ac:spMkLst>
        </pc:spChg>
        <pc:spChg chg="mod">
          <ac:chgData name="Jorg Liebeherr" userId="4e70e616cda3882f" providerId="LiveId" clId="{234ECEDC-CB41-3342-B9A9-448CC442E118}" dt="2020-10-27T13:48:54.349" v="16" actId="20577"/>
          <ac:spMkLst>
            <pc:docMk/>
            <pc:sldMk cId="2406338743" sldId="456"/>
            <ac:spMk id="24589" creationId="{D8DCC50A-0FC8-0E40-BCB9-01439C344BCB}"/>
          </ac:spMkLst>
        </pc:spChg>
      </pc:sldChg>
      <pc:sldChg chg="addSp modSp">
        <pc:chgData name="Jorg Liebeherr" userId="4e70e616cda3882f" providerId="LiveId" clId="{234ECEDC-CB41-3342-B9A9-448CC442E118}" dt="2020-10-27T15:23:31.929" v="74" actId="20577"/>
        <pc:sldMkLst>
          <pc:docMk/>
          <pc:sldMk cId="407320212" sldId="459"/>
        </pc:sldMkLst>
        <pc:spChg chg="add mod">
          <ac:chgData name="Jorg Liebeherr" userId="4e70e616cda3882f" providerId="LiveId" clId="{234ECEDC-CB41-3342-B9A9-448CC442E118}" dt="2020-10-27T15:23:17.375" v="70" actId="207"/>
          <ac:spMkLst>
            <pc:docMk/>
            <pc:sldMk cId="407320212" sldId="459"/>
            <ac:spMk id="3" creationId="{8F53B6F1-84F5-BD4B-A371-D1040D853C90}"/>
          </ac:spMkLst>
        </pc:spChg>
        <pc:spChg chg="add mod">
          <ac:chgData name="Jorg Liebeherr" userId="4e70e616cda3882f" providerId="LiveId" clId="{234ECEDC-CB41-3342-B9A9-448CC442E118}" dt="2020-10-27T15:23:31.929" v="74" actId="20577"/>
          <ac:spMkLst>
            <pc:docMk/>
            <pc:sldMk cId="407320212" sldId="459"/>
            <ac:spMk id="7" creationId="{375E5433-87AF-DB48-AE85-597769BA8D24}"/>
          </ac:spMkLst>
        </pc:spChg>
      </pc:sldChg>
      <pc:sldChg chg="modSp">
        <pc:chgData name="Jorg Liebeherr" userId="4e70e616cda3882f" providerId="LiveId" clId="{234ECEDC-CB41-3342-B9A9-448CC442E118}" dt="2020-10-27T13:47:20.438" v="3" actId="20577"/>
        <pc:sldMkLst>
          <pc:docMk/>
          <pc:sldMk cId="370381037" sldId="474"/>
        </pc:sldMkLst>
        <pc:spChg chg="mod">
          <ac:chgData name="Jorg Liebeherr" userId="4e70e616cda3882f" providerId="LiveId" clId="{234ECEDC-CB41-3342-B9A9-448CC442E118}" dt="2020-10-27T13:47:20.438" v="3" actId="20577"/>
          <ac:spMkLst>
            <pc:docMk/>
            <pc:sldMk cId="370381037" sldId="474"/>
            <ac:spMk id="15363" creationId="{F53851A9-9D74-EE4D-AB68-CE08576C866B}"/>
          </ac:spMkLst>
        </pc:spChg>
        <pc:spChg chg="mod">
          <ac:chgData name="Jorg Liebeherr" userId="4e70e616cda3882f" providerId="LiveId" clId="{234ECEDC-CB41-3342-B9A9-448CC442E118}" dt="2020-10-27T13:47:08.476" v="1" actId="20577"/>
          <ac:spMkLst>
            <pc:docMk/>
            <pc:sldMk cId="370381037" sldId="474"/>
            <ac:spMk id="15364" creationId="{2FC04C08-40CF-F349-B2FA-A1D4F9EBEDF2}"/>
          </ac:spMkLst>
        </pc:sp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  <pc:docChgLst>
    <pc:chgData name="Jorg Liebeherr" userId="4e70e616cda3882f" providerId="LiveId" clId="{E94ABDF4-EB63-AE4B-8418-013740E0DE65}"/>
    <pc:docChg chg="undo redo custSel addSld delSld modSld sldOrd">
      <pc:chgData name="Jorg Liebeherr" userId="4e70e616cda3882f" providerId="LiveId" clId="{E94ABDF4-EB63-AE4B-8418-013740E0DE65}" dt="2020-10-21T20:39:32.014" v="1537" actId="20577"/>
      <pc:docMkLst>
        <pc:docMk/>
      </pc:docMkLst>
      <pc:sldChg chg="addSp delSp modSp">
        <pc:chgData name="Jorg Liebeherr" userId="4e70e616cda3882f" providerId="LiveId" clId="{E94ABDF4-EB63-AE4B-8418-013740E0DE65}" dt="2020-10-21T18:41:56.737" v="921"/>
        <pc:sldMkLst>
          <pc:docMk/>
          <pc:sldMk cId="932342642" sldId="256"/>
        </pc:sldMkLst>
        <pc:spChg chg="mod">
          <ac:chgData name="Jorg Liebeherr" userId="4e70e616cda3882f" providerId="LiveId" clId="{E94ABDF4-EB63-AE4B-8418-013740E0DE65}" dt="2020-10-20T18:19:09.551" v="31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932342642" sldId="256"/>
            <ac:spMk id="6" creationId="{74F95170-33E9-498D-BFDD-EDA41CB52723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932342642" sldId="256"/>
            <ac:spMk id="7" creationId="{34783862-08F4-F742-B712-A21CD3C9782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2567412" sldId="39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2567412" sldId="394"/>
            <ac:spMk id="2" creationId="{3AD684C6-9609-3148-B35E-893DDC3D58E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02567412" sldId="394"/>
            <ac:spMk id="52225" creationId="{FA6E1DB8-AAC0-9748-BECE-791228F8C8E2}"/>
          </ac:spMkLst>
        </pc:spChg>
        <pc:spChg chg="mod">
          <ac:chgData name="Jorg Liebeherr" userId="4e70e616cda3882f" providerId="LiveId" clId="{E94ABDF4-EB63-AE4B-8418-013740E0DE65}" dt="2020-10-20T18:20:37.137" v="78" actId="20577"/>
          <ac:spMkLst>
            <pc:docMk/>
            <pc:sldMk cId="202567412" sldId="394"/>
            <ac:spMk id="52227" creationId="{7A930817-E5BE-4D4E-AB62-87C141E6C9F1}"/>
          </ac:spMkLst>
        </pc:spChg>
      </pc:sldChg>
      <pc:sldChg chg="addSp delSp modSp add">
        <pc:chgData name="Jorg Liebeherr" userId="4e70e616cda3882f" providerId="LiveId" clId="{E94ABDF4-EB63-AE4B-8418-013740E0DE65}" dt="2020-10-21T19:40:00.533" v="1511" actId="20577"/>
        <pc:sldMkLst>
          <pc:docMk/>
          <pc:sldMk cId="3610112705" sldId="396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0112705" sldId="396"/>
            <ac:spMk id="2" creationId="{F5164809-3107-1B43-88DC-0060ACD6239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0112705" sldId="396"/>
            <ac:spMk id="60417" creationId="{14C4E6A0-0A89-B442-81B5-CAB625A4A10C}"/>
          </ac:spMkLst>
        </pc:spChg>
        <pc:spChg chg="mod">
          <ac:chgData name="Jorg Liebeherr" userId="4e70e616cda3882f" providerId="LiveId" clId="{E94ABDF4-EB63-AE4B-8418-013740E0DE65}" dt="2020-10-21T19:40:00.533" v="1511" actId="20577"/>
          <ac:spMkLst>
            <pc:docMk/>
            <pc:sldMk cId="3610112705" sldId="396"/>
            <ac:spMk id="60419" creationId="{4E70BCE5-85C6-1048-958C-15C478149D5A}"/>
          </ac:spMkLst>
        </pc:spChg>
        <pc:graphicFrameChg chg="mod">
          <ac:chgData name="Jorg Liebeherr" userId="4e70e616cda3882f" providerId="LiveId" clId="{E94ABDF4-EB63-AE4B-8418-013740E0DE65}" dt="2020-10-20T18:37:51.468" v="131" actId="1076"/>
          <ac:graphicFrameMkLst>
            <pc:docMk/>
            <pc:sldMk cId="3610112705" sldId="396"/>
            <ac:graphicFrameMk id="60420" creationId="{58C36360-491E-AF46-818D-097E69BDD55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61828855" sldId="39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61828855" sldId="398"/>
            <ac:spMk id="2" creationId="{7947C6E5-26B0-9F43-987E-E290852213E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61828855" sldId="398"/>
            <ac:spMk id="62465" creationId="{B40245D9-CFB7-EE49-9116-0335FB42D26E}"/>
          </ac:spMkLst>
        </pc:spChg>
        <pc:spChg chg="mod">
          <ac:chgData name="Jorg Liebeherr" userId="4e70e616cda3882f" providerId="LiveId" clId="{E94ABDF4-EB63-AE4B-8418-013740E0DE65}" dt="2020-10-20T18:42:10.090" v="338" actId="5793"/>
          <ac:spMkLst>
            <pc:docMk/>
            <pc:sldMk cId="2761828855" sldId="398"/>
            <ac:spMk id="62467" creationId="{E64BFB8F-BBD3-4D43-A5D3-EF889C6E75F1}"/>
          </ac:spMkLst>
        </pc:spChg>
        <pc:graphicFrameChg chg="mod">
          <ac:chgData name="Jorg Liebeherr" userId="4e70e616cda3882f" providerId="LiveId" clId="{E94ABDF4-EB63-AE4B-8418-013740E0DE65}" dt="2020-10-20T18:40:57.874" v="326" actId="1076"/>
          <ac:graphicFrameMkLst>
            <pc:docMk/>
            <pc:sldMk cId="2761828855" sldId="398"/>
            <ac:graphicFrameMk id="62468" creationId="{4E68790C-3347-B34B-A0AC-2BEAD0517FBC}"/>
          </ac:graphicFrameMkLst>
        </pc:graphicFrameChg>
      </pc:sldChg>
      <pc:sldChg chg="del">
        <pc:chgData name="Jorg Liebeherr" userId="4e70e616cda3882f" providerId="LiveId" clId="{E94ABDF4-EB63-AE4B-8418-013740E0DE65}" dt="2020-10-20T18:19:31.583" v="37" actId="2696"/>
        <pc:sldMkLst>
          <pc:docMk/>
          <pc:sldMk cId="1809238200" sldId="400"/>
        </pc:sldMkLst>
      </pc:sldChg>
      <pc:sldChg chg="del">
        <pc:chgData name="Jorg Liebeherr" userId="4e70e616cda3882f" providerId="LiveId" clId="{E94ABDF4-EB63-AE4B-8418-013740E0DE65}" dt="2020-10-20T18:19:31.590" v="38" actId="2696"/>
        <pc:sldMkLst>
          <pc:docMk/>
          <pc:sldMk cId="622629765" sldId="40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683792821" sldId="40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683792821" sldId="401"/>
            <ac:spMk id="2" creationId="{4C0BCB60-280B-8644-8334-5848B89F23A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683792821" sldId="401"/>
            <ac:spMk id="64513" creationId="{E2A0655F-A544-B64F-B6BF-2650E1D8FF0B}"/>
          </ac:spMkLst>
        </pc:spChg>
        <pc:spChg chg="mod">
          <ac:chgData name="Jorg Liebeherr" userId="4e70e616cda3882f" providerId="LiveId" clId="{E94ABDF4-EB63-AE4B-8418-013740E0DE65}" dt="2020-10-20T18:43:18.038" v="350" actId="207"/>
          <ac:spMkLst>
            <pc:docMk/>
            <pc:sldMk cId="1683792821" sldId="401"/>
            <ac:spMk id="64515" creationId="{C071E31D-E42B-174E-B18B-A90EA029648A}"/>
          </ac:spMkLst>
        </pc:spChg>
        <pc:graphicFrameChg chg="mod">
          <ac:chgData name="Jorg Liebeherr" userId="4e70e616cda3882f" providerId="LiveId" clId="{E94ABDF4-EB63-AE4B-8418-013740E0DE65}" dt="2020-10-20T18:42:19.091" v="339" actId="1076"/>
          <ac:graphicFrameMkLst>
            <pc:docMk/>
            <pc:sldMk cId="1683792821" sldId="401"/>
            <ac:graphicFrameMk id="64516" creationId="{023F404D-9BBC-3646-8BB0-43C6553658E0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035952310" sldId="40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035952310" sldId="403"/>
            <ac:spMk id="2" creationId="{C69BA0AE-1024-3849-9C40-946F7EB0B83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035952310" sldId="403"/>
            <ac:spMk id="66561" creationId="{F9B690DF-BF10-AF4E-91D9-D8EF7BEE203C}"/>
          </ac:spMkLst>
        </pc:spChg>
        <pc:spChg chg="mod">
          <ac:chgData name="Jorg Liebeherr" userId="4e70e616cda3882f" providerId="LiveId" clId="{E94ABDF4-EB63-AE4B-8418-013740E0DE65}" dt="2020-10-20T18:44:20.254" v="355" actId="14100"/>
          <ac:spMkLst>
            <pc:docMk/>
            <pc:sldMk cId="4035952310" sldId="403"/>
            <ac:spMk id="66563" creationId="{32D6F132-C7D8-4C49-9F35-C92432C0FB2C}"/>
          </ac:spMkLst>
        </pc:spChg>
        <pc:graphicFrameChg chg="mod">
          <ac:chgData name="Jorg Liebeherr" userId="4e70e616cda3882f" providerId="LiveId" clId="{E94ABDF4-EB63-AE4B-8418-013740E0DE65}" dt="2020-10-20T18:43:43.012" v="351" actId="1076"/>
          <ac:graphicFrameMkLst>
            <pc:docMk/>
            <pc:sldMk cId="4035952310" sldId="403"/>
            <ac:graphicFrameMk id="66564" creationId="{8C050D9A-2C1D-1643-A146-117823E2981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9:15:43.396" v="1013" actId="20577"/>
        <pc:sldMkLst>
          <pc:docMk/>
          <pc:sldMk cId="3418920004" sldId="40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18920004" sldId="408"/>
            <ac:spMk id="2" creationId="{5A4D0243-9B86-D64D-8622-B8B4F11F0F3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18920004" sldId="408"/>
            <ac:spMk id="54273" creationId="{843840D2-CA99-CC4F-A29B-9D275FC542B3}"/>
          </ac:spMkLst>
        </pc:spChg>
        <pc:spChg chg="mod">
          <ac:chgData name="Jorg Liebeherr" userId="4e70e616cda3882f" providerId="LiveId" clId="{E94ABDF4-EB63-AE4B-8418-013740E0DE65}" dt="2020-10-21T19:15:43.396" v="1013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addSp delSp modSp add modAnim">
        <pc:chgData name="Jorg Liebeherr" userId="4e70e616cda3882f" providerId="LiveId" clId="{E94ABDF4-EB63-AE4B-8418-013740E0DE65}" dt="2020-10-21T19:38:30.573" v="1508"/>
        <pc:sldMkLst>
          <pc:docMk/>
          <pc:sldMk cId="803829914" sldId="40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803829914" sldId="409"/>
            <ac:spMk id="4" creationId="{9B676F8F-67F9-3B4A-950F-7DB161FCE5D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803829914" sldId="409"/>
            <ac:spMk id="58369" creationId="{F556F466-1B33-154C-90B6-A07ED52E4131}"/>
          </ac:spMkLst>
        </pc:spChg>
        <pc:spChg chg="mod">
          <ac:chgData name="Jorg Liebeherr" userId="4e70e616cda3882f" providerId="LiveId" clId="{E94ABDF4-EB63-AE4B-8418-013740E0DE65}" dt="2020-10-20T18:37:23.193" v="125" actId="14100"/>
          <ac:spMkLst>
            <pc:docMk/>
            <pc:sldMk cId="803829914" sldId="409"/>
            <ac:spMk id="58372" creationId="{B0D218E0-AF69-5940-A78E-B87859089663}"/>
          </ac:spMkLst>
        </pc:spChg>
        <pc:spChg chg="mod">
          <ac:chgData name="Jorg Liebeherr" userId="4e70e616cda3882f" providerId="LiveId" clId="{E94ABDF4-EB63-AE4B-8418-013740E0DE65}" dt="2020-10-20T18:37:10.843" v="122" actId="20577"/>
          <ac:spMkLst>
            <pc:docMk/>
            <pc:sldMk cId="803829914" sldId="409"/>
            <ac:spMk id="58378" creationId="{8F0A8221-F4CE-F446-9DD8-AD4FCC5ADCF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370184953" sldId="41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370184953" sldId="410"/>
            <ac:spMk id="2" creationId="{0624B07D-2D1A-9248-9013-A1407DB3355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370184953" sldId="410"/>
            <ac:spMk id="70657" creationId="{6E417BC5-112D-0D48-AF94-DE7F37987398}"/>
          </ac:spMkLst>
        </pc:spChg>
        <pc:spChg chg="mod">
          <ac:chgData name="Jorg Liebeherr" userId="4e70e616cda3882f" providerId="LiveId" clId="{E94ABDF4-EB63-AE4B-8418-013740E0DE65}" dt="2020-10-20T18:45:44.357" v="406" actId="20577"/>
          <ac:spMkLst>
            <pc:docMk/>
            <pc:sldMk cId="3370184953" sldId="410"/>
            <ac:spMk id="70658" creationId="{F31C5092-7EFF-894D-9C93-AFB2C045FC17}"/>
          </ac:spMkLst>
        </pc:spChg>
        <pc:spChg chg="mod">
          <ac:chgData name="Jorg Liebeherr" userId="4e70e616cda3882f" providerId="LiveId" clId="{E94ABDF4-EB63-AE4B-8418-013740E0DE65}" dt="2020-10-20T18:46:59.004" v="434" actId="20577"/>
          <ac:spMkLst>
            <pc:docMk/>
            <pc:sldMk cId="3370184953" sldId="410"/>
            <ac:spMk id="70659" creationId="{DA2C4EF9-CE5C-D840-A50E-8F1A00998AA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087522857" sldId="41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087522857" sldId="411"/>
            <ac:spMk id="6" creationId="{52B73402-3F5B-7F4B-9D38-01F92A2E276E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087522857" sldId="411"/>
            <ac:spMk id="72705" creationId="{70A0CFB0-5313-1B4C-A73D-5AFE8B0C6A42}"/>
          </ac:spMkLst>
        </pc:spChg>
        <pc:spChg chg="mod">
          <ac:chgData name="Jorg Liebeherr" userId="4e70e616cda3882f" providerId="LiveId" clId="{E94ABDF4-EB63-AE4B-8418-013740E0DE65}" dt="2020-10-20T18:47:20.139" v="436" actId="403"/>
          <ac:spMkLst>
            <pc:docMk/>
            <pc:sldMk cId="3087522857" sldId="411"/>
            <ac:spMk id="72708" creationId="{FF08EA05-4DC6-1740-AA0A-679919AFBA20}"/>
          </ac:spMkLst>
        </pc:spChg>
        <pc:graphicFrameChg chg="del">
          <ac:chgData name="Jorg Liebeherr" userId="4e70e616cda3882f" providerId="LiveId" clId="{E94ABDF4-EB63-AE4B-8418-013740E0DE65}" dt="2020-10-20T18:47:25.376" v="437" actId="478"/>
          <ac:graphicFrameMkLst>
            <pc:docMk/>
            <pc:sldMk cId="3087522857" sldId="411"/>
            <ac:graphicFrameMk id="72715" creationId="{256825E0-7F1F-0B47-8E19-D21BC87047A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580692009" sldId="41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580692009" sldId="412"/>
            <ac:spMk id="6" creationId="{64FF4853-BBFD-4944-A809-2A6053EA4F4C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580692009" sldId="412"/>
            <ac:spMk id="74753" creationId="{B75BF1D5-A855-D240-8F7F-7B37B243CC1D}"/>
          </ac:spMkLst>
        </pc:spChg>
        <pc:spChg chg="mod">
          <ac:chgData name="Jorg Liebeherr" userId="4e70e616cda3882f" providerId="LiveId" clId="{E94ABDF4-EB63-AE4B-8418-013740E0DE65}" dt="2020-10-20T18:48:45.488" v="446" actId="27636"/>
          <ac:spMkLst>
            <pc:docMk/>
            <pc:sldMk cId="1580692009" sldId="412"/>
            <ac:spMk id="74756" creationId="{DDA6DEA7-4FB8-6549-A4F8-E787E982BAFA}"/>
          </ac:spMkLst>
        </pc:spChg>
      </pc:sldChg>
      <pc:sldChg chg="addSp delSp modSp add ord">
        <pc:chgData name="Jorg Liebeherr" userId="4e70e616cda3882f" providerId="LiveId" clId="{E94ABDF4-EB63-AE4B-8418-013740E0DE65}" dt="2020-10-21T19:17:29.431" v="1024"/>
        <pc:sldMkLst>
          <pc:docMk/>
          <pc:sldMk cId="2614339038" sldId="41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614339038" sldId="414"/>
            <ac:spMk id="2" creationId="{3BBF793E-B1E3-C74D-A8BB-C19C974C467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614339038" sldId="414"/>
            <ac:spMk id="56321" creationId="{C450455E-54D3-6D4B-BE71-0C0E6BDBDC8F}"/>
          </ac:spMkLst>
        </pc:spChg>
        <pc:spChg chg="mod">
          <ac:chgData name="Jorg Liebeherr" userId="4e70e616cda3882f" providerId="LiveId" clId="{E94ABDF4-EB63-AE4B-8418-013740E0DE65}" dt="2020-10-21T19:16:15.803" v="1022" actId="20577"/>
          <ac:spMkLst>
            <pc:docMk/>
            <pc:sldMk cId="2614339038" sldId="414"/>
            <ac:spMk id="56323" creationId="{C49AECF4-38CD-3E4E-8056-C3C061FDFD95}"/>
          </ac:spMkLst>
        </pc:spChg>
      </pc:sldChg>
      <pc:sldChg chg="del">
        <pc:chgData name="Jorg Liebeherr" userId="4e70e616cda3882f" providerId="LiveId" clId="{E94ABDF4-EB63-AE4B-8418-013740E0DE65}" dt="2020-10-20T18:19:31.548" v="34" actId="2696"/>
        <pc:sldMkLst>
          <pc:docMk/>
          <pc:sldMk cId="3850729491" sldId="418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425412872" sldId="41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425412872" sldId="419"/>
            <ac:spMk id="4" creationId="{6165B942-D505-C844-B209-E006FBD36451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425412872" sldId="419"/>
            <ac:spMk id="76801" creationId="{3E2F7BA6-F4DA-1D4D-B9AD-A237C8093793}"/>
          </ac:spMkLst>
        </pc:spChg>
        <pc:spChg chg="mod">
          <ac:chgData name="Jorg Liebeherr" userId="4e70e616cda3882f" providerId="LiveId" clId="{E94ABDF4-EB63-AE4B-8418-013740E0DE65}" dt="2020-10-20T18:49:48.670" v="463" actId="20577"/>
          <ac:spMkLst>
            <pc:docMk/>
            <pc:sldMk cId="2425412872" sldId="419"/>
            <ac:spMk id="76804" creationId="{A20BF90A-27A8-7B4E-818B-D5F759357452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18798594" sldId="42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18798594" sldId="420"/>
            <ac:spMk id="4" creationId="{40880AF9-7068-2345-BB35-45F559778B73}"/>
          </ac:spMkLst>
        </pc:spChg>
        <pc:spChg chg="del mod">
          <ac:chgData name="Jorg Liebeherr" userId="4e70e616cda3882f" providerId="LiveId" clId="{E94ABDF4-EB63-AE4B-8418-013740E0DE65}" dt="2020-10-21T18:41:52.620" v="920"/>
          <ac:spMkLst>
            <pc:docMk/>
            <pc:sldMk cId="2018798594" sldId="420"/>
            <ac:spMk id="78849" creationId="{8B5492AA-8B0D-5645-AFA8-A5EB04C32181}"/>
          </ac:spMkLst>
        </pc:spChg>
        <pc:spChg chg="mod">
          <ac:chgData name="Jorg Liebeherr" userId="4e70e616cda3882f" providerId="LiveId" clId="{E94ABDF4-EB63-AE4B-8418-013740E0DE65}" dt="2020-10-20T18:49:57.783" v="472" actId="1036"/>
          <ac:spMkLst>
            <pc:docMk/>
            <pc:sldMk cId="2018798594" sldId="420"/>
            <ac:spMk id="78852" creationId="{DC03E40D-0F42-CE46-B607-5D6E08D21C45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68" creationId="{1A06B11C-34A3-2547-BC80-DDB2E4A76E43}"/>
          </ac:spMkLst>
        </pc:spChg>
        <pc:spChg chg="mod">
          <ac:chgData name="Jorg Liebeherr" userId="4e70e616cda3882f" providerId="LiveId" clId="{E94ABDF4-EB63-AE4B-8418-013740E0DE65}" dt="2020-10-20T18:51:06.687" v="483" actId="1076"/>
          <ac:spMkLst>
            <pc:docMk/>
            <pc:sldMk cId="2018798594" sldId="420"/>
            <ac:spMk id="78880" creationId="{5525683C-5FFC-C84A-8939-E3B6D14ABFC8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81" creationId="{8BF979FC-82D2-8C48-9AF3-A9447E22DC6D}"/>
          </ac:spMkLst>
        </pc:spChg>
        <pc:spChg chg="mod">
          <ac:chgData name="Jorg Liebeherr" userId="4e70e616cda3882f" providerId="LiveId" clId="{E94ABDF4-EB63-AE4B-8418-013740E0DE65}" dt="2020-10-20T18:51:33.401" v="496" actId="207"/>
          <ac:spMkLst>
            <pc:docMk/>
            <pc:sldMk cId="2018798594" sldId="420"/>
            <ac:spMk id="78882" creationId="{66A81FB5-98C6-1D4D-ABB8-E4A286B7AAC7}"/>
          </ac:spMkLst>
        </pc:spChg>
        <pc:spChg chg="mod">
          <ac:chgData name="Jorg Liebeherr" userId="4e70e616cda3882f" providerId="LiveId" clId="{E94ABDF4-EB63-AE4B-8418-013740E0DE65}" dt="2020-10-20T18:51:21.962" v="495" actId="20577"/>
          <ac:spMkLst>
            <pc:docMk/>
            <pc:sldMk cId="2018798594" sldId="420"/>
            <ac:spMk id="78897" creationId="{77F72386-592D-4E4D-A91A-28390FB0A0D7}"/>
          </ac:spMkLst>
        </pc:s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2" creationId="{073E92C2-1342-1E4A-919F-FA4074CFD10C}"/>
          </ac:grpSpMkLst>
        </pc:gr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3" creationId="{C5FD0F39-37F3-4544-BB1A-9DCE26E0E302}"/>
          </ac:grpSpMkLst>
        </pc:grpChg>
        <pc:graphicFrameChg chg="mod">
          <ac:chgData name="Jorg Liebeherr" userId="4e70e616cda3882f" providerId="LiveId" clId="{E94ABDF4-EB63-AE4B-8418-013740E0DE65}" dt="2020-10-20T18:49:57.783" v="472" actId="1036"/>
          <ac:graphicFrameMkLst>
            <pc:docMk/>
            <pc:sldMk cId="2018798594" sldId="420"/>
            <ac:graphicFrameMk id="78854" creationId="{4424F603-77E0-2142-9279-04535A44AAFE}"/>
          </ac:graphicFrameMkLst>
        </pc:graphicFrameChg>
        <pc:graphicFrameChg chg="modGraphic">
          <ac:chgData name="Jorg Liebeherr" userId="4e70e616cda3882f" providerId="LiveId" clId="{E94ABDF4-EB63-AE4B-8418-013740E0DE65}" dt="2020-10-20T18:50:16.055" v="474" actId="14734"/>
          <ac:graphicFrameMkLst>
            <pc:docMk/>
            <pc:sldMk cId="2018798594" sldId="420"/>
            <ac:graphicFrameMk id="685069" creationId="{A471C1AB-EB85-CE45-AA31-B7BD9DF0B4A9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15291769" sldId="42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5291769" sldId="421"/>
            <ac:spMk id="3" creationId="{B6A24937-E1E4-0948-A64D-8DFD09A5FE2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5291769" sldId="421"/>
            <ac:spMk id="80897" creationId="{2F2AD7FA-40BC-394C-98F7-14AC4CFD00A8}"/>
          </ac:spMkLst>
        </pc:spChg>
        <pc:spChg chg="mod">
          <ac:chgData name="Jorg Liebeherr" userId="4e70e616cda3882f" providerId="LiveId" clId="{E94ABDF4-EB63-AE4B-8418-013740E0DE65}" dt="2020-10-20T18:51:52.913" v="498" actId="20577"/>
          <ac:spMkLst>
            <pc:docMk/>
            <pc:sldMk cId="3615291769" sldId="421"/>
            <ac:spMk id="80898" creationId="{5BD60E81-BEB2-224B-A315-7727F485F0B7}"/>
          </ac:spMkLst>
        </pc:spChg>
        <pc:spChg chg="mod">
          <ac:chgData name="Jorg Liebeherr" userId="4e70e616cda3882f" providerId="LiveId" clId="{E94ABDF4-EB63-AE4B-8418-013740E0DE65}" dt="2020-10-20T18:52:35.100" v="550" actId="20577"/>
          <ac:spMkLst>
            <pc:docMk/>
            <pc:sldMk cId="3615291769" sldId="421"/>
            <ac:spMk id="80899" creationId="{02BA5FE5-79B0-2949-B1AC-B7472AB73D16}"/>
          </ac:spMkLst>
        </pc:spChg>
        <pc:spChg chg="mod">
          <ac:chgData name="Jorg Liebeherr" userId="4e70e616cda3882f" providerId="LiveId" clId="{E94ABDF4-EB63-AE4B-8418-013740E0DE65}" dt="2020-10-20T18:53:18.327" v="556" actId="14100"/>
          <ac:spMkLst>
            <pc:docMk/>
            <pc:sldMk cId="3615291769" sldId="421"/>
            <ac:spMk id="80900" creationId="{7488B87D-5C89-4440-8673-BD5C1A78597A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154365651" sldId="42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154365651" sldId="422"/>
            <ac:spMk id="2" creationId="{67752FB7-6157-8C47-AE70-54D5D16FA5B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154365651" sldId="422"/>
            <ac:spMk id="92161" creationId="{8C943B23-D403-2D49-8D05-56B84F2C84C2}"/>
          </ac:spMkLst>
        </pc:spChg>
        <pc:spChg chg="mod">
          <ac:chgData name="Jorg Liebeherr" userId="4e70e616cda3882f" providerId="LiveId" clId="{E94ABDF4-EB63-AE4B-8418-013740E0DE65}" dt="2020-10-20T18:56:08.744" v="611" actId="20577"/>
          <ac:spMkLst>
            <pc:docMk/>
            <pc:sldMk cId="4154365651" sldId="422"/>
            <ac:spMk id="92162" creationId="{6F367C2E-E247-9945-A704-CFA77CB92AFB}"/>
          </ac:spMkLst>
        </pc:spChg>
        <pc:spChg chg="mod">
          <ac:chgData name="Jorg Liebeherr" userId="4e70e616cda3882f" providerId="LiveId" clId="{E94ABDF4-EB63-AE4B-8418-013740E0DE65}" dt="2020-10-20T18:55:55.491" v="606" actId="14100"/>
          <ac:spMkLst>
            <pc:docMk/>
            <pc:sldMk cId="4154365651" sldId="422"/>
            <ac:spMk id="92163" creationId="{444B0E3E-5564-784F-98F6-AAC191D33AE5}"/>
          </ac:spMkLst>
        </pc:spChg>
        <pc:graphicFrameChg chg="mod">
          <ac:chgData name="Jorg Liebeherr" userId="4e70e616cda3882f" providerId="LiveId" clId="{E94ABDF4-EB63-AE4B-8418-013740E0DE65}" dt="2020-10-20T18:55:42.790" v="602" actId="1076"/>
          <ac:graphicFrameMkLst>
            <pc:docMk/>
            <pc:sldMk cId="4154365651" sldId="422"/>
            <ac:graphicFrameMk id="92164" creationId="{C06C93E3-AB58-B34D-A15A-577651806E5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20:39:32.014" v="1537" actId="20577"/>
        <pc:sldMkLst>
          <pc:docMk/>
          <pc:sldMk cId="3747209517" sldId="42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747209517" sldId="423"/>
            <ac:spMk id="2" creationId="{D2EE22B9-2EFB-D34D-A4BE-5843CE55265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747209517" sldId="423"/>
            <ac:spMk id="94209" creationId="{96EA349A-B3E8-3644-AD1E-D6B3BA740862}"/>
          </ac:spMkLst>
        </pc:spChg>
        <pc:spChg chg="mod">
          <ac:chgData name="Jorg Liebeherr" userId="4e70e616cda3882f" providerId="LiveId" clId="{E94ABDF4-EB63-AE4B-8418-013740E0DE65}" dt="2020-10-20T18:56:17.873" v="614" actId="20577"/>
          <ac:spMkLst>
            <pc:docMk/>
            <pc:sldMk cId="3747209517" sldId="423"/>
            <ac:spMk id="94210" creationId="{AE2D71D2-1E1A-3B4F-A627-B0F5729DD0BB}"/>
          </ac:spMkLst>
        </pc:spChg>
        <pc:spChg chg="mod">
          <ac:chgData name="Jorg Liebeherr" userId="4e70e616cda3882f" providerId="LiveId" clId="{E94ABDF4-EB63-AE4B-8418-013740E0DE65}" dt="2020-10-21T20:39:32.014" v="1537" actId="20577"/>
          <ac:spMkLst>
            <pc:docMk/>
            <pc:sldMk cId="3747209517" sldId="423"/>
            <ac:spMk id="94211" creationId="{845452C9-7C5A-1347-84D1-558349535B58}"/>
          </ac:spMkLst>
        </pc:spChg>
        <pc:graphicFrameChg chg="mod">
          <ac:chgData name="Jorg Liebeherr" userId="4e70e616cda3882f" providerId="LiveId" clId="{E94ABDF4-EB63-AE4B-8418-013740E0DE65}" dt="2020-10-21T19:23:53.021" v="1372" actId="1076"/>
          <ac:graphicFrameMkLst>
            <pc:docMk/>
            <pc:sldMk cId="3747209517" sldId="423"/>
            <ac:graphicFrameMk id="94212" creationId="{A3AE2805-9F1E-4B4F-B661-14A8F9A7E894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472814723" sldId="42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72814723" sldId="424"/>
            <ac:spMk id="2" creationId="{5D3908D1-2325-3D4D-98A6-736C079EBA6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72814723" sldId="424"/>
            <ac:spMk id="96257" creationId="{47B586EE-E351-2E47-9699-75E6190772B2}"/>
          </ac:spMkLst>
        </pc:spChg>
        <pc:spChg chg="mod">
          <ac:chgData name="Jorg Liebeherr" userId="4e70e616cda3882f" providerId="LiveId" clId="{E94ABDF4-EB63-AE4B-8418-013740E0DE65}" dt="2020-10-20T18:58:39.526" v="638" actId="20577"/>
          <ac:spMkLst>
            <pc:docMk/>
            <pc:sldMk cId="3472814723" sldId="424"/>
            <ac:spMk id="96258" creationId="{E3D3750B-ACE3-CE47-A355-0CDDCF43B93C}"/>
          </ac:spMkLst>
        </pc:spChg>
        <pc:spChg chg="mod">
          <ac:chgData name="Jorg Liebeherr" userId="4e70e616cda3882f" providerId="LiveId" clId="{E94ABDF4-EB63-AE4B-8418-013740E0DE65}" dt="2020-10-20T18:57:21.610" v="634" actId="14100"/>
          <ac:spMkLst>
            <pc:docMk/>
            <pc:sldMk cId="3472814723" sldId="424"/>
            <ac:spMk id="96259" creationId="{CEFD279D-4C65-1045-B689-7CB991DB2B59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3" creationId="{3DBAF428-4778-B444-8F34-458FE8F3CBFE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5" creationId="{3313742A-7035-6045-AA73-D6635523A7F3}"/>
          </ac:spMkLst>
        </pc:sp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0" creationId="{F88881EA-CC7A-114A-924F-029066766BE7}"/>
          </ac:graphicFrameMkLst>
        </pc:graphicFrame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2" creationId="{0381DECC-B046-8D4D-A396-82D92DDEF6FB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2138612" sldId="425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2138612" sldId="425"/>
            <ac:spMk id="2" creationId="{11DB4308-B7DA-6048-B302-7FB87DAB442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2138612" sldId="425"/>
            <ac:spMk id="98305" creationId="{E68FAC5A-8D25-A04F-9347-39A47BF8BE91}"/>
          </ac:spMkLst>
        </pc:spChg>
        <pc:spChg chg="mod">
          <ac:chgData name="Jorg Liebeherr" userId="4e70e616cda3882f" providerId="LiveId" clId="{E94ABDF4-EB63-AE4B-8418-013740E0DE65}" dt="2020-10-20T18:58:27.651" v="636" actId="14100"/>
          <ac:spMkLst>
            <pc:docMk/>
            <pc:sldMk cId="272138612" sldId="425"/>
            <ac:spMk id="98306" creationId="{F922E0CE-5627-4643-85A1-FBA3887DBAE4}"/>
          </ac:spMkLst>
        </pc:spChg>
        <pc:spChg chg="mod">
          <ac:chgData name="Jorg Liebeherr" userId="4e70e616cda3882f" providerId="LiveId" clId="{E94ABDF4-EB63-AE4B-8418-013740E0DE65}" dt="2020-10-20T18:59:13.879" v="665" actId="15"/>
          <ac:spMkLst>
            <pc:docMk/>
            <pc:sldMk cId="272138612" sldId="425"/>
            <ac:spMk id="98307" creationId="{E789AB3E-8A5A-2644-A312-828BBF48FF24}"/>
          </ac:spMkLst>
        </pc:spChg>
        <pc:graphicFrameChg chg="mod">
          <ac:chgData name="Jorg Liebeherr" userId="4e70e616cda3882f" providerId="LiveId" clId="{E94ABDF4-EB63-AE4B-8418-013740E0DE65}" dt="2020-10-20T18:58:48.062" v="639" actId="1076"/>
          <ac:graphicFrameMkLst>
            <pc:docMk/>
            <pc:sldMk cId="272138612" sldId="425"/>
            <ac:graphicFrameMk id="98308" creationId="{2DDBF431-892E-574D-A718-F77E3FB51290}"/>
          </ac:graphicFrameMkLst>
        </pc:graphicFrameChg>
      </pc:sldChg>
      <pc:sldChg chg="del">
        <pc:chgData name="Jorg Liebeherr" userId="4e70e616cda3882f" providerId="LiveId" clId="{E94ABDF4-EB63-AE4B-8418-013740E0DE65}" dt="2020-10-20T18:19:31.535" v="33" actId="2696"/>
        <pc:sldMkLst>
          <pc:docMk/>
          <pc:sldMk cId="2902670613" sldId="431"/>
        </pc:sldMkLst>
      </pc:sldChg>
      <pc:sldChg chg="del">
        <pc:chgData name="Jorg Liebeherr" userId="4e70e616cda3882f" providerId="LiveId" clId="{E94ABDF4-EB63-AE4B-8418-013740E0DE65}" dt="2020-10-20T18:19:31.559" v="35" actId="2696"/>
        <pc:sldMkLst>
          <pc:docMk/>
          <pc:sldMk cId="1189009421" sldId="432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727049254" sldId="437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727049254" sldId="437"/>
            <ac:spMk id="2" creationId="{1BCA3B70-A384-164E-943F-F154478D0E0D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727049254" sldId="437"/>
            <ac:spMk id="68609" creationId="{958B4872-4CC4-FD4B-82AA-B20983DB1ACB}"/>
          </ac:spMkLst>
        </pc:spChg>
        <pc:spChg chg="mod">
          <ac:chgData name="Jorg Liebeherr" userId="4e70e616cda3882f" providerId="LiveId" clId="{E94ABDF4-EB63-AE4B-8418-013740E0DE65}" dt="2020-10-20T18:44:41.978" v="358" actId="207"/>
          <ac:spMkLst>
            <pc:docMk/>
            <pc:sldMk cId="727049254" sldId="437"/>
            <ac:spMk id="68611" creationId="{D71BD1C0-3E74-4047-B715-F627E69C859D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23510930" sldId="43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23510930" sldId="438"/>
            <ac:spMk id="2" creationId="{27553FDF-8FE6-EC45-A135-467C7FB93BA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23510930" sldId="438"/>
            <ac:spMk id="84993" creationId="{E7FF5F5A-D06D-8640-A2AB-495A3FB863FA}"/>
          </ac:spMkLst>
        </pc:spChg>
        <pc:spChg chg="mod">
          <ac:chgData name="Jorg Liebeherr" userId="4e70e616cda3882f" providerId="LiveId" clId="{E94ABDF4-EB63-AE4B-8418-013740E0DE65}" dt="2020-10-20T18:54:09.877" v="580" actId="20577"/>
          <ac:spMkLst>
            <pc:docMk/>
            <pc:sldMk cId="3623510930" sldId="438"/>
            <ac:spMk id="84994" creationId="{9A998DD2-E799-7343-94CC-44E8724679AB}"/>
          </ac:spMkLst>
        </pc:spChg>
        <pc:spChg chg="mod">
          <ac:chgData name="Jorg Liebeherr" userId="4e70e616cda3882f" providerId="LiveId" clId="{E94ABDF4-EB63-AE4B-8418-013740E0DE65}" dt="2020-10-20T18:54:21.445" v="583" actId="207"/>
          <ac:spMkLst>
            <pc:docMk/>
            <pc:sldMk cId="3623510930" sldId="438"/>
            <ac:spMk id="84995" creationId="{993E3B29-B6F4-E746-A071-420929942027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246135092" sldId="43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246135092" sldId="439"/>
            <ac:spMk id="2" creationId="{F9CCBD45-1A97-0649-87E8-FA3844ECAD8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246135092" sldId="439"/>
            <ac:spMk id="87041" creationId="{5D5887A1-994F-574A-B995-F82658922CE7}"/>
          </ac:spMkLst>
        </pc:spChg>
        <pc:spChg chg="mod">
          <ac:chgData name="Jorg Liebeherr" userId="4e70e616cda3882f" providerId="LiveId" clId="{E94ABDF4-EB63-AE4B-8418-013740E0DE65}" dt="2020-10-20T18:54:34.157" v="587" actId="20577"/>
          <ac:spMkLst>
            <pc:docMk/>
            <pc:sldMk cId="4246135092" sldId="439"/>
            <ac:spMk id="87042" creationId="{DD3719DD-D191-4E4D-B848-3A39349DF750}"/>
          </ac:spMkLst>
        </pc:spChg>
        <pc:spChg chg="mod">
          <ac:chgData name="Jorg Liebeherr" userId="4e70e616cda3882f" providerId="LiveId" clId="{E94ABDF4-EB63-AE4B-8418-013740E0DE65}" dt="2020-10-20T18:55:06.302" v="596" actId="113"/>
          <ac:spMkLst>
            <pc:docMk/>
            <pc:sldMk cId="4246135092" sldId="439"/>
            <ac:spMk id="87043" creationId="{D57454F5-04D9-C84E-9113-F8B77D59E71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19058995" sldId="44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19058995" sldId="440"/>
            <ac:spMk id="2" creationId="{F075A916-AA81-6943-B18A-76FA01DFD6F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19058995" sldId="440"/>
            <ac:spMk id="89089" creationId="{C0AB6BEF-9D4B-ED43-B9EF-221B6D57DF5D}"/>
          </ac:spMkLst>
        </pc:spChg>
        <pc:spChg chg="mod">
          <ac:chgData name="Jorg Liebeherr" userId="4e70e616cda3882f" providerId="LiveId" clId="{E94ABDF4-EB63-AE4B-8418-013740E0DE65}" dt="2020-10-20T18:55:21.591" v="600" actId="20577"/>
          <ac:spMkLst>
            <pc:docMk/>
            <pc:sldMk cId="1819058995" sldId="440"/>
            <ac:spMk id="89090" creationId="{A4FF2774-D6C3-A44A-B1A7-0627C98F8BC6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498215756" sldId="44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498215756" sldId="441"/>
            <ac:spMk id="2" creationId="{BD1ED7A1-4E36-9C41-A830-41C0C2F52424}"/>
          </ac:spMkLst>
        </pc:spChg>
        <pc:spChg chg="mod">
          <ac:chgData name="Jorg Liebeherr" userId="4e70e616cda3882f" providerId="LiveId" clId="{E94ABDF4-EB63-AE4B-8418-013740E0DE65}" dt="2020-10-20T18:53:31.173" v="571" actId="1036"/>
          <ac:spMkLst>
            <pc:docMk/>
            <pc:sldMk cId="1498215756" sldId="441"/>
            <ac:spMk id="11" creationId="{A743D3E5-DD66-F44A-A662-3D32610E80F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498215756" sldId="441"/>
            <ac:spMk id="82946" creationId="{2F6C96B4-6CF4-9047-941C-A2CAE05F9219}"/>
          </ac:spMkLst>
        </pc:spChg>
        <pc:spChg chg="mod">
          <ac:chgData name="Jorg Liebeherr" userId="4e70e616cda3882f" providerId="LiveId" clId="{E94ABDF4-EB63-AE4B-8418-013740E0DE65}" dt="2020-10-20T18:53:55.384" v="576" actId="27636"/>
          <ac:spMkLst>
            <pc:docMk/>
            <pc:sldMk cId="1498215756" sldId="441"/>
            <ac:spMk id="82948" creationId="{FEBB671B-9327-0D43-8869-8AF5AC46B213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8" creationId="{76708911-503A-5E4B-9D81-8BC7BC5B3ADB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9" creationId="{15680D3E-9AF2-6E4E-B595-27A87EE470FD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0" creationId="{6AD72836-DF9D-1447-B638-B86B99AD04E1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1" creationId="{797FE775-DD0A-C649-B651-D59E2D444C65}"/>
          </ac:spMkLst>
        </pc:spChg>
        <pc:graphicFrameChg chg="mod">
          <ac:chgData name="Jorg Liebeherr" userId="4e70e616cda3882f" providerId="LiveId" clId="{E94ABDF4-EB63-AE4B-8418-013740E0DE65}" dt="2020-10-20T18:53:31.173" v="571" actId="1036"/>
          <ac:graphicFrameMkLst>
            <pc:docMk/>
            <pc:sldMk cId="1498215756" sldId="441"/>
            <ac:graphicFrameMk id="82945" creationId="{B82EB1FF-CE52-2C4A-B255-64EC05DA058F}"/>
          </ac:graphicFrameMkLst>
        </pc:graphicFrameChg>
      </pc:sldChg>
      <pc:sldChg chg="del">
        <pc:chgData name="Jorg Liebeherr" userId="4e70e616cda3882f" providerId="LiveId" clId="{E94ABDF4-EB63-AE4B-8418-013740E0DE65}" dt="2020-10-20T18:19:31.787" v="46" actId="2696"/>
        <pc:sldMkLst>
          <pc:docMk/>
          <pc:sldMk cId="2687263059" sldId="44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76693922" sldId="44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76693922" sldId="442"/>
            <ac:spMk id="2" creationId="{B40A4707-BA73-4D42-93B3-FC9A712982F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76693922" sldId="442"/>
            <ac:spMk id="91137" creationId="{25435C94-269E-9945-ADCD-9589EA060A8C}"/>
          </ac:spMkLst>
        </pc:spChg>
      </pc:sldChg>
      <pc:sldChg chg="del">
        <pc:chgData name="Jorg Liebeherr" userId="4e70e616cda3882f" providerId="LiveId" clId="{E94ABDF4-EB63-AE4B-8418-013740E0DE65}" dt="2020-10-20T18:19:31.833" v="49" actId="2696"/>
        <pc:sldMkLst>
          <pc:docMk/>
          <pc:sldMk cId="3520644107" sldId="442"/>
        </pc:sldMkLst>
      </pc:sldChg>
      <pc:sldChg chg="del">
        <pc:chgData name="Jorg Liebeherr" userId="4e70e616cda3882f" providerId="LiveId" clId="{E94ABDF4-EB63-AE4B-8418-013740E0DE65}" dt="2020-10-20T18:19:31.851" v="50" actId="2696"/>
        <pc:sldMkLst>
          <pc:docMk/>
          <pc:sldMk cId="3899790980" sldId="443"/>
        </pc:sldMkLst>
      </pc:sldChg>
      <pc:sldChg chg="del">
        <pc:chgData name="Jorg Liebeherr" userId="4e70e616cda3882f" providerId="LiveId" clId="{E94ABDF4-EB63-AE4B-8418-013740E0DE65}" dt="2020-10-20T18:19:31.698" v="42" actId="2696"/>
        <pc:sldMkLst>
          <pc:docMk/>
          <pc:sldMk cId="2744502462" sldId="444"/>
        </pc:sldMkLst>
      </pc:sldChg>
      <pc:sldChg chg="del">
        <pc:chgData name="Jorg Liebeherr" userId="4e70e616cda3882f" providerId="LiveId" clId="{E94ABDF4-EB63-AE4B-8418-013740E0DE65}" dt="2020-10-20T18:19:31.773" v="45" actId="2696"/>
        <pc:sldMkLst>
          <pc:docMk/>
          <pc:sldMk cId="512922229" sldId="445"/>
        </pc:sldMkLst>
      </pc:sldChg>
      <pc:sldChg chg="addSp delSp modSp">
        <pc:chgData name="Jorg Liebeherr" userId="4e70e616cda3882f" providerId="LiveId" clId="{E94ABDF4-EB63-AE4B-8418-013740E0DE65}" dt="2020-10-21T18:43:15.394" v="998" actId="20577"/>
        <pc:sldMkLst>
          <pc:docMk/>
          <pc:sldMk cId="1314603462" sldId="673"/>
        </pc:sldMkLst>
        <pc:spChg chg="mod">
          <ac:chgData name="Jorg Liebeherr" userId="4e70e616cda3882f" providerId="LiveId" clId="{E94ABDF4-EB63-AE4B-8418-013740E0DE65}" dt="2020-10-21T18:43:15.394" v="998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314603462" sldId="673"/>
            <ac:spMk id="4" creationId="{792C009D-9F82-4454-A453-B0B8118896D9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314603462" sldId="673"/>
            <ac:spMk id="5" creationId="{480B2FCC-8A72-154D-B2C0-40189FC79689}"/>
          </ac:spMkLst>
        </pc:spChg>
      </pc:sldChg>
      <pc:sldChg chg="del">
        <pc:chgData name="Jorg Liebeherr" userId="4e70e616cda3882f" providerId="LiveId" clId="{E94ABDF4-EB63-AE4B-8418-013740E0DE65}" dt="2020-10-20T18:19:31.515" v="32" actId="2696"/>
        <pc:sldMkLst>
          <pc:docMk/>
          <pc:sldMk cId="2546380564" sldId="678"/>
        </pc:sldMkLst>
      </pc:sldChg>
      <pc:sldChg chg="del">
        <pc:chgData name="Jorg Liebeherr" userId="4e70e616cda3882f" providerId="LiveId" clId="{E94ABDF4-EB63-AE4B-8418-013740E0DE65}" dt="2020-10-20T18:19:31.574" v="36" actId="2696"/>
        <pc:sldMkLst>
          <pc:docMk/>
          <pc:sldMk cId="3392660767" sldId="679"/>
        </pc:sldMkLst>
      </pc:sldChg>
      <pc:sldChg chg="del">
        <pc:chgData name="Jorg Liebeherr" userId="4e70e616cda3882f" providerId="LiveId" clId="{E94ABDF4-EB63-AE4B-8418-013740E0DE65}" dt="2020-10-20T18:19:31.614" v="39" actId="2696"/>
        <pc:sldMkLst>
          <pc:docMk/>
          <pc:sldMk cId="1234290275" sldId="680"/>
        </pc:sldMkLst>
      </pc:sldChg>
      <pc:sldChg chg="del">
        <pc:chgData name="Jorg Liebeherr" userId="4e70e616cda3882f" providerId="LiveId" clId="{E94ABDF4-EB63-AE4B-8418-013740E0DE65}" dt="2020-10-20T18:19:31.752" v="44" actId="2696"/>
        <pc:sldMkLst>
          <pc:docMk/>
          <pc:sldMk cId="650618127" sldId="681"/>
        </pc:sldMkLst>
      </pc:sldChg>
      <pc:sldChg chg="del">
        <pc:chgData name="Jorg Liebeherr" userId="4e70e616cda3882f" providerId="LiveId" clId="{E94ABDF4-EB63-AE4B-8418-013740E0DE65}" dt="2020-10-20T18:19:31.722" v="43" actId="2696"/>
        <pc:sldMkLst>
          <pc:docMk/>
          <pc:sldMk cId="641742809" sldId="682"/>
        </pc:sldMkLst>
      </pc:sldChg>
      <pc:sldChg chg="del">
        <pc:chgData name="Jorg Liebeherr" userId="4e70e616cda3882f" providerId="LiveId" clId="{E94ABDF4-EB63-AE4B-8418-013740E0DE65}" dt="2020-10-20T18:19:31.862" v="51" actId="2696"/>
        <pc:sldMkLst>
          <pc:docMk/>
          <pc:sldMk cId="1068895278" sldId="683"/>
        </pc:sldMkLst>
      </pc:sldChg>
      <pc:sldChg chg="del">
        <pc:chgData name="Jorg Liebeherr" userId="4e70e616cda3882f" providerId="LiveId" clId="{E94ABDF4-EB63-AE4B-8418-013740E0DE65}" dt="2020-10-20T18:19:31.873" v="52" actId="2696"/>
        <pc:sldMkLst>
          <pc:docMk/>
          <pc:sldMk cId="1766727118" sldId="684"/>
        </pc:sldMkLst>
      </pc:sldChg>
      <pc:sldChg chg="del">
        <pc:chgData name="Jorg Liebeherr" userId="4e70e616cda3882f" providerId="LiveId" clId="{E94ABDF4-EB63-AE4B-8418-013740E0DE65}" dt="2020-10-20T18:19:31.888" v="53" actId="2696"/>
        <pc:sldMkLst>
          <pc:docMk/>
          <pc:sldMk cId="3751849523" sldId="685"/>
        </pc:sldMkLst>
      </pc:sldChg>
      <pc:sldChg chg="del">
        <pc:chgData name="Jorg Liebeherr" userId="4e70e616cda3882f" providerId="LiveId" clId="{E94ABDF4-EB63-AE4B-8418-013740E0DE65}" dt="2020-10-20T18:19:31.819" v="48" actId="2696"/>
        <pc:sldMkLst>
          <pc:docMk/>
          <pc:sldMk cId="1198737905" sldId="686"/>
        </pc:sldMkLst>
      </pc:sldChg>
      <pc:sldChg chg="del">
        <pc:chgData name="Jorg Liebeherr" userId="4e70e616cda3882f" providerId="LiveId" clId="{E94ABDF4-EB63-AE4B-8418-013740E0DE65}" dt="2020-10-20T18:19:31.643" v="40" actId="2696"/>
        <pc:sldMkLst>
          <pc:docMk/>
          <pc:sldMk cId="421039517" sldId="694"/>
        </pc:sldMkLst>
      </pc:sldChg>
      <pc:sldChg chg="del">
        <pc:chgData name="Jorg Liebeherr" userId="4e70e616cda3882f" providerId="LiveId" clId="{E94ABDF4-EB63-AE4B-8418-013740E0DE65}" dt="2020-10-20T18:19:31.691" v="41" actId="2696"/>
        <pc:sldMkLst>
          <pc:docMk/>
          <pc:sldMk cId="2127042349" sldId="695"/>
        </pc:sldMkLst>
      </pc:sldChg>
      <pc:sldChg chg="del">
        <pc:chgData name="Jorg Liebeherr" userId="4e70e616cda3882f" providerId="LiveId" clId="{E94ABDF4-EB63-AE4B-8418-013740E0DE65}" dt="2020-10-20T18:19:31.802" v="47" actId="2696"/>
        <pc:sldMkLst>
          <pc:docMk/>
          <pc:sldMk cId="4224649787" sldId="696"/>
        </pc:sldMkLst>
      </pc:sldChg>
      <pc:sldMasterChg chg="delSldLayout">
        <pc:chgData name="Jorg Liebeherr" userId="4e70e616cda3882f" providerId="LiveId" clId="{E94ABDF4-EB63-AE4B-8418-013740E0DE65}" dt="2020-10-20T18:19:31.890" v="54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94ABDF4-EB63-AE4B-8418-013740E0DE65}" dt="2020-10-20T18:19:31.890" v="54" actId="2696"/>
          <pc:sldLayoutMkLst>
            <pc:docMk/>
            <pc:sldMasterMk cId="862253850" sldId="2147483648"/>
            <pc:sldLayoutMk cId="1837174816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3716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862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7D5EB-4B9A-EA4C-BED3-9961E0686A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EEB3E-119A-2442-9647-FD9C8E45E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90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7.w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.wmf"/><Relationship Id="rId7" Type="http://schemas.openxmlformats.org/officeDocument/2006/relationships/image" Target="../media/image9.e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6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Layer-2 Switching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0CDB-B9C2-9542-888B-ED734A4F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52221E67-5FD7-BC40-8983-1FA9C5676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1026698" cy="9530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Interconnecting LANs:  </a:t>
            </a:r>
            <a:br>
              <a:rPr lang="en-US" dirty="0"/>
            </a:br>
            <a:r>
              <a:rPr lang="en-US" dirty="0"/>
              <a:t>Routers vs. layer-2 switches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F764B19-4580-6247-A28A-05A6ED4514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Routers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Each host’s IP address must be configured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If network is reconfigured, IP addresses may need to be reassigned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Routing done via RIP or OSPF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Each router manipulates IP header (e.g., reduces TTL field) </a:t>
            </a:r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C8A2445E-3B63-8A4C-8F44-094090987B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Layer-2 switches</a:t>
            </a:r>
          </a:p>
          <a:p>
            <a:pPr algn="ctr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MAC  addresses of hosts are hardwired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No network  configuration needed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Routing done by</a:t>
            </a:r>
          </a:p>
          <a:p>
            <a:pPr lvl="1"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learning bridge algorithm</a:t>
            </a:r>
          </a:p>
          <a:p>
            <a:pPr lvl="1"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spanning tree algorithm</a:t>
            </a:r>
          </a:p>
          <a:p>
            <a:pPr>
              <a:defRPr/>
            </a:pPr>
            <a:r>
              <a:rPr lang="en-US" sz="2000" dirty="0"/>
              <a:t>Frames are not manipulated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57A71-DDEF-8047-9A6E-F71A6D03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4419D078-E2A1-FD4C-A922-515E98327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Bridges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ECFF2FB-DF55-2545-9851-544ADB4AB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7DDA6FA6-6141-824B-8B41-B2B87084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174625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>
            <a:lvl1pPr marL="342900" indent="-342900"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0" algn="l"/>
                <a:tab pos="4921250" algn="l"/>
                <a:tab pos="6508750" algn="l"/>
              </a:tabLst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0">
                <a:latin typeface="Calibri" panose="020F0502020204030204" pitchFamily="34" charset="0"/>
                <a:cs typeface="Calibri" panose="020F0502020204030204" pitchFamily="34" charset="0"/>
              </a:rPr>
              <a:t> Overall design goal:  </a:t>
            </a:r>
            <a:r>
              <a:rPr lang="en-US" altLang="en-US" i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</a:p>
          <a:p>
            <a:pPr lvl="2"/>
            <a:r>
              <a:rPr lang="en-US" altLang="en-US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“Plug-and-play”</a:t>
            </a:r>
          </a:p>
          <a:p>
            <a:pPr lvl="2"/>
            <a:r>
              <a:rPr lang="en-US" altLang="en-US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Self-configuring without hardware or software changes</a:t>
            </a:r>
          </a:p>
          <a:p>
            <a:pPr lvl="2"/>
            <a:r>
              <a:rPr lang="en-US" altLang="en-US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Bridges should not impact operation of existing LANs</a:t>
            </a:r>
          </a:p>
          <a:p>
            <a:pPr lvl="2"/>
            <a:endParaRPr lang="en-US" altLang="en-US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parts to understanding bridges:</a:t>
            </a:r>
          </a:p>
          <a:p>
            <a:pPr lvl="2"/>
            <a:r>
              <a:rPr lang="en-US" altLang="en-US" i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Forwarding of frames</a:t>
            </a:r>
          </a:p>
          <a:p>
            <a:pPr lvl="2"/>
            <a:r>
              <a:rPr lang="en-US" altLang="en-US" i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Learning of addresses</a:t>
            </a:r>
          </a:p>
          <a:p>
            <a:pPr lvl="2"/>
            <a:r>
              <a:rPr lang="en-US" altLang="en-US" i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Spanning tree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19019-835E-784A-9C05-D5993CB3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BF2027B-F183-CA47-8C43-3C725B5F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Need for a forwarding between networks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E4B632D-4906-254F-B40A-69D68F79AB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sz="2000"/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 sz="2000"/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82DFD364-B7DF-D34A-B0A8-C059919AC4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599" y="1765300"/>
            <a:ext cx="5220629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Some LANs are  reachable only in multiple hops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Path between two LANs is not unique </a:t>
            </a:r>
          </a:p>
        </p:txBody>
      </p:sp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3D2AFB77-A20F-B642-8307-06389732C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07672"/>
              </p:ext>
            </p:extLst>
          </p:nvPr>
        </p:nvGraphicFramePr>
        <p:xfrm>
          <a:off x="6089651" y="1665289"/>
          <a:ext cx="5083175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21869400" imgH="25971500" progId="Visio.Drawing.4">
                  <p:embed/>
                </p:oleObj>
              </mc:Choice>
              <mc:Fallback>
                <p:oleObj name="VISIO" r:id="rId3" imgW="21869400" imgH="25971500" progId="Visio.Drawing.4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3D2AFB77-A20F-B642-8307-06389732C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1" y="1665289"/>
                        <a:ext cx="5083175" cy="494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ECD228-355B-494E-B3D5-9A2B0AFCA15B}"/>
              </a:ext>
            </a:extLst>
          </p:cNvPr>
          <p:cNvSpPr txBox="1"/>
          <p:nvPr/>
        </p:nvSpPr>
        <p:spPr>
          <a:xfrm>
            <a:off x="869949" y="4270607"/>
            <a:ext cx="4629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Today, Layer-2 switches are not connected by a broadcast LAN. They are connected directly, e.g., by an Ethernet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abstraction of the LAN remains valid: View each cable as a LAN, where each LAN has only 2 switches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87B01-74F9-AB41-870C-5C3E7720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1DFF523C-7DDD-8041-ACF5-D966F6BDE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  <a:r>
              <a:rPr lang="en-US" dirty="0"/>
              <a:t> forwarding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E6A0D3E-25C6-F341-B36A-AF246D913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38300"/>
            <a:ext cx="8915400" cy="3200400"/>
          </a:xfrm>
        </p:spPr>
        <p:txBody>
          <a:bodyPr>
            <a:normAutofit/>
          </a:bodyPr>
          <a:lstStyle/>
          <a:p>
            <a:pPr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sz="2000" dirty="0"/>
              <a:t>Each bridge maintains a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Forwarding Information Base (FIB)</a:t>
            </a:r>
            <a:r>
              <a:rPr lang="en-US" sz="2000" dirty="0"/>
              <a:t>, also called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MAC table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sz="2000" dirty="0"/>
              <a:t>The MAC table plays the same role as the routing table of an IP router  </a:t>
            </a:r>
          </a:p>
          <a:p>
            <a:pPr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sz="2000" dirty="0"/>
              <a:t>Entries have the form (MAC address, port, age), where</a:t>
            </a:r>
            <a:endParaRPr lang="en-US" sz="2000" b="1" dirty="0">
              <a:latin typeface="Courier New" charset="0"/>
            </a:endParaRPr>
          </a:p>
          <a:p>
            <a:pPr lvl="2">
              <a:buNone/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b="1" dirty="0">
                <a:latin typeface="Courier New" charset="0"/>
              </a:rPr>
              <a:t>		</a:t>
            </a:r>
            <a:r>
              <a:rPr lang="en-US" sz="1800" dirty="0">
                <a:solidFill>
                  <a:srgbClr val="C00000"/>
                </a:solidFill>
              </a:rPr>
              <a:t>MAC address:</a:t>
            </a:r>
            <a:r>
              <a:rPr lang="en-US" sz="1800" b="1" dirty="0">
                <a:latin typeface="Courier New" charset="0"/>
              </a:rPr>
              <a:t> 	</a:t>
            </a:r>
            <a:r>
              <a:rPr lang="en-US" sz="1800" dirty="0"/>
              <a:t>unicast address</a:t>
            </a:r>
            <a:endParaRPr lang="en-US" sz="1800" b="1" dirty="0">
              <a:latin typeface="Courier New" charset="0"/>
            </a:endParaRPr>
          </a:p>
          <a:p>
            <a:pPr lvl="2">
              <a:buNone/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sz="1800" b="1" dirty="0">
                <a:latin typeface="Courier New" charset="0"/>
              </a:rPr>
              <a:t>		</a:t>
            </a:r>
            <a:r>
              <a:rPr lang="en-US" sz="1800" dirty="0">
                <a:solidFill>
                  <a:srgbClr val="C00000"/>
                </a:solidFill>
              </a:rPr>
              <a:t>port:</a:t>
            </a:r>
            <a:r>
              <a:rPr lang="en-US" sz="1800" b="1" dirty="0">
                <a:latin typeface="Courier New" charset="0"/>
              </a:rPr>
              <a:t>	</a:t>
            </a:r>
            <a:r>
              <a:rPr lang="en-US" sz="1800" dirty="0"/>
              <a:t>port number of bridge</a:t>
            </a:r>
          </a:p>
          <a:p>
            <a:pPr lvl="2">
              <a:buNone/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sz="1800" b="1" dirty="0">
                <a:latin typeface="Courier New" charset="0"/>
              </a:rPr>
              <a:t>		</a:t>
            </a:r>
            <a:r>
              <a:rPr lang="en-US" sz="1800" dirty="0">
                <a:solidFill>
                  <a:srgbClr val="C00000"/>
                </a:solidFill>
              </a:rPr>
              <a:t>age:</a:t>
            </a:r>
            <a:r>
              <a:rPr lang="en-US" sz="1800" b="1" dirty="0">
                <a:latin typeface="Courier New" charset="0"/>
              </a:rPr>
              <a:t>	</a:t>
            </a:r>
            <a:r>
              <a:rPr lang="en-US" sz="1800" dirty="0"/>
              <a:t>aging time of entry (in seconds)</a:t>
            </a:r>
            <a:endParaRPr lang="en-US" dirty="0"/>
          </a:p>
          <a:p>
            <a:pPr>
              <a:buNone/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sz="2000" dirty="0"/>
              <a:t>	with interpretation: </a:t>
            </a:r>
          </a:p>
          <a:p>
            <a:pPr lvl="2">
              <a:buNone/>
              <a:tabLst>
                <a:tab pos="2282825" algn="l"/>
                <a:tab pos="4684713" algn="l"/>
                <a:tab pos="5661025" algn="l"/>
              </a:tabLst>
              <a:defRPr/>
            </a:pPr>
            <a:r>
              <a:rPr lang="en-US" dirty="0"/>
              <a:t>	a frame whose destination address matches the </a:t>
            </a:r>
            <a:r>
              <a:rPr lang="en-US" sz="1800" dirty="0">
                <a:solidFill>
                  <a:srgbClr val="C00000"/>
                </a:solidFill>
              </a:rPr>
              <a:t>MAC address </a:t>
            </a:r>
            <a:r>
              <a:rPr lang="en-US" dirty="0"/>
              <a:t>is forwarded on </a:t>
            </a:r>
            <a:r>
              <a:rPr lang="en-US" dirty="0">
                <a:solidFill>
                  <a:srgbClr val="C00000"/>
                </a:solidFill>
              </a:rPr>
              <a:t>port</a:t>
            </a:r>
            <a:r>
              <a:rPr lang="en-US" dirty="0"/>
              <a:t>. The entry is </a:t>
            </a:r>
            <a:r>
              <a:rPr lang="en-US" dirty="0">
                <a:solidFill>
                  <a:srgbClr val="C00000"/>
                </a:solidFill>
              </a:rPr>
              <a:t>age</a:t>
            </a:r>
            <a:r>
              <a:rPr lang="en-US" dirty="0"/>
              <a:t> time units old.		</a:t>
            </a:r>
          </a:p>
          <a:p>
            <a:pPr lvl="2">
              <a:buNone/>
              <a:tabLst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</p:txBody>
      </p:sp>
      <p:graphicFrame>
        <p:nvGraphicFramePr>
          <p:cNvPr id="331800" name="Group 24">
            <a:extLst>
              <a:ext uri="{FF2B5EF4-FFF2-40B4-BE49-F238E27FC236}">
                <a16:creationId xmlns:a16="http://schemas.microsoft.com/office/drawing/2014/main" id="{B1C112C1-E13D-0648-9188-0D8B96D2B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50283"/>
              </p:ext>
            </p:extLst>
          </p:nvPr>
        </p:nvGraphicFramePr>
        <p:xfrm>
          <a:off x="5981701" y="4921250"/>
          <a:ext cx="3968749" cy="1188768"/>
        </p:xfrm>
        <a:graphic>
          <a:graphicData uri="http://schemas.openxmlformats.org/drawingml/2006/table">
            <a:tbl>
              <a:tblPr/>
              <a:tblGrid>
                <a:gridCol w="233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8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 address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23">
                <a:tc>
                  <a:txBody>
                    <a:bodyPr/>
                    <a:lstStyle>
                      <a:lvl1pPr marL="119063" indent="-119063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a0:e1:34:82:ca:34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45:6d:20:23:fe:2e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1778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1778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1" name="Line 18">
            <a:extLst>
              <a:ext uri="{FF2B5EF4-FFF2-40B4-BE49-F238E27FC236}">
                <a16:creationId xmlns:a16="http://schemas.microsoft.com/office/drawing/2014/main" id="{F2AF14ED-8A94-B241-A281-35A8EC08F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000" y="5492750"/>
            <a:ext cx="533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3572" name="Text Box 19">
            <a:extLst>
              <a:ext uri="{FF2B5EF4-FFF2-40B4-BE49-F238E27FC236}">
                <a16:creationId xmlns:a16="http://schemas.microsoft.com/office/drawing/2014/main" id="{574243E7-DF81-5D48-8376-3FC48AE6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5264151"/>
            <a:ext cx="1689100" cy="466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ED95F-DFE1-3E4A-B536-AD99B38D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3036106C-325B-5A4D-AD3F-F9C6AEC66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25600"/>
            <a:ext cx="5943600" cy="8255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 dirty="0"/>
              <a:t>Assume a frame arrives on port </a:t>
            </a:r>
            <a:r>
              <a:rPr lang="en-US" i="1" dirty="0"/>
              <a:t>x</a:t>
            </a: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sz="2000" b="1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3083252-2D83-2F46-9EE9-456FCCF6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Frame forwarding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6AF84368-B3E6-2546-9834-B26BCE400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86187"/>
              </p:ext>
            </p:extLst>
          </p:nvPr>
        </p:nvGraphicFramePr>
        <p:xfrm>
          <a:off x="7419976" y="1511301"/>
          <a:ext cx="439737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18237200" imgH="14439900" progId="Visio.Drawing.4">
                  <p:embed/>
                </p:oleObj>
              </mc:Choice>
              <mc:Fallback>
                <p:oleObj name="VISIO" r:id="rId3" imgW="18237200" imgH="14439900" progId="Visio.Drawing.4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6AF84368-B3E6-2546-9834-B26BCE400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6" y="1511301"/>
                        <a:ext cx="4397375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5">
            <a:extLst>
              <a:ext uri="{FF2B5EF4-FFF2-40B4-BE49-F238E27FC236}">
                <a16:creationId xmlns:a16="http://schemas.microsoft.com/office/drawing/2014/main" id="{5D1616E5-2E24-674B-977E-3632E3FC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57C908DB-FBAE-A548-AE26-9C79FCFC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09800"/>
            <a:ext cx="3886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Is  MAC address of  </a:t>
            </a:r>
            <a:b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destination in MAC</a:t>
            </a:r>
            <a:b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  for ports A, B, or C ?</a:t>
            </a: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865C8B46-2E0C-4140-B8CE-D0E5D147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76800"/>
            <a:ext cx="3505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Forward the frame on the</a:t>
            </a:r>
            <a:b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appropriate port</a:t>
            </a: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5" name="Rectangle 8">
            <a:extLst>
              <a:ext uri="{FF2B5EF4-FFF2-40B4-BE49-F238E27FC236}">
                <a16:creationId xmlns:a16="http://schemas.microsoft.com/office/drawing/2014/main" id="{A0432362-C606-DF4B-9E94-9B3F310E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3505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Flood the frame, </a:t>
            </a:r>
            <a:b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i.e., </a:t>
            </a:r>
            <a:b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 the frame on all </a:t>
            </a:r>
            <a:b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ports except port </a:t>
            </a:r>
            <a:r>
              <a:rPr lang="en-US" i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4586" name="Line 9">
            <a:extLst>
              <a:ext uri="{FF2B5EF4-FFF2-40B4-BE49-F238E27FC236}">
                <a16:creationId xmlns:a16="http://schemas.microsoft.com/office/drawing/2014/main" id="{EB06D7A3-2DA7-BC4A-8A2B-A4B4170D5A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581400"/>
            <a:ext cx="1066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7" name="Line 10">
            <a:extLst>
              <a:ext uri="{FF2B5EF4-FFF2-40B4-BE49-F238E27FC236}">
                <a16:creationId xmlns:a16="http://schemas.microsoft.com/office/drawing/2014/main" id="{AF7B142A-F9F2-114D-963D-BB6C9B62D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81400"/>
            <a:ext cx="3810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8" name="Text Box 11">
            <a:extLst>
              <a:ext uri="{FF2B5EF4-FFF2-40B4-BE49-F238E27FC236}">
                <a16:creationId xmlns:a16="http://schemas.microsoft.com/office/drawing/2014/main" id="{D58A3AE5-ABB4-164F-97A3-99BE0851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1"/>
            <a:ext cx="1219200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Found?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9" name="Text Box 12">
            <a:extLst>
              <a:ext uri="{FF2B5EF4-FFF2-40B4-BE49-F238E27FC236}">
                <a16:creationId xmlns:a16="http://schemas.microsoft.com/office/drawing/2014/main" id="{D8DCC50A-0FC8-0E40-BCB9-01439C34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10000"/>
            <a:ext cx="1219200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b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found?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DB9B3-FAFC-CF43-8CB3-6E4448DF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A0F7972C-8232-2045-9DF0-EB9CC3207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587501"/>
            <a:ext cx="8534400" cy="3076575"/>
          </a:xfrm>
        </p:spPr>
        <p:txBody>
          <a:bodyPr/>
          <a:lstStyle/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/>
              <a:t>MAC tables entries are populated automatically with a simple heuristic: </a:t>
            </a:r>
          </a:p>
          <a:p>
            <a:pPr lvl="2" indent="1588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The source field of a frame that arrives on a port tells which hosts are reachable from this port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79538E8-D6CD-F044-8A03-C943492AF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 learning (Learning bridges)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DF1DD04-D6A9-554B-B97D-66820A68D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cxnSp>
        <p:nvCxnSpPr>
          <p:cNvPr id="25607" name="AutoShape 7">
            <a:extLst>
              <a:ext uri="{FF2B5EF4-FFF2-40B4-BE49-F238E27FC236}">
                <a16:creationId xmlns:a16="http://schemas.microsoft.com/office/drawing/2014/main" id="{8267DAAB-A7BB-DC49-A057-FE1AA9D569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48006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08" name="AutoShape 8">
            <a:extLst>
              <a:ext uri="{FF2B5EF4-FFF2-40B4-BE49-F238E27FC236}">
                <a16:creationId xmlns:a16="http://schemas.microsoft.com/office/drawing/2014/main" id="{434E5894-7960-934E-B90F-FB057774A3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40386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09" name="Text Box 9">
            <a:extLst>
              <a:ext uri="{FF2B5EF4-FFF2-40B4-BE49-F238E27FC236}">
                <a16:creationId xmlns:a16="http://schemas.microsoft.com/office/drawing/2014/main" id="{99666A0D-CAEC-7A4D-9183-1773C4F4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091" y="367461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Port 1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7A10D564-28F2-3D4F-955E-97E696C9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091" y="4415979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Port 2</a:t>
            </a:r>
          </a:p>
        </p:txBody>
      </p:sp>
      <p:cxnSp>
        <p:nvCxnSpPr>
          <p:cNvPr id="25611" name="AutoShape 11">
            <a:extLst>
              <a:ext uri="{FF2B5EF4-FFF2-40B4-BE49-F238E27FC236}">
                <a16:creationId xmlns:a16="http://schemas.microsoft.com/office/drawing/2014/main" id="{2855EB4A-BC3F-B944-8DD2-0D85C7A7CD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54864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12" name="Text Box 12">
            <a:extLst>
              <a:ext uri="{FF2B5EF4-FFF2-40B4-BE49-F238E27FC236}">
                <a16:creationId xmlns:a16="http://schemas.microsoft.com/office/drawing/2014/main" id="{F0E49EA1-37C1-B14D-8B03-E4D5818E7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091" y="5158929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Port 3</a:t>
            </a:r>
          </a:p>
        </p:txBody>
      </p:sp>
      <p:cxnSp>
        <p:nvCxnSpPr>
          <p:cNvPr id="25613" name="AutoShape 14">
            <a:extLst>
              <a:ext uri="{FF2B5EF4-FFF2-40B4-BE49-F238E27FC236}">
                <a16:creationId xmlns:a16="http://schemas.microsoft.com/office/drawing/2014/main" id="{70B54DC8-18CB-3842-BF0E-E8AF866C72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48006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614" name="AutoShape 15">
            <a:extLst>
              <a:ext uri="{FF2B5EF4-FFF2-40B4-BE49-F238E27FC236}">
                <a16:creationId xmlns:a16="http://schemas.microsoft.com/office/drawing/2014/main" id="{083FE266-500F-E341-A4D8-E412A6347A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40386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15" name="Text Box 16">
            <a:extLst>
              <a:ext uri="{FF2B5EF4-FFF2-40B4-BE49-F238E27FC236}">
                <a16:creationId xmlns:a16="http://schemas.microsoft.com/office/drawing/2014/main" id="{ACD22044-8948-9641-889F-5E3919367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518" y="3682174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Port 4</a:t>
            </a:r>
          </a:p>
        </p:txBody>
      </p:sp>
      <p:sp>
        <p:nvSpPr>
          <p:cNvPr id="25616" name="Text Box 17">
            <a:extLst>
              <a:ext uri="{FF2B5EF4-FFF2-40B4-BE49-F238E27FC236}">
                <a16:creationId xmlns:a16="http://schemas.microsoft.com/office/drawing/2014/main" id="{9379F515-FB9C-9348-B4A0-A71CB35E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518" y="442353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Port 5</a:t>
            </a:r>
          </a:p>
        </p:txBody>
      </p:sp>
      <p:cxnSp>
        <p:nvCxnSpPr>
          <p:cNvPr id="25617" name="AutoShape 18">
            <a:extLst>
              <a:ext uri="{FF2B5EF4-FFF2-40B4-BE49-F238E27FC236}">
                <a16:creationId xmlns:a16="http://schemas.microsoft.com/office/drawing/2014/main" id="{F6DC1187-D27F-8C4C-A2A7-A506377C78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54864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18" name="Text Box 19">
            <a:extLst>
              <a:ext uri="{FF2B5EF4-FFF2-40B4-BE49-F238E27FC236}">
                <a16:creationId xmlns:a16="http://schemas.microsoft.com/office/drawing/2014/main" id="{F3A15911-733C-8544-9EC0-2FD6A732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518" y="516648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800" i="0">
                <a:latin typeface="Calibri" panose="020F0502020204030204" pitchFamily="34" charset="0"/>
                <a:cs typeface="Calibri" panose="020F0502020204030204" pitchFamily="34" charset="0"/>
              </a:rPr>
              <a:t>Port 6</a:t>
            </a:r>
          </a:p>
        </p:txBody>
      </p:sp>
      <p:grpSp>
        <p:nvGrpSpPr>
          <p:cNvPr id="333869" name="Group 45">
            <a:extLst>
              <a:ext uri="{FF2B5EF4-FFF2-40B4-BE49-F238E27FC236}">
                <a16:creationId xmlns:a16="http://schemas.microsoft.com/office/drawing/2014/main" id="{8231209A-BFE8-9D46-8A67-56F5E9C54534}"/>
              </a:ext>
            </a:extLst>
          </p:cNvPr>
          <p:cNvGrpSpPr>
            <a:grpSpLocks/>
          </p:cNvGrpSpPr>
          <p:nvPr/>
        </p:nvGrpSpPr>
        <p:grpSpPr bwMode="auto">
          <a:xfrm>
            <a:off x="1678290" y="3644690"/>
            <a:ext cx="8915400" cy="1663700"/>
            <a:chOff x="96" y="2298"/>
            <a:chExt cx="5616" cy="1048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9972" name="Group 30">
              <a:extLst>
                <a:ext uri="{FF2B5EF4-FFF2-40B4-BE49-F238E27FC236}">
                  <a16:creationId xmlns:a16="http://schemas.microsoft.com/office/drawing/2014/main" id="{5E904358-F85A-8C4F-ADFB-64BEE511D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298"/>
              <a:ext cx="1344" cy="136"/>
              <a:chOff x="4368" y="2298"/>
              <a:chExt cx="1344" cy="136"/>
            </a:xfrm>
            <a:grpFill/>
          </p:grpSpPr>
          <p:sp>
            <p:nvSpPr>
              <p:cNvPr id="25650" name="Rectangle 20">
                <a:extLst>
                  <a:ext uri="{FF2B5EF4-FFF2-40B4-BE49-F238E27FC236}">
                    <a16:creationId xmlns:a16="http://schemas.microsoft.com/office/drawing/2014/main" id="{01E78A51-6935-5A40-ABB6-3586428B6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298"/>
                <a:ext cx="816" cy="136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Src=x, Dest=y</a:t>
                </a: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51" name="Line 22">
                <a:extLst>
                  <a:ext uri="{FF2B5EF4-FFF2-40B4-BE49-F238E27FC236}">
                    <a16:creationId xmlns:a16="http://schemas.microsoft.com/office/drawing/2014/main" id="{A66EE715-A7D8-5D4D-A619-4F9957948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352"/>
                <a:ext cx="528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973" name="Group 29">
              <a:extLst>
                <a:ext uri="{FF2B5EF4-FFF2-40B4-BE49-F238E27FC236}">
                  <a16:creationId xmlns:a16="http://schemas.microsoft.com/office/drawing/2014/main" id="{956FD15D-5BA0-C548-B03A-AB9153A70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298"/>
              <a:ext cx="1344" cy="136"/>
              <a:chOff x="96" y="2298"/>
              <a:chExt cx="1344" cy="136"/>
            </a:xfrm>
            <a:grpFill/>
          </p:grpSpPr>
          <p:sp>
            <p:nvSpPr>
              <p:cNvPr id="25648" name="Rectangle 27">
                <a:extLst>
                  <a:ext uri="{FF2B5EF4-FFF2-40B4-BE49-F238E27FC236}">
                    <a16:creationId xmlns:a16="http://schemas.microsoft.com/office/drawing/2014/main" id="{1B86AB76-A893-7446-A654-C0F5F9E75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298"/>
                <a:ext cx="816" cy="136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400" err="1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Src</a:t>
                </a: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=x, </a:t>
                </a:r>
                <a:r>
                  <a:rPr lang="en-US" sz="1400" err="1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Dest</a:t>
                </a: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=y</a:t>
                </a: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49" name="Line 28">
                <a:extLst>
                  <a:ext uri="{FF2B5EF4-FFF2-40B4-BE49-F238E27FC236}">
                    <a16:creationId xmlns:a16="http://schemas.microsoft.com/office/drawing/2014/main" id="{8C7E91CC-787E-3E41-8FE7-595883B07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528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974" name="Group 32">
              <a:extLst>
                <a:ext uri="{FF2B5EF4-FFF2-40B4-BE49-F238E27FC236}">
                  <a16:creationId xmlns:a16="http://schemas.microsoft.com/office/drawing/2014/main" id="{C09DA2CB-E307-5247-A2B5-58C920E81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778"/>
              <a:ext cx="1344" cy="136"/>
              <a:chOff x="4368" y="2298"/>
              <a:chExt cx="1344" cy="136"/>
            </a:xfrm>
            <a:grpFill/>
          </p:grpSpPr>
          <p:sp>
            <p:nvSpPr>
              <p:cNvPr id="25646" name="Rectangle 33">
                <a:extLst>
                  <a:ext uri="{FF2B5EF4-FFF2-40B4-BE49-F238E27FC236}">
                    <a16:creationId xmlns:a16="http://schemas.microsoft.com/office/drawing/2014/main" id="{BAB8293A-7F82-C744-9873-7D2A69B0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298"/>
                <a:ext cx="816" cy="136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Src=x, Dest=y</a:t>
                </a: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47" name="Line 34">
                <a:extLst>
                  <a:ext uri="{FF2B5EF4-FFF2-40B4-BE49-F238E27FC236}">
                    <a16:creationId xmlns:a16="http://schemas.microsoft.com/office/drawing/2014/main" id="{DA6DD40B-24F1-7B4E-BE3A-E7E23C9EB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352"/>
                <a:ext cx="528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975" name="Group 35">
              <a:extLst>
                <a:ext uri="{FF2B5EF4-FFF2-40B4-BE49-F238E27FC236}">
                  <a16:creationId xmlns:a16="http://schemas.microsoft.com/office/drawing/2014/main" id="{E150DD00-A500-A94F-A343-95927F387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3210"/>
              <a:ext cx="1344" cy="136"/>
              <a:chOff x="4368" y="2298"/>
              <a:chExt cx="1344" cy="136"/>
            </a:xfrm>
            <a:grpFill/>
          </p:grpSpPr>
          <p:sp>
            <p:nvSpPr>
              <p:cNvPr id="25644" name="Rectangle 36">
                <a:extLst>
                  <a:ext uri="{FF2B5EF4-FFF2-40B4-BE49-F238E27FC236}">
                    <a16:creationId xmlns:a16="http://schemas.microsoft.com/office/drawing/2014/main" id="{8F78F89F-6EFE-DD49-A2F7-9CC8C463F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298"/>
                <a:ext cx="816" cy="136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Src=x, Dest=y</a:t>
                </a: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45" name="Line 37">
                <a:extLst>
                  <a:ext uri="{FF2B5EF4-FFF2-40B4-BE49-F238E27FC236}">
                    <a16:creationId xmlns:a16="http://schemas.microsoft.com/office/drawing/2014/main" id="{3E97A878-37C3-5344-9870-2F11E80C2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352"/>
                <a:ext cx="528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976" name="Group 38">
              <a:extLst>
                <a:ext uri="{FF2B5EF4-FFF2-40B4-BE49-F238E27FC236}">
                  <a16:creationId xmlns:a16="http://schemas.microsoft.com/office/drawing/2014/main" id="{7EFAD6D7-787F-A34E-8831-10B116C04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778"/>
              <a:ext cx="1344" cy="136"/>
              <a:chOff x="96" y="2298"/>
              <a:chExt cx="1344" cy="136"/>
            </a:xfrm>
            <a:grpFill/>
          </p:grpSpPr>
          <p:sp>
            <p:nvSpPr>
              <p:cNvPr id="25642" name="Rectangle 39">
                <a:extLst>
                  <a:ext uri="{FF2B5EF4-FFF2-40B4-BE49-F238E27FC236}">
                    <a16:creationId xmlns:a16="http://schemas.microsoft.com/office/drawing/2014/main" id="{D32B7AC6-D10B-E44D-A812-F25382A5B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298"/>
                <a:ext cx="816" cy="136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400" err="1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Src</a:t>
                </a: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=x, </a:t>
                </a:r>
                <a:r>
                  <a:rPr lang="en-US" sz="1400" err="1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Dest</a:t>
                </a:r>
                <a:r>
                  <a:rPr lang="en-US" sz="1400"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=y</a:t>
                </a: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43" name="Line 40">
                <a:extLst>
                  <a:ext uri="{FF2B5EF4-FFF2-40B4-BE49-F238E27FC236}">
                    <a16:creationId xmlns:a16="http://schemas.microsoft.com/office/drawing/2014/main" id="{D35C1DCC-F831-D84A-9355-CFB0FBF4F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528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3868" name="Group 44">
            <a:extLst>
              <a:ext uri="{FF2B5EF4-FFF2-40B4-BE49-F238E27FC236}">
                <a16:creationId xmlns:a16="http://schemas.microsoft.com/office/drawing/2014/main" id="{ED688682-B06E-4B4F-8C8F-0B08AC2F608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095875"/>
            <a:ext cx="2133600" cy="215900"/>
            <a:chOff x="96" y="3210"/>
            <a:chExt cx="1344" cy="13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635" name="Rectangle 42">
              <a:extLst>
                <a:ext uri="{FF2B5EF4-FFF2-40B4-BE49-F238E27FC236}">
                  <a16:creationId xmlns:a16="http://schemas.microsoft.com/office/drawing/2014/main" id="{AED89C8F-26C0-114A-842D-5DDACDAA6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210"/>
              <a:ext cx="81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Src=x, Dest=y</a:t>
              </a: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5636" name="Line 43">
              <a:extLst>
                <a:ext uri="{FF2B5EF4-FFF2-40B4-BE49-F238E27FC236}">
                  <a16:creationId xmlns:a16="http://schemas.microsoft.com/office/drawing/2014/main" id="{58BB2264-66FA-8D4A-A2E5-5DBF7B340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64"/>
              <a:ext cx="528" cy="0"/>
            </a:xfrm>
            <a:prstGeom prst="line">
              <a:avLst/>
            </a:prstGeom>
            <a:grp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3871" name="Group 47">
            <a:extLst>
              <a:ext uri="{FF2B5EF4-FFF2-40B4-BE49-F238E27FC236}">
                <a16:creationId xmlns:a16="http://schemas.microsoft.com/office/drawing/2014/main" id="{43BDB1F0-FE29-2147-9952-22E69D4FB36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095876"/>
            <a:ext cx="2133600" cy="215900"/>
            <a:chOff x="96" y="3210"/>
            <a:chExt cx="1344" cy="13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633" name="Rectangle 48">
              <a:extLst>
                <a:ext uri="{FF2B5EF4-FFF2-40B4-BE49-F238E27FC236}">
                  <a16:creationId xmlns:a16="http://schemas.microsoft.com/office/drawing/2014/main" id="{7634C8C5-83F1-A54C-9764-3DE71010F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210"/>
              <a:ext cx="81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Src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=y, </a:t>
              </a: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Dest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=x</a:t>
              </a: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5634" name="Line 49">
              <a:extLst>
                <a:ext uri="{FF2B5EF4-FFF2-40B4-BE49-F238E27FC236}">
                  <a16:creationId xmlns:a16="http://schemas.microsoft.com/office/drawing/2014/main" id="{AC34B23D-3658-084A-B90D-6BF166718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64"/>
              <a:ext cx="528" cy="0"/>
            </a:xfrm>
            <a:prstGeom prst="line">
              <a:avLst/>
            </a:prstGeom>
            <a:grp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3875" name="Group 51">
            <a:extLst>
              <a:ext uri="{FF2B5EF4-FFF2-40B4-BE49-F238E27FC236}">
                <a16:creationId xmlns:a16="http://schemas.microsoft.com/office/drawing/2014/main" id="{39A5796F-4151-3044-BFE6-24DB44AF0BCC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3648075"/>
            <a:ext cx="2133600" cy="215900"/>
            <a:chOff x="4368" y="2298"/>
            <a:chExt cx="1344" cy="136"/>
          </a:xfrm>
        </p:grpSpPr>
        <p:sp>
          <p:nvSpPr>
            <p:cNvPr id="25631" name="Rectangle 52">
              <a:extLst>
                <a:ext uri="{FF2B5EF4-FFF2-40B4-BE49-F238E27FC236}">
                  <a16:creationId xmlns:a16="http://schemas.microsoft.com/office/drawing/2014/main" id="{4FD7A304-4CB0-8046-ADB2-ED5ECFF91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298"/>
              <a:ext cx="816" cy="1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Src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=y, </a:t>
              </a: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Dest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=x</a:t>
              </a: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5632" name="Line 53">
              <a:extLst>
                <a:ext uri="{FF2B5EF4-FFF2-40B4-BE49-F238E27FC236}">
                  <a16:creationId xmlns:a16="http://schemas.microsoft.com/office/drawing/2014/main" id="{69DAF013-0474-B24D-A396-C1BAC48F4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352"/>
              <a:ext cx="528" cy="0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3884" name="Group 60">
            <a:extLst>
              <a:ext uri="{FF2B5EF4-FFF2-40B4-BE49-F238E27FC236}">
                <a16:creationId xmlns:a16="http://schemas.microsoft.com/office/drawing/2014/main" id="{3FE64849-623F-3C4C-8118-FB1EB11DFD71}"/>
              </a:ext>
            </a:extLst>
          </p:cNvPr>
          <p:cNvGrpSpPr>
            <a:grpSpLocks/>
          </p:cNvGrpSpPr>
          <p:nvPr/>
        </p:nvGrpSpPr>
        <p:grpSpPr bwMode="auto">
          <a:xfrm>
            <a:off x="8458199" y="3648076"/>
            <a:ext cx="2133600" cy="215900"/>
            <a:chOff x="4368" y="2298"/>
            <a:chExt cx="1344" cy="13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629" name="Rectangle 61">
              <a:extLst>
                <a:ext uri="{FF2B5EF4-FFF2-40B4-BE49-F238E27FC236}">
                  <a16:creationId xmlns:a16="http://schemas.microsoft.com/office/drawing/2014/main" id="{9628B8A8-5A07-F64E-A74F-B8AA23C11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298"/>
              <a:ext cx="816" cy="136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Src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=x, </a:t>
              </a: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Dest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=y</a:t>
              </a: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5630" name="Line 62">
              <a:extLst>
                <a:ext uri="{FF2B5EF4-FFF2-40B4-BE49-F238E27FC236}">
                  <a16:creationId xmlns:a16="http://schemas.microsoft.com/office/drawing/2014/main" id="{E0F50A0C-76EE-DF46-AFE4-652323C49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352"/>
              <a:ext cx="528" cy="0"/>
            </a:xfrm>
            <a:prstGeom prst="line">
              <a:avLst/>
            </a:prstGeom>
            <a:grp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3891" name="Group 67">
            <a:extLst>
              <a:ext uri="{FF2B5EF4-FFF2-40B4-BE49-F238E27FC236}">
                <a16:creationId xmlns:a16="http://schemas.microsoft.com/office/drawing/2014/main" id="{5DD2582A-8F62-E045-8006-C8DBFF6AEE7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095875"/>
            <a:ext cx="2133600" cy="215900"/>
            <a:chOff x="96" y="3210"/>
            <a:chExt cx="1344" cy="136"/>
          </a:xfrm>
        </p:grpSpPr>
        <p:sp>
          <p:nvSpPr>
            <p:cNvPr id="25627" name="Rectangle 68">
              <a:extLst>
                <a:ext uri="{FF2B5EF4-FFF2-40B4-BE49-F238E27FC236}">
                  <a16:creationId xmlns:a16="http://schemas.microsoft.com/office/drawing/2014/main" id="{20ADE0CA-A7B7-784F-98CE-BD82CD508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210"/>
              <a:ext cx="816" cy="1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Src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=x, </a:t>
              </a:r>
              <a:r>
                <a:rPr lang="en-US" sz="1400" err="1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Dest</a:t>
              </a:r>
              <a:r>
                <a:rPr lang="en-US" sz="1400">
                  <a:latin typeface="Calibri" panose="020F0502020204030204" pitchFamily="34" charset="0"/>
                  <a:ea typeface="ＭＳ Ｐゴシック" charset="0"/>
                  <a:cs typeface="Calibri" panose="020F0502020204030204" pitchFamily="34" charset="0"/>
                </a:rPr>
                <a:t>=y</a:t>
              </a: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5628" name="Line 69">
              <a:extLst>
                <a:ext uri="{FF2B5EF4-FFF2-40B4-BE49-F238E27FC236}">
                  <a16:creationId xmlns:a16="http://schemas.microsoft.com/office/drawing/2014/main" id="{400F584B-385C-194F-B9F9-3E73516F1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64"/>
              <a:ext cx="528" cy="0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655DA8E-9C6B-A740-BD96-A8DA897F7B8F}"/>
              </a:ext>
            </a:extLst>
          </p:cNvPr>
          <p:cNvSpPr/>
          <p:nvPr/>
        </p:nvSpPr>
        <p:spPr>
          <a:xfrm>
            <a:off x="5060950" y="3638550"/>
            <a:ext cx="2317750" cy="219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04BE56-0F0B-1F42-9AAA-5995ED586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05618"/>
              </p:ext>
            </p:extLst>
          </p:nvPr>
        </p:nvGraphicFramePr>
        <p:xfrm>
          <a:off x="5308600" y="4108450"/>
          <a:ext cx="19812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1636221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3832634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200"/>
                        <a:t>MAC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53061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59490"/>
                  </a:ext>
                </a:extLst>
              </a:tr>
              <a:tr h="131092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823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0DC7BD-75BD-694F-8814-155FCE02DD48}"/>
              </a:ext>
            </a:extLst>
          </p:cNvPr>
          <p:cNvSpPr txBox="1"/>
          <p:nvPr/>
        </p:nvSpPr>
        <p:spPr>
          <a:xfrm>
            <a:off x="5546856" y="4345289"/>
            <a:ext cx="2010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x    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2B7F8C-1E37-8C4C-83E9-5144CEE8CBBF}"/>
              </a:ext>
            </a:extLst>
          </p:cNvPr>
          <p:cNvSpPr txBox="1"/>
          <p:nvPr/>
        </p:nvSpPr>
        <p:spPr>
          <a:xfrm>
            <a:off x="5548116" y="4641272"/>
            <a:ext cx="2010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y        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7D35B-4F55-F74A-B945-95FBF7B3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3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3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5FA8C15F-359C-9E48-B594-9C54402BB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43653"/>
            <a:ext cx="8534400" cy="3525838"/>
          </a:xfrm>
        </p:spPr>
        <p:txBody>
          <a:bodyPr/>
          <a:lstStyle/>
          <a:p>
            <a:pPr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Learning Algorithm: 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 dirty="0"/>
              <a:t>For each received frame,  the bridge stores the source address in the MAC table, together with the port where the frame was received 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 dirty="0"/>
              <a:t>All entries are deleted after some time  (default is 15 seconds).</a:t>
            </a:r>
            <a:endParaRPr lang="en-US" sz="2000" b="1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92B170-03FA-0245-BA28-BD6C8F3EA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Address learning (Learning bridges)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4C02EE0-7BFB-0A4F-8D17-9E85F1F4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FE933-B89F-4E49-850C-E6CC7C32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3D13B2A8-5A86-4044-8846-AD795E4D0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</a:t>
            </a:r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id="{3EE966A1-E5C3-6246-B87A-CF8026F8B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81904"/>
              </p:ext>
            </p:extLst>
          </p:nvPr>
        </p:nvGraphicFramePr>
        <p:xfrm>
          <a:off x="1950343" y="2368498"/>
          <a:ext cx="782161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32588200" imgH="18122900" progId="Visio.Drawing.4">
                  <p:embed/>
                </p:oleObj>
              </mc:Choice>
              <mc:Fallback>
                <p:oleObj name="VISIO" r:id="rId3" imgW="32588200" imgH="18122900" progId="Visio.Drawing.4">
                  <p:embed/>
                  <p:pic>
                    <p:nvPicPr>
                      <p:cNvPr id="41987" name="Object 3">
                        <a:extLst>
                          <a:ext uri="{FF2B5EF4-FFF2-40B4-BE49-F238E27FC236}">
                            <a16:creationId xmlns:a16="http://schemas.microsoft.com/office/drawing/2014/main" id="{3EE966A1-E5C3-6246-B87A-CF8026F8B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343" y="2368498"/>
                        <a:ext cx="7821613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4">
            <a:extLst>
              <a:ext uri="{FF2B5EF4-FFF2-40B4-BE49-F238E27FC236}">
                <a16:creationId xmlns:a16="http://schemas.microsoft.com/office/drawing/2014/main" id="{EFCDFB0B-ADB8-2E4A-94BB-D88C3FFC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7226"/>
            <a:ext cx="8305800" cy="15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i="0">
                <a:latin typeface="Arial" charset="0"/>
              </a:rPr>
              <a:t>Consider the following packets: </a:t>
            </a:r>
            <a:br>
              <a:rPr lang="en-US" i="0">
                <a:latin typeface="Arial" charset="0"/>
              </a:rPr>
            </a:br>
            <a:r>
              <a:rPr lang="en-US" i="0">
                <a:latin typeface="Arial" charset="0"/>
              </a:rPr>
              <a:t>(</a:t>
            </a:r>
            <a:r>
              <a:rPr lang="en-US" i="0" err="1">
                <a:latin typeface="Arial" charset="0"/>
              </a:rPr>
              <a:t>Src</a:t>
            </a:r>
            <a:r>
              <a:rPr lang="en-US" i="0">
                <a:latin typeface="Arial" charset="0"/>
              </a:rPr>
              <a:t>=A, </a:t>
            </a:r>
            <a:r>
              <a:rPr lang="en-US" i="0" err="1">
                <a:latin typeface="Arial" charset="0"/>
              </a:rPr>
              <a:t>Dest</a:t>
            </a:r>
            <a:r>
              <a:rPr lang="en-US" i="0">
                <a:latin typeface="Arial" charset="0"/>
              </a:rPr>
              <a:t>=F), 	(</a:t>
            </a:r>
            <a:r>
              <a:rPr lang="en-US" i="0" err="1">
                <a:latin typeface="Arial" charset="0"/>
              </a:rPr>
              <a:t>Src</a:t>
            </a:r>
            <a:r>
              <a:rPr lang="en-US" i="0">
                <a:latin typeface="Arial" charset="0"/>
              </a:rPr>
              <a:t>=C, </a:t>
            </a:r>
            <a:r>
              <a:rPr lang="en-US" i="0" err="1">
                <a:latin typeface="Arial" charset="0"/>
              </a:rPr>
              <a:t>Dest</a:t>
            </a:r>
            <a:r>
              <a:rPr lang="en-US" i="0">
                <a:latin typeface="Arial" charset="0"/>
              </a:rPr>
              <a:t>=A), (</a:t>
            </a:r>
            <a:r>
              <a:rPr lang="en-US" i="0" err="1">
                <a:latin typeface="Arial" charset="0"/>
              </a:rPr>
              <a:t>Src</a:t>
            </a:r>
            <a:r>
              <a:rPr lang="en-US" i="0">
                <a:latin typeface="Arial" charset="0"/>
              </a:rPr>
              <a:t>=E, </a:t>
            </a:r>
            <a:r>
              <a:rPr lang="en-US" i="0" err="1">
                <a:latin typeface="Arial" charset="0"/>
              </a:rPr>
              <a:t>Dest</a:t>
            </a:r>
            <a:r>
              <a:rPr lang="en-US" i="0">
                <a:latin typeface="Arial" charset="0"/>
              </a:rPr>
              <a:t>=C)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i="0">
                <a:latin typeface="Arial" charset="0"/>
              </a:rPr>
              <a:t>What have the bridges learned?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5B131-FA53-AA44-BCE3-306899B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F53B6F1-84F5-BD4B-A371-D1040D853C90}"/>
              </a:ext>
            </a:extLst>
          </p:cNvPr>
          <p:cNvSpPr/>
          <p:nvPr/>
        </p:nvSpPr>
        <p:spPr>
          <a:xfrm>
            <a:off x="3437164" y="3249386"/>
            <a:ext cx="1249136" cy="4490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75E5433-87AF-DB48-AE85-597769BA8D24}"/>
              </a:ext>
            </a:extLst>
          </p:cNvPr>
          <p:cNvSpPr/>
          <p:nvPr/>
        </p:nvSpPr>
        <p:spPr>
          <a:xfrm>
            <a:off x="6765471" y="3246665"/>
            <a:ext cx="1249136" cy="4490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9B7F9B5F-D7F5-F74C-89DE-D93573908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441" y="1636096"/>
            <a:ext cx="5486400" cy="4876800"/>
          </a:xfrm>
        </p:spPr>
        <p:txBody>
          <a:bodyPr/>
          <a:lstStyle/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Consider the two LANs that are connected by two bridges.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Assume </a:t>
            </a:r>
            <a:r>
              <a:rPr lang="en-US" altLang="en-US" sz="2000" i="1">
                <a:ea typeface="ＭＳ Ｐゴシック" panose="020B0600070205080204" pitchFamily="34" charset="-128"/>
              </a:rPr>
              <a:t>host n</a:t>
            </a:r>
            <a:r>
              <a:rPr lang="en-US" altLang="en-US" sz="2000">
                <a:ea typeface="ＭＳ Ｐゴシック" panose="020B0600070205080204" pitchFamily="34" charset="-128"/>
              </a:rPr>
              <a:t> is transmits a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frame F with unknown destination.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What will happen?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Bridges A and B flood the frame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to LAN 2.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Bridge B sees F on LAN 2 (with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unknown destination), and copies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the frame back to LAN 1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Bridge A does the same. 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The copying continues</a:t>
            </a:r>
          </a:p>
          <a:p>
            <a:pPr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>
                <a:solidFill>
                  <a:srgbClr val="C00000"/>
                </a:solidFill>
                <a:ea typeface="ＭＳ Ｐゴシック" panose="020B0600070205080204" pitchFamily="34" charset="-128"/>
              </a:rPr>
              <a:t>Where is the problem? What is the solution 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54F6C24-9E5F-9144-A243-9E133122D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Danger of loops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4D89BFAE-EE3C-1C42-85DA-82F17FBD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C0699ED0-6979-5242-88C0-91C1DE41EF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752601"/>
          <a:ext cx="508635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36449000" imgH="35394900" progId="Visio.Drawing.4">
                  <p:embed/>
                </p:oleObj>
              </mc:Choice>
              <mc:Fallback>
                <p:oleObj name="VISIO" r:id="rId3" imgW="36449000" imgH="35394900" progId="Visio.Drawing.4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C0699ED0-6979-5242-88C0-91C1DE41E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1"/>
                        <a:ext cx="508635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2" name="Rectangle 6">
            <a:extLst>
              <a:ext uri="{FF2B5EF4-FFF2-40B4-BE49-F238E27FC236}">
                <a16:creationId xmlns:a16="http://schemas.microsoft.com/office/drawing/2014/main" id="{8AE8A5E1-72AF-D54C-A1EE-A5D497644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4867991"/>
            <a:ext cx="460375" cy="246221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F</a:t>
            </a:r>
            <a:endParaRPr lang="en-US">
              <a:latin typeface="Courier New" charset="0"/>
              <a:ea typeface="ＭＳ Ｐゴシック" charset="0"/>
            </a:endParaRPr>
          </a:p>
        </p:txBody>
      </p:sp>
      <p:grpSp>
        <p:nvGrpSpPr>
          <p:cNvPr id="336917" name="Group 21">
            <a:extLst>
              <a:ext uri="{FF2B5EF4-FFF2-40B4-BE49-F238E27FC236}">
                <a16:creationId xmlns:a16="http://schemas.microsoft.com/office/drawing/2014/main" id="{9618E66B-DC80-B946-93EE-4507871B918B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2881313"/>
            <a:ext cx="3813175" cy="1400175"/>
            <a:chOff x="2880" y="1815"/>
            <a:chExt cx="2402" cy="882"/>
          </a:xfrm>
        </p:grpSpPr>
        <p:sp>
          <p:nvSpPr>
            <p:cNvPr id="28692" name="Rectangle 7">
              <a:extLst>
                <a:ext uri="{FF2B5EF4-FFF2-40B4-BE49-F238E27FC236}">
                  <a16:creationId xmlns:a16="http://schemas.microsoft.com/office/drawing/2014/main" id="{764BDC8F-D92E-4D4E-9C87-A6D25D05F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15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28693" name="Rectangle 8">
              <a:extLst>
                <a:ext uri="{FF2B5EF4-FFF2-40B4-BE49-F238E27FC236}">
                  <a16:creationId xmlns:a16="http://schemas.microsoft.com/office/drawing/2014/main" id="{4FDF4D36-04C9-7742-8754-E52B9D61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815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3029" name="Freeform 14">
              <a:extLst>
                <a:ext uri="{FF2B5EF4-FFF2-40B4-BE49-F238E27FC236}">
                  <a16:creationId xmlns:a16="http://schemas.microsoft.com/office/drawing/2014/main" id="{A34DDFCD-203B-E94F-965A-F9E9FCE37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446"/>
              <a:ext cx="894" cy="233"/>
            </a:xfrm>
            <a:custGeom>
              <a:avLst/>
              <a:gdLst>
                <a:gd name="T0" fmla="*/ 0 w 894"/>
                <a:gd name="T1" fmla="*/ 1056 h 1056"/>
                <a:gd name="T2" fmla="*/ 702 w 894"/>
                <a:gd name="T3" fmla="*/ 714 h 1056"/>
                <a:gd name="T4" fmla="*/ 714 w 894"/>
                <a:gd name="T5" fmla="*/ 690 h 1056"/>
                <a:gd name="T6" fmla="*/ 774 w 894"/>
                <a:gd name="T7" fmla="*/ 600 h 1056"/>
                <a:gd name="T8" fmla="*/ 828 w 894"/>
                <a:gd name="T9" fmla="*/ 480 h 1056"/>
                <a:gd name="T10" fmla="*/ 870 w 894"/>
                <a:gd name="T11" fmla="*/ 330 h 1056"/>
                <a:gd name="T12" fmla="*/ 894 w 894"/>
                <a:gd name="T13" fmla="*/ 84 h 1056"/>
                <a:gd name="T14" fmla="*/ 888 w 894"/>
                <a:gd name="T15" fmla="*/ 0 h 1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1056">
                  <a:moveTo>
                    <a:pt x="0" y="1056"/>
                  </a:moveTo>
                  <a:cubicBezTo>
                    <a:pt x="265" y="1029"/>
                    <a:pt x="515" y="901"/>
                    <a:pt x="702" y="714"/>
                  </a:cubicBezTo>
                  <a:cubicBezTo>
                    <a:pt x="708" y="708"/>
                    <a:pt x="709" y="697"/>
                    <a:pt x="714" y="690"/>
                  </a:cubicBezTo>
                  <a:cubicBezTo>
                    <a:pt x="734" y="662"/>
                    <a:pt x="759" y="631"/>
                    <a:pt x="774" y="600"/>
                  </a:cubicBezTo>
                  <a:cubicBezTo>
                    <a:pt x="850" y="440"/>
                    <a:pt x="781" y="559"/>
                    <a:pt x="828" y="480"/>
                  </a:cubicBezTo>
                  <a:cubicBezTo>
                    <a:pt x="838" y="429"/>
                    <a:pt x="861" y="381"/>
                    <a:pt x="870" y="330"/>
                  </a:cubicBezTo>
                  <a:cubicBezTo>
                    <a:pt x="885" y="249"/>
                    <a:pt x="889" y="166"/>
                    <a:pt x="894" y="84"/>
                  </a:cubicBezTo>
                  <a:cubicBezTo>
                    <a:pt x="892" y="56"/>
                    <a:pt x="888" y="0"/>
                    <a:pt x="888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30" name="Freeform 15">
              <a:extLst>
                <a:ext uri="{FF2B5EF4-FFF2-40B4-BE49-F238E27FC236}">
                  <a16:creationId xmlns:a16="http://schemas.microsoft.com/office/drawing/2014/main" id="{81347151-0997-EC47-AA62-C0409C20F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464"/>
              <a:ext cx="912" cy="233"/>
            </a:xfrm>
            <a:custGeom>
              <a:avLst/>
              <a:gdLst>
                <a:gd name="T0" fmla="*/ 912 w 912"/>
                <a:gd name="T1" fmla="*/ 1068 h 1068"/>
                <a:gd name="T2" fmla="*/ 732 w 912"/>
                <a:gd name="T3" fmla="*/ 1002 h 1068"/>
                <a:gd name="T4" fmla="*/ 642 w 912"/>
                <a:gd name="T5" fmla="*/ 954 h 1068"/>
                <a:gd name="T6" fmla="*/ 516 w 912"/>
                <a:gd name="T7" fmla="*/ 888 h 1068"/>
                <a:gd name="T8" fmla="*/ 408 w 912"/>
                <a:gd name="T9" fmla="*/ 816 h 1068"/>
                <a:gd name="T10" fmla="*/ 336 w 912"/>
                <a:gd name="T11" fmla="*/ 756 h 1068"/>
                <a:gd name="T12" fmla="*/ 276 w 912"/>
                <a:gd name="T13" fmla="*/ 690 h 1068"/>
                <a:gd name="T14" fmla="*/ 210 w 912"/>
                <a:gd name="T15" fmla="*/ 612 h 1068"/>
                <a:gd name="T16" fmla="*/ 102 w 912"/>
                <a:gd name="T17" fmla="*/ 438 h 1068"/>
                <a:gd name="T18" fmla="*/ 60 w 912"/>
                <a:gd name="T19" fmla="*/ 342 h 1068"/>
                <a:gd name="T20" fmla="*/ 30 w 912"/>
                <a:gd name="T21" fmla="*/ 216 h 1068"/>
                <a:gd name="T22" fmla="*/ 12 w 912"/>
                <a:gd name="T23" fmla="*/ 72 h 1068"/>
                <a:gd name="T24" fmla="*/ 0 w 912"/>
                <a:gd name="T25" fmla="*/ 0 h 10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2" h="1068">
                  <a:moveTo>
                    <a:pt x="912" y="1068"/>
                  </a:moveTo>
                  <a:cubicBezTo>
                    <a:pt x="872" y="1038"/>
                    <a:pt x="783" y="1015"/>
                    <a:pt x="732" y="1002"/>
                  </a:cubicBezTo>
                  <a:cubicBezTo>
                    <a:pt x="697" y="979"/>
                    <a:pt x="695" y="989"/>
                    <a:pt x="642" y="954"/>
                  </a:cubicBezTo>
                  <a:cubicBezTo>
                    <a:pt x="604" y="929"/>
                    <a:pt x="560" y="899"/>
                    <a:pt x="516" y="888"/>
                  </a:cubicBezTo>
                  <a:cubicBezTo>
                    <a:pt x="483" y="863"/>
                    <a:pt x="438" y="846"/>
                    <a:pt x="408" y="816"/>
                  </a:cubicBezTo>
                  <a:cubicBezTo>
                    <a:pt x="386" y="794"/>
                    <a:pt x="362" y="773"/>
                    <a:pt x="336" y="756"/>
                  </a:cubicBezTo>
                  <a:cubicBezTo>
                    <a:pt x="316" y="726"/>
                    <a:pt x="306" y="710"/>
                    <a:pt x="276" y="690"/>
                  </a:cubicBezTo>
                  <a:cubicBezTo>
                    <a:pt x="257" y="662"/>
                    <a:pt x="230" y="639"/>
                    <a:pt x="210" y="612"/>
                  </a:cubicBezTo>
                  <a:cubicBezTo>
                    <a:pt x="169" y="557"/>
                    <a:pt x="140" y="495"/>
                    <a:pt x="102" y="438"/>
                  </a:cubicBezTo>
                  <a:cubicBezTo>
                    <a:pt x="94" y="405"/>
                    <a:pt x="79" y="371"/>
                    <a:pt x="60" y="342"/>
                  </a:cubicBezTo>
                  <a:cubicBezTo>
                    <a:pt x="50" y="300"/>
                    <a:pt x="44" y="257"/>
                    <a:pt x="30" y="216"/>
                  </a:cubicBezTo>
                  <a:cubicBezTo>
                    <a:pt x="23" y="168"/>
                    <a:pt x="17" y="120"/>
                    <a:pt x="12" y="72"/>
                  </a:cubicBezTo>
                  <a:cubicBezTo>
                    <a:pt x="5" y="2"/>
                    <a:pt x="22" y="2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6918" name="Group 22">
            <a:extLst>
              <a:ext uri="{FF2B5EF4-FFF2-40B4-BE49-F238E27FC236}">
                <a16:creationId xmlns:a16="http://schemas.microsoft.com/office/drawing/2014/main" id="{96C1B11B-930E-EB41-8C36-CFCF4C50B404}"/>
              </a:ext>
            </a:extLst>
          </p:cNvPr>
          <p:cNvGrpSpPr>
            <a:grpSpLocks/>
          </p:cNvGrpSpPr>
          <p:nvPr/>
        </p:nvGrpSpPr>
        <p:grpSpPr bwMode="auto">
          <a:xfrm>
            <a:off x="6305550" y="2830515"/>
            <a:ext cx="3390900" cy="1211263"/>
            <a:chOff x="3012" y="1783"/>
            <a:chExt cx="2136" cy="763"/>
          </a:xfrm>
        </p:grpSpPr>
        <p:sp>
          <p:nvSpPr>
            <p:cNvPr id="28688" name="Rectangle 10">
              <a:extLst>
                <a:ext uri="{FF2B5EF4-FFF2-40B4-BE49-F238E27FC236}">
                  <a16:creationId xmlns:a16="http://schemas.microsoft.com/office/drawing/2014/main" id="{395E4AB3-D98E-2745-9011-F5095105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91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3024" name="Freeform 12">
              <a:extLst>
                <a:ext uri="{FF2B5EF4-FFF2-40B4-BE49-F238E27FC236}">
                  <a16:creationId xmlns:a16="http://schemas.microsoft.com/office/drawing/2014/main" id="{CB114101-08A9-A040-BB03-4C12A0F8C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783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90" name="Rectangle 13">
              <a:extLst>
                <a:ext uri="{FF2B5EF4-FFF2-40B4-BE49-F238E27FC236}">
                  <a16:creationId xmlns:a16="http://schemas.microsoft.com/office/drawing/2014/main" id="{DB8C493D-10B4-8642-8F9F-6E219BF3E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91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3026" name="Freeform 16">
              <a:extLst>
                <a:ext uri="{FF2B5EF4-FFF2-40B4-BE49-F238E27FC236}">
                  <a16:creationId xmlns:a16="http://schemas.microsoft.com/office/drawing/2014/main" id="{ACA4958D-07E4-A64E-BF4C-DFF99EDE49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08" y="1783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6920" name="Group 24">
            <a:extLst>
              <a:ext uri="{FF2B5EF4-FFF2-40B4-BE49-F238E27FC236}">
                <a16:creationId xmlns:a16="http://schemas.microsoft.com/office/drawing/2014/main" id="{198C5047-7FB4-1640-94D5-3997D1FCF5F9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2881314"/>
            <a:ext cx="3813175" cy="1233488"/>
            <a:chOff x="2880" y="1815"/>
            <a:chExt cx="2402" cy="777"/>
          </a:xfrm>
        </p:grpSpPr>
        <p:sp>
          <p:nvSpPr>
            <p:cNvPr id="43018" name="Freeform 17">
              <a:extLst>
                <a:ext uri="{FF2B5EF4-FFF2-40B4-BE49-F238E27FC236}">
                  <a16:creationId xmlns:a16="http://schemas.microsoft.com/office/drawing/2014/main" id="{BC355090-FAE2-4C46-BAFE-910F79AC8C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04" y="2353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9" name="Freeform 18">
              <a:extLst>
                <a:ext uri="{FF2B5EF4-FFF2-40B4-BE49-F238E27FC236}">
                  <a16:creationId xmlns:a16="http://schemas.microsoft.com/office/drawing/2014/main" id="{93097AB3-D672-0F41-9886-645E7CAFB9A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964" y="2359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3020" name="Group 23">
              <a:extLst>
                <a:ext uri="{FF2B5EF4-FFF2-40B4-BE49-F238E27FC236}">
                  <a16:creationId xmlns:a16="http://schemas.microsoft.com/office/drawing/2014/main" id="{5EB23EE8-7DA7-7F4F-92DC-5B28F7585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815"/>
              <a:ext cx="2402" cy="155"/>
              <a:chOff x="144" y="2775"/>
              <a:chExt cx="2402" cy="155"/>
            </a:xfrm>
          </p:grpSpPr>
          <p:sp>
            <p:nvSpPr>
              <p:cNvPr id="28686" name="Rectangle 19">
                <a:extLst>
                  <a:ext uri="{FF2B5EF4-FFF2-40B4-BE49-F238E27FC236}">
                    <a16:creationId xmlns:a16="http://schemas.microsoft.com/office/drawing/2014/main" id="{4D775B4C-A37D-AD47-A76A-3A56891C1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775"/>
                <a:ext cx="290" cy="15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600">
                    <a:latin typeface="Arial" charset="0"/>
                    <a:ea typeface="ＭＳ Ｐゴシック" charset="0"/>
                  </a:rPr>
                  <a:t>F</a:t>
                </a:r>
                <a:endParaRPr lang="en-US">
                  <a:latin typeface="Courier New" charset="0"/>
                  <a:ea typeface="ＭＳ Ｐゴシック" charset="0"/>
                </a:endParaRPr>
              </a:p>
            </p:txBody>
          </p:sp>
          <p:sp>
            <p:nvSpPr>
              <p:cNvPr id="28687" name="Rectangle 20">
                <a:extLst>
                  <a:ext uri="{FF2B5EF4-FFF2-40B4-BE49-F238E27FC236}">
                    <a16:creationId xmlns:a16="http://schemas.microsoft.com/office/drawing/2014/main" id="{3C7419ED-A30F-0742-AFF2-F66E05C4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775"/>
                <a:ext cx="290" cy="15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600">
                    <a:latin typeface="Arial" charset="0"/>
                    <a:ea typeface="ＭＳ Ｐゴシック" charset="0"/>
                  </a:rPr>
                  <a:t>F</a:t>
                </a:r>
                <a:endParaRPr lang="en-US">
                  <a:latin typeface="Courier New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F6C56C-F5D5-9F4F-AB86-C6BD494F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Layer-2  vs. Layer-3 interconnection</a:t>
            </a:r>
          </a:p>
          <a:p>
            <a:r>
              <a:rPr lang="en-US" dirty="0"/>
              <a:t>Forwarding at Layer-2 switches</a:t>
            </a:r>
          </a:p>
          <a:p>
            <a:r>
              <a:rPr lang="en-US" dirty="0"/>
              <a:t>Learning bridges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CF8F8-30D8-F446-A8D9-B2C02C3C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7E1ADCB3-7D7C-164A-9623-1D7EB7895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0957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/>
              <a:t>Routers: Interconnection at Layer 3 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D773707-181D-0C43-9438-23604F4E9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594625"/>
            <a:ext cx="5599771" cy="24198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Routers operate at the Network Layer (Layer 3) </a:t>
            </a:r>
          </a:p>
          <a:p>
            <a:pPr>
              <a:defRPr/>
            </a:pPr>
            <a:r>
              <a:rPr lang="en-US" sz="2000" dirty="0"/>
              <a:t>Interconnection of subnets</a:t>
            </a:r>
          </a:p>
          <a:p>
            <a:pPr>
              <a:defRPr/>
            </a:pPr>
            <a:r>
              <a:rPr lang="en-US" sz="2000" dirty="0"/>
              <a:t>Forwarding is based on IP addresses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1E42B87B-5B54-D54A-BFD0-08E3C424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60990"/>
              </p:ext>
            </p:extLst>
          </p:nvPr>
        </p:nvGraphicFramePr>
        <p:xfrm>
          <a:off x="1719921" y="3097832"/>
          <a:ext cx="97409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17714430" imgH="1370790" progId="Visio.Drawing.11">
                  <p:embed/>
                </p:oleObj>
              </mc:Choice>
              <mc:Fallback>
                <p:oleObj name="Visio" r:id="rId3" imgW="17714430" imgH="1370790" progId="Visio.Drawing.11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1E42B87B-5B54-D54A-BFD0-08E3C424E6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21" y="3097832"/>
                        <a:ext cx="97409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D2FFEFA8-E2FF-A94C-A776-9E68AB753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56792"/>
              </p:ext>
            </p:extLst>
          </p:nvPr>
        </p:nvGraphicFramePr>
        <p:xfrm>
          <a:off x="1541462" y="3883645"/>
          <a:ext cx="987742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5" imgW="12266640" imgH="3307770" progId="Visio.Drawing.11">
                  <p:embed/>
                </p:oleObj>
              </mc:Choice>
              <mc:Fallback>
                <p:oleObj name="Visio" r:id="rId5" imgW="12266640" imgH="3307770" progId="Visio.Drawing.11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D2FFEFA8-E2FF-A94C-A776-9E68AB753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2" y="3883645"/>
                        <a:ext cx="9877425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C088C-F15C-754E-A14D-BF4099A5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9F6A8-5514-AA4D-878B-B89726408C1A}"/>
              </a:ext>
            </a:extLst>
          </p:cNvPr>
          <p:cNvSpPr txBox="1"/>
          <p:nvPr/>
        </p:nvSpPr>
        <p:spPr>
          <a:xfrm>
            <a:off x="2810107" y="3359471"/>
            <a:ext cx="757451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/>
              <a:t>subnet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EC7A7-5B35-FA46-A1C9-E3B0F5EB1A4F}"/>
              </a:ext>
            </a:extLst>
          </p:cNvPr>
          <p:cNvSpPr txBox="1"/>
          <p:nvPr/>
        </p:nvSpPr>
        <p:spPr>
          <a:xfrm>
            <a:off x="6017941" y="3359471"/>
            <a:ext cx="817757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subnet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046B8-F2A0-0F42-9901-F92A96DE1EAD}"/>
              </a:ext>
            </a:extLst>
          </p:cNvPr>
          <p:cNvSpPr txBox="1"/>
          <p:nvPr/>
        </p:nvSpPr>
        <p:spPr>
          <a:xfrm>
            <a:off x="9012578" y="3359471"/>
            <a:ext cx="79089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108000" bIns="0" rtlCol="0">
            <a:spAutoFit/>
          </a:bodyPr>
          <a:lstStyle/>
          <a:p>
            <a:r>
              <a:rPr lang="en-US" sz="1600" dirty="0"/>
              <a:t>subnet</a:t>
            </a:r>
          </a:p>
        </p:txBody>
      </p:sp>
    </p:spTree>
    <p:extLst>
      <p:ext uri="{BB962C8B-B14F-4D97-AF65-F5344CB8AC3E}">
        <p14:creationId xmlns:p14="http://schemas.microsoft.com/office/powerpoint/2010/main" val="294292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209EAAC6-B782-3A45-BE33-8363C5E0F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550" y="412750"/>
            <a:ext cx="110998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Interconnection at Layer 2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C0D0AC-D0B5-7543-8F3F-D704DAAEE3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38300"/>
            <a:ext cx="9372600" cy="1454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Layer 2 switches </a:t>
            </a:r>
            <a:r>
              <a:rPr lang="en-US" sz="2400" dirty="0"/>
              <a:t>(a.k.a.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L2 switches</a:t>
            </a:r>
            <a:r>
              <a:rPr lang="en-US" sz="2400" dirty="0"/>
              <a:t>, a.k.a.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LAN switches</a:t>
            </a:r>
            <a:r>
              <a:rPr lang="en-US" sz="2400" dirty="0"/>
              <a:t>, a.k.a.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bridges</a:t>
            </a:r>
            <a:r>
              <a:rPr lang="en-US" sz="2400" dirty="0"/>
              <a:t>) interconnect local area networks</a:t>
            </a:r>
          </a:p>
          <a:p>
            <a:pPr>
              <a:defRPr/>
            </a:pPr>
            <a:r>
              <a:rPr lang="en-US" sz="2400" dirty="0"/>
              <a:t>Forwarding is based on MAC addresses</a:t>
            </a:r>
          </a:p>
        </p:txBody>
      </p:sp>
      <p:graphicFrame>
        <p:nvGraphicFramePr>
          <p:cNvPr id="22532" name="Object 5">
            <a:extLst>
              <a:ext uri="{FF2B5EF4-FFF2-40B4-BE49-F238E27FC236}">
                <a16:creationId xmlns:a16="http://schemas.microsoft.com/office/drawing/2014/main" id="{ABD9AD74-5663-D543-A73D-D27D7FE23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93303"/>
              </p:ext>
            </p:extLst>
          </p:nvPr>
        </p:nvGraphicFramePr>
        <p:xfrm>
          <a:off x="1648225" y="3554246"/>
          <a:ext cx="9139864" cy="336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15610050" imgH="5736690" progId="Visio.Drawing.11">
                  <p:embed/>
                </p:oleObj>
              </mc:Choice>
              <mc:Fallback>
                <p:oleObj name="Visio" r:id="rId3" imgW="15610050" imgH="5736690" progId="Visio.Drawing.11">
                  <p:embed/>
                  <p:pic>
                    <p:nvPicPr>
                      <p:cNvPr id="22532" name="Object 5">
                        <a:extLst>
                          <a:ext uri="{FF2B5EF4-FFF2-40B4-BE49-F238E27FC236}">
                            <a16:creationId xmlns:a16="http://schemas.microsoft.com/office/drawing/2014/main" id="{ABD9AD74-5663-D543-A73D-D27D7FE23A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225" y="3554246"/>
                        <a:ext cx="9139864" cy="3361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8">
            <a:extLst>
              <a:ext uri="{FF2B5EF4-FFF2-40B4-BE49-F238E27FC236}">
                <a16:creationId xmlns:a16="http://schemas.microsoft.com/office/drawing/2014/main" id="{6BBA41F8-FAD1-524E-90E1-1564DAABDD77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61901253"/>
              </p:ext>
            </p:extLst>
          </p:nvPr>
        </p:nvGraphicFramePr>
        <p:xfrm>
          <a:off x="1249363" y="2466975"/>
          <a:ext cx="94630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5" imgW="14223600" imgH="2367090" progId="Visio.Drawing.11">
                  <p:embed/>
                </p:oleObj>
              </mc:Choice>
              <mc:Fallback>
                <p:oleObj name="Visio" r:id="rId5" imgW="14223600" imgH="2367090" progId="Visio.Drawing.11">
                  <p:embed/>
                  <p:pic>
                    <p:nvPicPr>
                      <p:cNvPr id="22533" name="Object 8">
                        <a:extLst>
                          <a:ext uri="{FF2B5EF4-FFF2-40B4-BE49-F238E27FC236}">
                            <a16:creationId xmlns:a16="http://schemas.microsoft.com/office/drawing/2014/main" id="{6BBA41F8-FAD1-524E-90E1-1564DAABDD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2466975"/>
                        <a:ext cx="9463087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A4C8F5-3E9E-1B4E-9BED-545EBBDDD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EB3E-119A-2442-9647-FD9C8E45E72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65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0749AE2E-CB24-4F43-BA4A-C85D059DB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700" y="400050"/>
            <a:ext cx="119888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Terminology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DC4BC87-5E33-C742-9820-1764081434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87500"/>
            <a:ext cx="1034415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There are different terms to refer to data-link layer interconnection devices: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term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bridge</a:t>
            </a:r>
            <a:r>
              <a:rPr lang="en-US" altLang="en-US" sz="2400" dirty="0">
                <a:ea typeface="ＭＳ Ｐゴシック" panose="020B0600070205080204" pitchFamily="34" charset="-128"/>
              </a:rPr>
              <a:t> was coined in the early 1980s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Today, the terms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Layer-2 switch </a:t>
            </a:r>
            <a:r>
              <a:rPr lang="en-US" altLang="en-US" sz="2400" dirty="0">
                <a:ea typeface="ＭＳ Ｐゴシック" panose="020B0600070205080204" pitchFamily="34" charset="-128"/>
              </a:rPr>
              <a:t>or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LAN switch or L2 switch </a:t>
            </a:r>
            <a:r>
              <a:rPr lang="en-US" altLang="en-US" sz="2400" dirty="0">
                <a:ea typeface="ＭＳ Ｐゴシック" panose="020B0600070205080204" pitchFamily="34" charset="-128"/>
              </a:rPr>
              <a:t>are used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the context of Ethernet: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Ethernet switch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the context of </a:t>
            </a:r>
            <a:r>
              <a:rPr lang="en-US" altLang="en-US" dirty="0" err="1">
                <a:ea typeface="ＭＳ Ｐゴシック" panose="020B0600070205080204" pitchFamily="34" charset="-128"/>
              </a:rPr>
              <a:t>WiFi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access point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Convention: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Many concepts, configuration commands, and protocols for layer-2 switches were developed in the 1980s. In the context of these protocols and configurations, we use the old term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bridge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07A1D-E19B-0E46-9A26-62C0EB494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EB3E-119A-2442-9647-FD9C8E45E72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9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F53851A9-9D74-EE4D-AB68-CE08576C8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Layer-2 switches</a:t>
            </a:r>
            <a:r>
              <a:rPr lang="en-US" dirty="0"/>
              <a:t> versus routers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C04C08-40CF-F349-B2FA-A1D4F9EBE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 enterprise network (e.g., university, corporation) with a large number of local area networks (LANs) can  use routers or bridges</a:t>
            </a:r>
          </a:p>
          <a:p>
            <a:pPr lvl="1">
              <a:defRPr/>
            </a:pPr>
            <a:r>
              <a:rPr lang="en-US" sz="2000" dirty="0"/>
              <a:t>1980s: LANs interconnection via bridges</a:t>
            </a:r>
          </a:p>
          <a:p>
            <a:pPr lvl="1">
              <a:defRPr/>
            </a:pPr>
            <a:r>
              <a:rPr lang="en-US" sz="2000" dirty="0"/>
              <a:t>Late 1980s and early 1990s: increasingly use of routers</a:t>
            </a:r>
          </a:p>
          <a:p>
            <a:pPr lvl="1">
              <a:defRPr/>
            </a:pPr>
            <a:r>
              <a:rPr lang="en-US" sz="2000" dirty="0"/>
              <a:t>Since mid-1990s: L2 switches replace most routers</a:t>
            </a:r>
          </a:p>
          <a:p>
            <a:pPr lvl="1"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Today: </a:t>
            </a:r>
            <a:r>
              <a:rPr lang="en-US" sz="2800" dirty="0"/>
              <a:t>Enterprise switches often support IGP routing</a:t>
            </a:r>
          </a:p>
          <a:p>
            <a:pPr lvl="3">
              <a:defRPr/>
            </a:pPr>
            <a:r>
              <a:rPr lang="en-US" sz="2400" dirty="0"/>
              <a:t>Such switches are referred to as L3 switches</a:t>
            </a:r>
          </a:p>
          <a:p>
            <a:pPr lvl="3">
              <a:defRPr/>
            </a:pPr>
            <a:r>
              <a:rPr lang="en-US" sz="2400" dirty="0"/>
              <a:t>Provides flexibility with regards to routing vs. L2 switching </a:t>
            </a:r>
          </a:p>
        </p:txBody>
      </p:sp>
      <p:sp>
        <p:nvSpPr>
          <p:cNvPr id="15367" name="Rectangle 9">
            <a:extLst>
              <a:ext uri="{FF2B5EF4-FFF2-40B4-BE49-F238E27FC236}">
                <a16:creationId xmlns:a16="http://schemas.microsoft.com/office/drawing/2014/main" id="{9E418990-E182-2E41-AE14-A0B01EC8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54109"/>
            <a:ext cx="32252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sp>
        <p:nvSpPr>
          <p:cNvPr id="15369" name="Rectangle 11">
            <a:extLst>
              <a:ext uri="{FF2B5EF4-FFF2-40B4-BE49-F238E27FC236}">
                <a16:creationId xmlns:a16="http://schemas.microsoft.com/office/drawing/2014/main" id="{71A9CC42-674F-004E-8A5A-2D77BAC8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6079609"/>
            <a:ext cx="685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F76CA-21C8-2743-93A1-9757EFE7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367">
            <a:extLst>
              <a:ext uri="{FF2B5EF4-FFF2-40B4-BE49-F238E27FC236}">
                <a16:creationId xmlns:a16="http://schemas.microsoft.com/office/drawing/2014/main" id="{AF3E470B-3F21-1448-BBB5-B086C7418FF5}"/>
              </a:ext>
            </a:extLst>
          </p:cNvPr>
          <p:cNvGrpSpPr>
            <a:grpSpLocks/>
          </p:cNvGrpSpPr>
          <p:nvPr/>
        </p:nvGrpSpPr>
        <p:grpSpPr bwMode="auto">
          <a:xfrm>
            <a:off x="5556250" y="3028950"/>
            <a:ext cx="2438400" cy="1219200"/>
            <a:chOff x="1824" y="2928"/>
            <a:chExt cx="1200" cy="624"/>
          </a:xfrm>
        </p:grpSpPr>
        <p:sp>
          <p:nvSpPr>
            <p:cNvPr id="261" name="Oval 365">
              <a:extLst>
                <a:ext uri="{FF2B5EF4-FFF2-40B4-BE49-F238E27FC236}">
                  <a16:creationId xmlns:a16="http://schemas.microsoft.com/office/drawing/2014/main" id="{4B309A8C-63A5-CE46-82C0-3785B8781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928"/>
              <a:ext cx="1200" cy="624"/>
            </a:xfrm>
            <a:prstGeom prst="ellipse">
              <a:avLst/>
            </a:prstGeom>
            <a:gradFill rotWithShape="0">
              <a:gsLst>
                <a:gs pos="0">
                  <a:srgbClr val="005E47"/>
                </a:gs>
                <a:gs pos="50000">
                  <a:schemeClr val="accent1"/>
                </a:gs>
                <a:gs pos="100000">
                  <a:srgbClr val="005E4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buFontTx/>
                <a:buChar char="•"/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262" name="Oval 366">
              <a:extLst>
                <a:ext uri="{FF2B5EF4-FFF2-40B4-BE49-F238E27FC236}">
                  <a16:creationId xmlns:a16="http://schemas.microsoft.com/office/drawing/2014/main" id="{ED55C239-64C7-F948-A204-6DAB2FC2C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76"/>
              <a:ext cx="1105" cy="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buFontTx/>
                <a:buChar char="•"/>
                <a:defRPr/>
              </a:pPr>
              <a:endParaRPr lang="en-CA">
                <a:latin typeface="Courier New" charset="0"/>
                <a:ea typeface="ＭＳ Ｐゴシック" charset="0"/>
              </a:endParaRPr>
            </a:p>
          </p:txBody>
        </p:sp>
      </p:grpSp>
      <p:grpSp>
        <p:nvGrpSpPr>
          <p:cNvPr id="257" name="Group 367">
            <a:extLst>
              <a:ext uri="{FF2B5EF4-FFF2-40B4-BE49-F238E27FC236}">
                <a16:creationId xmlns:a16="http://schemas.microsoft.com/office/drawing/2014/main" id="{8484EA71-4721-3244-830E-53300478D00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638550"/>
            <a:ext cx="2438400" cy="1219200"/>
            <a:chOff x="1824" y="2928"/>
            <a:chExt cx="1200" cy="624"/>
          </a:xfrm>
        </p:grpSpPr>
        <p:sp>
          <p:nvSpPr>
            <p:cNvPr id="258" name="Oval 365">
              <a:extLst>
                <a:ext uri="{FF2B5EF4-FFF2-40B4-BE49-F238E27FC236}">
                  <a16:creationId xmlns:a16="http://schemas.microsoft.com/office/drawing/2014/main" id="{4E6182C3-34E0-7F4A-8F6B-76E8C4C7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928"/>
              <a:ext cx="1200" cy="624"/>
            </a:xfrm>
            <a:prstGeom prst="ellipse">
              <a:avLst/>
            </a:prstGeom>
            <a:gradFill rotWithShape="0">
              <a:gsLst>
                <a:gs pos="0">
                  <a:srgbClr val="005E47"/>
                </a:gs>
                <a:gs pos="50000">
                  <a:schemeClr val="accent1"/>
                </a:gs>
                <a:gs pos="100000">
                  <a:srgbClr val="005E4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buFontTx/>
                <a:buChar char="•"/>
                <a:defRPr/>
              </a:pPr>
              <a:endParaRPr lang="en-CA">
                <a:ea typeface="+mn-ea"/>
              </a:endParaRPr>
            </a:p>
          </p:txBody>
        </p:sp>
        <p:sp>
          <p:nvSpPr>
            <p:cNvPr id="259" name="Oval 366">
              <a:extLst>
                <a:ext uri="{FF2B5EF4-FFF2-40B4-BE49-F238E27FC236}">
                  <a16:creationId xmlns:a16="http://schemas.microsoft.com/office/drawing/2014/main" id="{53A49C30-ED6E-0142-AF07-C7A16F60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76"/>
              <a:ext cx="1105" cy="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buFontTx/>
                <a:buChar char="•"/>
                <a:defRPr/>
              </a:pPr>
              <a:endParaRPr lang="en-CA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16389" name="Rectangle 2">
            <a:extLst>
              <a:ext uri="{FF2B5EF4-FFF2-40B4-BE49-F238E27FC236}">
                <a16:creationId xmlns:a16="http://schemas.microsoft.com/office/drawing/2014/main" id="{1DBBCAE8-5895-2C43-9CBF-61516507B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1689063"/>
            <a:ext cx="1828800" cy="13208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 sz="900">
              <a:latin typeface="Courier New" charset="0"/>
              <a:ea typeface="ＭＳ Ｐゴシック" charset="0"/>
            </a:endParaRP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id="{B97C3C0F-CF2C-E545-9348-F95385E0AC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29972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6391" name="AutoShape 36">
            <a:extLst>
              <a:ext uri="{FF2B5EF4-FFF2-40B4-BE49-F238E27FC236}">
                <a16:creationId xmlns:a16="http://schemas.microsoft.com/office/drawing/2014/main" id="{2BE71756-984F-5C4A-9C4A-ABEB25450E3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673476" y="4749800"/>
            <a:ext cx="422275" cy="554038"/>
          </a:xfrm>
          <a:prstGeom prst="bentConnector3">
            <a:avLst>
              <a:gd name="adj1" fmla="val 149245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92" name="AutoShape 38">
            <a:extLst>
              <a:ext uri="{FF2B5EF4-FFF2-40B4-BE49-F238E27FC236}">
                <a16:creationId xmlns:a16="http://schemas.microsoft.com/office/drawing/2014/main" id="{E9CC709D-0D6A-A047-8914-1874FE3C886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2617788" y="2487613"/>
            <a:ext cx="1028700" cy="1057275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93" name="AutoShape 40">
            <a:extLst>
              <a:ext uri="{FF2B5EF4-FFF2-40B4-BE49-F238E27FC236}">
                <a16:creationId xmlns:a16="http://schemas.microsoft.com/office/drawing/2014/main" id="{A9A5B35E-2BC6-8142-A75F-D4908ABEBC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5978525" y="4076700"/>
            <a:ext cx="1003300" cy="14351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94" name="AutoShape 58">
            <a:extLst>
              <a:ext uri="{FF2B5EF4-FFF2-40B4-BE49-F238E27FC236}">
                <a16:creationId xmlns:a16="http://schemas.microsoft.com/office/drawing/2014/main" id="{4466CFF1-CEEE-F54C-99B2-2FAC74744FD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632701" y="2120900"/>
            <a:ext cx="460375" cy="1943100"/>
          </a:xfrm>
          <a:prstGeom prst="bentConnector4">
            <a:avLst>
              <a:gd name="adj1" fmla="val -49657"/>
              <a:gd name="adj2" fmla="val 100569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95" name="AutoShape 59">
            <a:extLst>
              <a:ext uri="{FF2B5EF4-FFF2-40B4-BE49-F238E27FC236}">
                <a16:creationId xmlns:a16="http://schemas.microsoft.com/office/drawing/2014/main" id="{9B34E9D1-6911-CE45-8D1F-B9561AF493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8020050" y="4048125"/>
            <a:ext cx="533400" cy="8699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07" name="Group 61">
            <a:extLst>
              <a:ext uri="{FF2B5EF4-FFF2-40B4-BE49-F238E27FC236}">
                <a16:creationId xmlns:a16="http://schemas.microsoft.com/office/drawing/2014/main" id="{C242DBCC-47EF-ED40-A26D-CDCB1A6CB8ED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1517650"/>
            <a:ext cx="1449388" cy="1028700"/>
            <a:chOff x="1728" y="960"/>
            <a:chExt cx="721" cy="408"/>
          </a:xfrm>
        </p:grpSpPr>
        <p:pic>
          <p:nvPicPr>
            <p:cNvPr id="16635" name="Picture 62">
              <a:extLst>
                <a:ext uri="{FF2B5EF4-FFF2-40B4-BE49-F238E27FC236}">
                  <a16:creationId xmlns:a16="http://schemas.microsoft.com/office/drawing/2014/main" id="{89782B42-ADEA-CF4C-AAF1-49CB12F7E3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60"/>
              <a:ext cx="72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36" name="Rectangle 63">
              <a:extLst>
                <a:ext uri="{FF2B5EF4-FFF2-40B4-BE49-F238E27FC236}">
                  <a16:creationId xmlns:a16="http://schemas.microsoft.com/office/drawing/2014/main" id="{60A53B93-CBFE-A64C-A57E-EE6B6A8D2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104"/>
              <a:ext cx="43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1358" tIns="30680" rIns="61358" bIns="30680">
              <a:spAutoFit/>
            </a:bodyPr>
            <a:lstStyle/>
            <a:p>
              <a:pPr defTabSz="609600">
                <a:defRPr/>
              </a:pPr>
              <a:r>
                <a:rPr lang="en-US" sz="1600" b="1">
                  <a:latin typeface="Arial" charset="0"/>
                  <a:ea typeface="ＭＳ Ｐゴシック" charset="0"/>
                </a:rPr>
                <a:t>Internet</a:t>
              </a:r>
              <a:endParaRPr lang="en-US" sz="1000" b="1"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6397" name="AutoShape 64">
            <a:extLst>
              <a:ext uri="{FF2B5EF4-FFF2-40B4-BE49-F238E27FC236}">
                <a16:creationId xmlns:a16="http://schemas.microsoft.com/office/drawing/2014/main" id="{8149E57C-7206-0742-881A-8B913D55CE67}"/>
              </a:ext>
            </a:extLst>
          </p:cNvPr>
          <p:cNvCxnSpPr>
            <a:cxnSpLocks noChangeShapeType="1"/>
            <a:endCxn id="16390" idx="0"/>
          </p:cNvCxnSpPr>
          <p:nvPr/>
        </p:nvCxnSpPr>
        <p:spPr bwMode="auto">
          <a:xfrm>
            <a:off x="5240338" y="2209800"/>
            <a:ext cx="419101" cy="787400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98" name="Rectangle 65">
            <a:extLst>
              <a:ext uri="{FF2B5EF4-FFF2-40B4-BE49-F238E27FC236}">
                <a16:creationId xmlns:a16="http://schemas.microsoft.com/office/drawing/2014/main" id="{111A3CC8-8522-DD40-8E24-8DE2C0C07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Routed enterprise network</a:t>
            </a:r>
          </a:p>
        </p:txBody>
      </p:sp>
      <p:pic>
        <p:nvPicPr>
          <p:cNvPr id="16399" name="Picture 67">
            <a:extLst>
              <a:ext uri="{FF2B5EF4-FFF2-40B4-BE49-F238E27FC236}">
                <a16:creationId xmlns:a16="http://schemas.microsoft.com/office/drawing/2014/main" id="{1D22D19D-0AAD-0C40-8695-27124BC621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1" y="18542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400" name="Text Box 68">
            <a:extLst>
              <a:ext uri="{FF2B5EF4-FFF2-40B4-BE49-F238E27FC236}">
                <a16:creationId xmlns:a16="http://schemas.microsoft.com/office/drawing/2014/main" id="{C491C0F0-C87C-D040-9F46-19A67A1A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0" y="17780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Arial" charset="0"/>
              </a:rPr>
              <a:t>Router</a:t>
            </a:r>
          </a:p>
        </p:txBody>
      </p:sp>
      <p:sp>
        <p:nvSpPr>
          <p:cNvPr id="16401" name="Text Box 69">
            <a:extLst>
              <a:ext uri="{FF2B5EF4-FFF2-40B4-BE49-F238E27FC236}">
                <a16:creationId xmlns:a16="http://schemas.microsoft.com/office/drawing/2014/main" id="{3941A0A1-5DD0-1349-913A-37DF05C5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0" y="23876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Arial" charset="0"/>
              </a:rPr>
              <a:t>Switch</a:t>
            </a:r>
          </a:p>
        </p:txBody>
      </p:sp>
      <p:pic>
        <p:nvPicPr>
          <p:cNvPr id="16402" name="Picture 123">
            <a:extLst>
              <a:ext uri="{FF2B5EF4-FFF2-40B4-BE49-F238E27FC236}">
                <a16:creationId xmlns:a16="http://schemas.microsoft.com/office/drawing/2014/main" id="{5C971F8D-A296-FD49-94B6-212E41FA54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45212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9714" name="Group 329">
            <a:extLst>
              <a:ext uri="{FF2B5EF4-FFF2-40B4-BE49-F238E27FC236}">
                <a16:creationId xmlns:a16="http://schemas.microsoft.com/office/drawing/2014/main" id="{E32E668E-E9D9-F64B-95AC-4A1632D9586D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2387601"/>
            <a:ext cx="522288" cy="360363"/>
            <a:chOff x="480" y="2544"/>
            <a:chExt cx="569" cy="236"/>
          </a:xfrm>
        </p:grpSpPr>
        <p:grpSp>
          <p:nvGrpSpPr>
            <p:cNvPr id="29920" name="Group 330">
              <a:extLst>
                <a:ext uri="{FF2B5EF4-FFF2-40B4-BE49-F238E27FC236}">
                  <a16:creationId xmlns:a16="http://schemas.microsoft.com/office/drawing/2014/main" id="{02198D42-8B4D-0244-9D60-4B7718123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29940" name="Rectangle 331">
                <a:extLst>
                  <a:ext uri="{FF2B5EF4-FFF2-40B4-BE49-F238E27FC236}">
                    <a16:creationId xmlns:a16="http://schemas.microsoft.com/office/drawing/2014/main" id="{15ECDD09-2CE1-6E41-AC44-7E632C6CE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9941" name="Rectangle 332">
                <a:extLst>
                  <a:ext uri="{FF2B5EF4-FFF2-40B4-BE49-F238E27FC236}">
                    <a16:creationId xmlns:a16="http://schemas.microsoft.com/office/drawing/2014/main" id="{583D9AB4-61FB-DB4C-974E-0FBD3381B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9942" name="Freeform 333">
                <a:extLst>
                  <a:ext uri="{FF2B5EF4-FFF2-40B4-BE49-F238E27FC236}">
                    <a16:creationId xmlns:a16="http://schemas.microsoft.com/office/drawing/2014/main" id="{DCA95CB9-B224-2949-893B-F76686D0E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3" name="Freeform 334">
                <a:extLst>
                  <a:ext uri="{FF2B5EF4-FFF2-40B4-BE49-F238E27FC236}">
                    <a16:creationId xmlns:a16="http://schemas.microsoft.com/office/drawing/2014/main" id="{167B42F0-657E-9E4F-97D5-14859FD74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4" name="Freeform 335">
                <a:extLst>
                  <a:ext uri="{FF2B5EF4-FFF2-40B4-BE49-F238E27FC236}">
                    <a16:creationId xmlns:a16="http://schemas.microsoft.com/office/drawing/2014/main" id="{B06865A8-0BDA-1D49-99A7-FA52A462D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5" name="Freeform 336">
                <a:extLst>
                  <a:ext uri="{FF2B5EF4-FFF2-40B4-BE49-F238E27FC236}">
                    <a16:creationId xmlns:a16="http://schemas.microsoft.com/office/drawing/2014/main" id="{68224152-594C-CB4C-BE2B-C9F3BDE89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21" name="Group 337">
              <a:extLst>
                <a:ext uri="{FF2B5EF4-FFF2-40B4-BE49-F238E27FC236}">
                  <a16:creationId xmlns:a16="http://schemas.microsoft.com/office/drawing/2014/main" id="{2C538890-8CCB-004E-8E99-CC4582C53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29922" name="Group 338">
                <a:extLst>
                  <a:ext uri="{FF2B5EF4-FFF2-40B4-BE49-F238E27FC236}">
                    <a16:creationId xmlns:a16="http://schemas.microsoft.com/office/drawing/2014/main" id="{ED3BDCEE-7A82-914E-B6BD-7229356D4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29932" name="Freeform 339">
                  <a:extLst>
                    <a:ext uri="{FF2B5EF4-FFF2-40B4-BE49-F238E27FC236}">
                      <a16:creationId xmlns:a16="http://schemas.microsoft.com/office/drawing/2014/main" id="{926F74E6-3529-4346-A40C-68A6E96CA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3" name="Freeform 340">
                  <a:extLst>
                    <a:ext uri="{FF2B5EF4-FFF2-40B4-BE49-F238E27FC236}">
                      <a16:creationId xmlns:a16="http://schemas.microsoft.com/office/drawing/2014/main" id="{0F833D1B-061C-DB44-9CCA-D5F8E4248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4" name="Freeform 341">
                  <a:extLst>
                    <a:ext uri="{FF2B5EF4-FFF2-40B4-BE49-F238E27FC236}">
                      <a16:creationId xmlns:a16="http://schemas.microsoft.com/office/drawing/2014/main" id="{B125E713-9D42-E044-A5F0-54B8873AE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5" name="Freeform 342">
                  <a:extLst>
                    <a:ext uri="{FF2B5EF4-FFF2-40B4-BE49-F238E27FC236}">
                      <a16:creationId xmlns:a16="http://schemas.microsoft.com/office/drawing/2014/main" id="{5CEA03D8-D93D-504B-A2FB-36FBA5569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6" name="Freeform 343">
                  <a:extLst>
                    <a:ext uri="{FF2B5EF4-FFF2-40B4-BE49-F238E27FC236}">
                      <a16:creationId xmlns:a16="http://schemas.microsoft.com/office/drawing/2014/main" id="{AADD8BD1-E84B-CF46-ADB5-55E1C1366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7" name="Freeform 344">
                  <a:extLst>
                    <a:ext uri="{FF2B5EF4-FFF2-40B4-BE49-F238E27FC236}">
                      <a16:creationId xmlns:a16="http://schemas.microsoft.com/office/drawing/2014/main" id="{DB14714B-0050-0C41-9362-F35926C0A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8" name="Freeform 345">
                  <a:extLst>
                    <a:ext uri="{FF2B5EF4-FFF2-40B4-BE49-F238E27FC236}">
                      <a16:creationId xmlns:a16="http://schemas.microsoft.com/office/drawing/2014/main" id="{38A4AE42-761C-0442-9565-6A312FFFE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9" name="Freeform 346">
                  <a:extLst>
                    <a:ext uri="{FF2B5EF4-FFF2-40B4-BE49-F238E27FC236}">
                      <a16:creationId xmlns:a16="http://schemas.microsoft.com/office/drawing/2014/main" id="{AC08ED40-F35C-EC49-9130-3DC3E0CE9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23" name="Group 347">
                <a:extLst>
                  <a:ext uri="{FF2B5EF4-FFF2-40B4-BE49-F238E27FC236}">
                    <a16:creationId xmlns:a16="http://schemas.microsoft.com/office/drawing/2014/main" id="{95FD1367-92A0-E444-8144-37F7267C6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29924" name="Freeform 348">
                  <a:extLst>
                    <a:ext uri="{FF2B5EF4-FFF2-40B4-BE49-F238E27FC236}">
                      <a16:creationId xmlns:a16="http://schemas.microsoft.com/office/drawing/2014/main" id="{1C0C7572-20D2-2444-93D6-A2DF3D242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5" name="Freeform 349">
                  <a:extLst>
                    <a:ext uri="{FF2B5EF4-FFF2-40B4-BE49-F238E27FC236}">
                      <a16:creationId xmlns:a16="http://schemas.microsoft.com/office/drawing/2014/main" id="{A87DB45B-F0A9-4845-82A9-8A5F75C74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6" name="Freeform 350">
                  <a:extLst>
                    <a:ext uri="{FF2B5EF4-FFF2-40B4-BE49-F238E27FC236}">
                      <a16:creationId xmlns:a16="http://schemas.microsoft.com/office/drawing/2014/main" id="{DEE730F7-93B2-C24E-B641-4735F1AD1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7" name="Freeform 351">
                  <a:extLst>
                    <a:ext uri="{FF2B5EF4-FFF2-40B4-BE49-F238E27FC236}">
                      <a16:creationId xmlns:a16="http://schemas.microsoft.com/office/drawing/2014/main" id="{A35D15A6-1047-0F4D-B160-E06C52F82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8" name="Freeform 352">
                  <a:extLst>
                    <a:ext uri="{FF2B5EF4-FFF2-40B4-BE49-F238E27FC236}">
                      <a16:creationId xmlns:a16="http://schemas.microsoft.com/office/drawing/2014/main" id="{4D06810D-EC83-824A-B574-AF3023575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9" name="Freeform 353">
                  <a:extLst>
                    <a:ext uri="{FF2B5EF4-FFF2-40B4-BE49-F238E27FC236}">
                      <a16:creationId xmlns:a16="http://schemas.microsoft.com/office/drawing/2014/main" id="{BD70F90F-1AAD-D44E-B099-0BA5CBFAA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0" name="Freeform 354">
                  <a:extLst>
                    <a:ext uri="{FF2B5EF4-FFF2-40B4-BE49-F238E27FC236}">
                      <a16:creationId xmlns:a16="http://schemas.microsoft.com/office/drawing/2014/main" id="{6A3F5E21-3674-ED41-8AF0-9B30D1813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1" name="Freeform 355">
                  <a:extLst>
                    <a:ext uri="{FF2B5EF4-FFF2-40B4-BE49-F238E27FC236}">
                      <a16:creationId xmlns:a16="http://schemas.microsoft.com/office/drawing/2014/main" id="{A6A88140-7A44-DF47-AA6E-F300D7192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6404" name="Picture 357">
            <a:extLst>
              <a:ext uri="{FF2B5EF4-FFF2-40B4-BE49-F238E27FC236}">
                <a16:creationId xmlns:a16="http://schemas.microsoft.com/office/drawing/2014/main" id="{8778C0A7-02B5-C540-9082-E956C321DC2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35306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05" name="Picture 358">
            <a:extLst>
              <a:ext uri="{FF2B5EF4-FFF2-40B4-BE49-F238E27FC236}">
                <a16:creationId xmlns:a16="http://schemas.microsoft.com/office/drawing/2014/main" id="{CD5935B1-DF68-6342-B1C0-7C001F310E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6" y="38354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06" name="Picture 359">
            <a:extLst>
              <a:ext uri="{FF2B5EF4-FFF2-40B4-BE49-F238E27FC236}">
                <a16:creationId xmlns:a16="http://schemas.microsoft.com/office/drawing/2014/main" id="{23C350A6-AA25-DF45-B296-9679F09C46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1" y="38354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6407" name="AutoShape 362">
            <a:extLst>
              <a:ext uri="{FF2B5EF4-FFF2-40B4-BE49-F238E27FC236}">
                <a16:creationId xmlns:a16="http://schemas.microsoft.com/office/drawing/2014/main" id="{DC35CD35-78B6-CB4C-B1CE-232173CAA386}"/>
              </a:ext>
            </a:extLst>
          </p:cNvPr>
          <p:cNvCxnSpPr>
            <a:cxnSpLocks noChangeShapeType="1"/>
            <a:endCxn id="16402" idx="1"/>
          </p:cNvCxnSpPr>
          <p:nvPr/>
        </p:nvCxnSpPr>
        <p:spPr bwMode="auto">
          <a:xfrm flipV="1">
            <a:off x="2514600" y="4749801"/>
            <a:ext cx="711200" cy="542925"/>
          </a:xfrm>
          <a:prstGeom prst="bentConnector3">
            <a:avLst>
              <a:gd name="adj1" fmla="val -112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19" name="Group 124">
            <a:extLst>
              <a:ext uri="{FF2B5EF4-FFF2-40B4-BE49-F238E27FC236}">
                <a16:creationId xmlns:a16="http://schemas.microsoft.com/office/drawing/2014/main" id="{BBA6F2BD-CEDF-F64A-A6CE-4A0CCDE6DFC7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5227643"/>
            <a:ext cx="1727200" cy="1122363"/>
            <a:chOff x="192" y="3181"/>
            <a:chExt cx="1088" cy="707"/>
          </a:xfrm>
        </p:grpSpPr>
        <p:graphicFrame>
          <p:nvGraphicFramePr>
            <p:cNvPr id="29888" name="Object 9">
              <a:extLst>
                <a:ext uri="{FF2B5EF4-FFF2-40B4-BE49-F238E27FC236}">
                  <a16:creationId xmlns:a16="http://schemas.microsoft.com/office/drawing/2014/main" id="{9BA705AA-D00C-7F45-BCC6-5B68BB63B3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512"/>
            <a:ext cx="108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VISIO" r:id="rId5" imgW="10033000" imgH="3479800" progId="Visio.Drawing.4">
                    <p:embed/>
                  </p:oleObj>
                </mc:Choice>
                <mc:Fallback>
                  <p:oleObj name="VISIO" r:id="rId5" imgW="10033000" imgH="3479800" progId="Visio.Drawing.4">
                    <p:embed/>
                    <p:pic>
                      <p:nvPicPr>
                        <p:cNvPr id="29888" name="Object 9">
                          <a:extLst>
                            <a:ext uri="{FF2B5EF4-FFF2-40B4-BE49-F238E27FC236}">
                              <a16:creationId xmlns:a16="http://schemas.microsoft.com/office/drawing/2014/main" id="{9BA705AA-D00C-7F45-BCC6-5B68BB63B3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512"/>
                          <a:ext cx="108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578" name="AutoShape 10">
              <a:extLst>
                <a:ext uri="{FF2B5EF4-FFF2-40B4-BE49-F238E27FC236}">
                  <a16:creationId xmlns:a16="http://schemas.microsoft.com/office/drawing/2014/main" id="{F84F0F6E-B836-2940-8BF8-B65CD7CCF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7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79" name="AutoShape 11">
              <a:extLst>
                <a:ext uri="{FF2B5EF4-FFF2-40B4-BE49-F238E27FC236}">
                  <a16:creationId xmlns:a16="http://schemas.microsoft.com/office/drawing/2014/main" id="{2FABB25C-26A9-804B-B67F-1E5E4D6491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8" y="3368"/>
              <a:ext cx="2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80" name="AutoShape 12">
              <a:extLst>
                <a:ext uri="{FF2B5EF4-FFF2-40B4-BE49-F238E27FC236}">
                  <a16:creationId xmlns:a16="http://schemas.microsoft.com/office/drawing/2014/main" id="{B59FF9EF-4B4F-B64F-A3D6-4E956A0223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" y="3368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81" name="AutoShape 13">
              <a:extLst>
                <a:ext uri="{FF2B5EF4-FFF2-40B4-BE49-F238E27FC236}">
                  <a16:creationId xmlns:a16="http://schemas.microsoft.com/office/drawing/2014/main" id="{C0FBB69F-39AB-DC43-B051-A527E6B3B4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17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893" name="Group 96">
              <a:extLst>
                <a:ext uri="{FF2B5EF4-FFF2-40B4-BE49-F238E27FC236}">
                  <a16:creationId xmlns:a16="http://schemas.microsoft.com/office/drawing/2014/main" id="{6E577D16-96AB-354B-9502-AFC94538A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181"/>
              <a:ext cx="329" cy="227"/>
              <a:chOff x="480" y="2544"/>
              <a:chExt cx="569" cy="236"/>
            </a:xfrm>
          </p:grpSpPr>
          <p:grpSp>
            <p:nvGrpSpPr>
              <p:cNvPr id="29894" name="Group 97">
                <a:extLst>
                  <a:ext uri="{FF2B5EF4-FFF2-40B4-BE49-F238E27FC236}">
                    <a16:creationId xmlns:a16="http://schemas.microsoft.com/office/drawing/2014/main" id="{51805AC1-E172-074B-9661-14A639AA7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29914" name="Rectangle 98">
                  <a:extLst>
                    <a:ext uri="{FF2B5EF4-FFF2-40B4-BE49-F238E27FC236}">
                      <a16:creationId xmlns:a16="http://schemas.microsoft.com/office/drawing/2014/main" id="{795BECC7-9612-1E46-ABD9-9AB61AF06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915" name="Rectangle 99">
                  <a:extLst>
                    <a:ext uri="{FF2B5EF4-FFF2-40B4-BE49-F238E27FC236}">
                      <a16:creationId xmlns:a16="http://schemas.microsoft.com/office/drawing/2014/main" id="{FBDED23C-AC25-634E-B86A-D607A9FF8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916" name="Freeform 100">
                  <a:extLst>
                    <a:ext uri="{FF2B5EF4-FFF2-40B4-BE49-F238E27FC236}">
                      <a16:creationId xmlns:a16="http://schemas.microsoft.com/office/drawing/2014/main" id="{D6B6FF2A-6C30-FF41-8569-0C4741C11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7" name="Freeform 101">
                  <a:extLst>
                    <a:ext uri="{FF2B5EF4-FFF2-40B4-BE49-F238E27FC236}">
                      <a16:creationId xmlns:a16="http://schemas.microsoft.com/office/drawing/2014/main" id="{12FA52C2-2002-DB4E-AD32-448BB2677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8" name="Freeform 102">
                  <a:extLst>
                    <a:ext uri="{FF2B5EF4-FFF2-40B4-BE49-F238E27FC236}">
                      <a16:creationId xmlns:a16="http://schemas.microsoft.com/office/drawing/2014/main" id="{9BFB8C71-ACFE-EB45-A6C9-DFB4602E3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9" name="Freeform 103">
                  <a:extLst>
                    <a:ext uri="{FF2B5EF4-FFF2-40B4-BE49-F238E27FC236}">
                      <a16:creationId xmlns:a16="http://schemas.microsoft.com/office/drawing/2014/main" id="{443C6AFC-3EB0-EC42-AFAB-114FCF463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95" name="Group 104">
                <a:extLst>
                  <a:ext uri="{FF2B5EF4-FFF2-40B4-BE49-F238E27FC236}">
                    <a16:creationId xmlns:a16="http://schemas.microsoft.com/office/drawing/2014/main" id="{A2634FFC-3262-7C4E-8E86-3184DE599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29896" name="Group 105">
                  <a:extLst>
                    <a:ext uri="{FF2B5EF4-FFF2-40B4-BE49-F238E27FC236}">
                      <a16:creationId xmlns:a16="http://schemas.microsoft.com/office/drawing/2014/main" id="{87D730B3-FBCD-1940-BE38-2F67D029F3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29906" name="Freeform 106">
                    <a:extLst>
                      <a:ext uri="{FF2B5EF4-FFF2-40B4-BE49-F238E27FC236}">
                        <a16:creationId xmlns:a16="http://schemas.microsoft.com/office/drawing/2014/main" id="{E3D4FE91-3B11-2F44-8FFA-9364CB3D7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7" name="Freeform 107">
                    <a:extLst>
                      <a:ext uri="{FF2B5EF4-FFF2-40B4-BE49-F238E27FC236}">
                        <a16:creationId xmlns:a16="http://schemas.microsoft.com/office/drawing/2014/main" id="{10D27C3D-2CC1-854E-BB5C-9201FABFBC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8" name="Freeform 108">
                    <a:extLst>
                      <a:ext uri="{FF2B5EF4-FFF2-40B4-BE49-F238E27FC236}">
                        <a16:creationId xmlns:a16="http://schemas.microsoft.com/office/drawing/2014/main" id="{C122DA38-D44A-B640-8644-D8B18BF5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9" name="Freeform 109">
                    <a:extLst>
                      <a:ext uri="{FF2B5EF4-FFF2-40B4-BE49-F238E27FC236}">
                        <a16:creationId xmlns:a16="http://schemas.microsoft.com/office/drawing/2014/main" id="{13C6FF86-0D24-3049-831A-19526B087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10" name="Freeform 110">
                    <a:extLst>
                      <a:ext uri="{FF2B5EF4-FFF2-40B4-BE49-F238E27FC236}">
                        <a16:creationId xmlns:a16="http://schemas.microsoft.com/office/drawing/2014/main" id="{54A1519A-FA16-B64F-AD34-A9055A573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11" name="Freeform 111">
                    <a:extLst>
                      <a:ext uri="{FF2B5EF4-FFF2-40B4-BE49-F238E27FC236}">
                        <a16:creationId xmlns:a16="http://schemas.microsoft.com/office/drawing/2014/main" id="{A9B1E7A7-283C-4D47-B62A-EFB1A629F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12" name="Freeform 112">
                    <a:extLst>
                      <a:ext uri="{FF2B5EF4-FFF2-40B4-BE49-F238E27FC236}">
                        <a16:creationId xmlns:a16="http://schemas.microsoft.com/office/drawing/2014/main" id="{A52555CE-DEF1-4847-AA80-51C98DEC6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13" name="Freeform 113">
                    <a:extLst>
                      <a:ext uri="{FF2B5EF4-FFF2-40B4-BE49-F238E27FC236}">
                        <a16:creationId xmlns:a16="http://schemas.microsoft.com/office/drawing/2014/main" id="{C322569D-89FE-7F45-B6D2-933ABC2359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7" name="Group 114">
                  <a:extLst>
                    <a:ext uri="{FF2B5EF4-FFF2-40B4-BE49-F238E27FC236}">
                      <a16:creationId xmlns:a16="http://schemas.microsoft.com/office/drawing/2014/main" id="{8E250500-DAFB-724F-9871-BC7B91D0B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29898" name="Freeform 115">
                    <a:extLst>
                      <a:ext uri="{FF2B5EF4-FFF2-40B4-BE49-F238E27FC236}">
                        <a16:creationId xmlns:a16="http://schemas.microsoft.com/office/drawing/2014/main" id="{328C3531-27F3-4B44-80FA-866558E12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99" name="Freeform 116">
                    <a:extLst>
                      <a:ext uri="{FF2B5EF4-FFF2-40B4-BE49-F238E27FC236}">
                        <a16:creationId xmlns:a16="http://schemas.microsoft.com/office/drawing/2014/main" id="{6681714D-69FF-034E-9CEC-FDEC2B8B6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0" name="Freeform 117">
                    <a:extLst>
                      <a:ext uri="{FF2B5EF4-FFF2-40B4-BE49-F238E27FC236}">
                        <a16:creationId xmlns:a16="http://schemas.microsoft.com/office/drawing/2014/main" id="{112F23D2-8C81-014A-896C-66BEA4D59E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1" name="Freeform 118">
                    <a:extLst>
                      <a:ext uri="{FF2B5EF4-FFF2-40B4-BE49-F238E27FC236}">
                        <a16:creationId xmlns:a16="http://schemas.microsoft.com/office/drawing/2014/main" id="{F90A09FE-F46D-3A40-8FDC-7358C74E5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2" name="Freeform 119">
                    <a:extLst>
                      <a:ext uri="{FF2B5EF4-FFF2-40B4-BE49-F238E27FC236}">
                        <a16:creationId xmlns:a16="http://schemas.microsoft.com/office/drawing/2014/main" id="{7E18A8F1-4D59-6343-91A7-C46BE85F9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3" name="Freeform 120">
                    <a:extLst>
                      <a:ext uri="{FF2B5EF4-FFF2-40B4-BE49-F238E27FC236}">
                        <a16:creationId xmlns:a16="http://schemas.microsoft.com/office/drawing/2014/main" id="{E12615FF-80CD-7A4D-8247-2CEAABAB01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4" name="Freeform 121">
                    <a:extLst>
                      <a:ext uri="{FF2B5EF4-FFF2-40B4-BE49-F238E27FC236}">
                        <a16:creationId xmlns:a16="http://schemas.microsoft.com/office/drawing/2014/main" id="{F06D78D9-AF6E-A747-BE30-ABBB472F5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05" name="Freeform 122">
                    <a:extLst>
                      <a:ext uri="{FF2B5EF4-FFF2-40B4-BE49-F238E27FC236}">
                        <a16:creationId xmlns:a16="http://schemas.microsoft.com/office/drawing/2014/main" id="{2D316C35-CCD2-7446-BB0D-78C75BB21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9720" name="Group 158">
            <a:extLst>
              <a:ext uri="{FF2B5EF4-FFF2-40B4-BE49-F238E27FC236}">
                <a16:creationId xmlns:a16="http://schemas.microsoft.com/office/drawing/2014/main" id="{F22F2018-D2DE-C042-8500-A18754EA5E7B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5227643"/>
            <a:ext cx="1727200" cy="1122363"/>
            <a:chOff x="192" y="3181"/>
            <a:chExt cx="1088" cy="707"/>
          </a:xfrm>
        </p:grpSpPr>
        <p:graphicFrame>
          <p:nvGraphicFramePr>
            <p:cNvPr id="29856" name="Object 159">
              <a:extLst>
                <a:ext uri="{FF2B5EF4-FFF2-40B4-BE49-F238E27FC236}">
                  <a16:creationId xmlns:a16="http://schemas.microsoft.com/office/drawing/2014/main" id="{5BE253C9-3EC3-C54D-8D39-BC0287C3FD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512"/>
            <a:ext cx="108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VISIO" r:id="rId7" imgW="10033000" imgH="3479800" progId="Visio.Drawing.4">
                    <p:embed/>
                  </p:oleObj>
                </mc:Choice>
                <mc:Fallback>
                  <p:oleObj name="VISIO" r:id="rId7" imgW="10033000" imgH="3479800" progId="Visio.Drawing.4">
                    <p:embed/>
                    <p:pic>
                      <p:nvPicPr>
                        <p:cNvPr id="29856" name="Object 159">
                          <a:extLst>
                            <a:ext uri="{FF2B5EF4-FFF2-40B4-BE49-F238E27FC236}">
                              <a16:creationId xmlns:a16="http://schemas.microsoft.com/office/drawing/2014/main" id="{5BE253C9-3EC3-C54D-8D39-BC0287C3FD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512"/>
                          <a:ext cx="108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546" name="AutoShape 160">
              <a:extLst>
                <a:ext uri="{FF2B5EF4-FFF2-40B4-BE49-F238E27FC236}">
                  <a16:creationId xmlns:a16="http://schemas.microsoft.com/office/drawing/2014/main" id="{0F59931F-691D-B647-BA52-CD3D447C22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7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47" name="AutoShape 161">
              <a:extLst>
                <a:ext uri="{FF2B5EF4-FFF2-40B4-BE49-F238E27FC236}">
                  <a16:creationId xmlns:a16="http://schemas.microsoft.com/office/drawing/2014/main" id="{F2CC9106-675C-E649-AC6C-08841AEDD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8" y="3368"/>
              <a:ext cx="2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48" name="AutoShape 162">
              <a:extLst>
                <a:ext uri="{FF2B5EF4-FFF2-40B4-BE49-F238E27FC236}">
                  <a16:creationId xmlns:a16="http://schemas.microsoft.com/office/drawing/2014/main" id="{BF4E9C06-12C4-7940-8E03-785983277F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" y="3368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49" name="AutoShape 163">
              <a:extLst>
                <a:ext uri="{FF2B5EF4-FFF2-40B4-BE49-F238E27FC236}">
                  <a16:creationId xmlns:a16="http://schemas.microsoft.com/office/drawing/2014/main" id="{C8170A9E-2598-FC43-A03C-7154E2856E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17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861" name="Group 164">
              <a:extLst>
                <a:ext uri="{FF2B5EF4-FFF2-40B4-BE49-F238E27FC236}">
                  <a16:creationId xmlns:a16="http://schemas.microsoft.com/office/drawing/2014/main" id="{CB482CEF-27A9-E945-BBD8-82C607770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181"/>
              <a:ext cx="329" cy="227"/>
              <a:chOff x="480" y="2544"/>
              <a:chExt cx="569" cy="236"/>
            </a:xfrm>
          </p:grpSpPr>
          <p:grpSp>
            <p:nvGrpSpPr>
              <p:cNvPr id="29862" name="Group 165">
                <a:extLst>
                  <a:ext uri="{FF2B5EF4-FFF2-40B4-BE49-F238E27FC236}">
                    <a16:creationId xmlns:a16="http://schemas.microsoft.com/office/drawing/2014/main" id="{557A7FD0-E62F-5941-99E1-080E3C3C66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29882" name="Rectangle 166">
                  <a:extLst>
                    <a:ext uri="{FF2B5EF4-FFF2-40B4-BE49-F238E27FC236}">
                      <a16:creationId xmlns:a16="http://schemas.microsoft.com/office/drawing/2014/main" id="{B34AD384-123F-214C-B933-CE732F14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883" name="Rectangle 167">
                  <a:extLst>
                    <a:ext uri="{FF2B5EF4-FFF2-40B4-BE49-F238E27FC236}">
                      <a16:creationId xmlns:a16="http://schemas.microsoft.com/office/drawing/2014/main" id="{1BC11B37-E5DE-A54F-83A6-CA63E92F3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884" name="Freeform 168">
                  <a:extLst>
                    <a:ext uri="{FF2B5EF4-FFF2-40B4-BE49-F238E27FC236}">
                      <a16:creationId xmlns:a16="http://schemas.microsoft.com/office/drawing/2014/main" id="{CAF7782A-D5B2-1B45-AA04-C7366A604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5" name="Freeform 169">
                  <a:extLst>
                    <a:ext uri="{FF2B5EF4-FFF2-40B4-BE49-F238E27FC236}">
                      <a16:creationId xmlns:a16="http://schemas.microsoft.com/office/drawing/2014/main" id="{72061611-00A4-CA49-BC9A-C28BFCD53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6" name="Freeform 170">
                  <a:extLst>
                    <a:ext uri="{FF2B5EF4-FFF2-40B4-BE49-F238E27FC236}">
                      <a16:creationId xmlns:a16="http://schemas.microsoft.com/office/drawing/2014/main" id="{CD08E017-9490-CA42-98DE-D43FC2269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7" name="Freeform 171">
                  <a:extLst>
                    <a:ext uri="{FF2B5EF4-FFF2-40B4-BE49-F238E27FC236}">
                      <a16:creationId xmlns:a16="http://schemas.microsoft.com/office/drawing/2014/main" id="{A2838D89-A4B6-6845-B6B9-44086F3B1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63" name="Group 172">
                <a:extLst>
                  <a:ext uri="{FF2B5EF4-FFF2-40B4-BE49-F238E27FC236}">
                    <a16:creationId xmlns:a16="http://schemas.microsoft.com/office/drawing/2014/main" id="{03E63EB2-21EC-BE4D-A281-41ED9961F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29864" name="Group 173">
                  <a:extLst>
                    <a:ext uri="{FF2B5EF4-FFF2-40B4-BE49-F238E27FC236}">
                      <a16:creationId xmlns:a16="http://schemas.microsoft.com/office/drawing/2014/main" id="{057A47AA-951E-0B48-9349-4E99926C04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29874" name="Freeform 174">
                    <a:extLst>
                      <a:ext uri="{FF2B5EF4-FFF2-40B4-BE49-F238E27FC236}">
                        <a16:creationId xmlns:a16="http://schemas.microsoft.com/office/drawing/2014/main" id="{AB060294-ADEA-FB4D-AAD0-BBBF377F6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5" name="Freeform 175">
                    <a:extLst>
                      <a:ext uri="{FF2B5EF4-FFF2-40B4-BE49-F238E27FC236}">
                        <a16:creationId xmlns:a16="http://schemas.microsoft.com/office/drawing/2014/main" id="{1DA4F812-9732-2D47-81F9-EE5311AA2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6" name="Freeform 176">
                    <a:extLst>
                      <a:ext uri="{FF2B5EF4-FFF2-40B4-BE49-F238E27FC236}">
                        <a16:creationId xmlns:a16="http://schemas.microsoft.com/office/drawing/2014/main" id="{6AA60650-D5C6-8843-8D0B-A6C22D256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7" name="Freeform 177">
                    <a:extLst>
                      <a:ext uri="{FF2B5EF4-FFF2-40B4-BE49-F238E27FC236}">
                        <a16:creationId xmlns:a16="http://schemas.microsoft.com/office/drawing/2014/main" id="{589EF26F-B916-0D44-9B17-518B18C42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8" name="Freeform 178">
                    <a:extLst>
                      <a:ext uri="{FF2B5EF4-FFF2-40B4-BE49-F238E27FC236}">
                        <a16:creationId xmlns:a16="http://schemas.microsoft.com/office/drawing/2014/main" id="{2E19725F-6C2B-3246-9D5A-55F478383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9" name="Freeform 179">
                    <a:extLst>
                      <a:ext uri="{FF2B5EF4-FFF2-40B4-BE49-F238E27FC236}">
                        <a16:creationId xmlns:a16="http://schemas.microsoft.com/office/drawing/2014/main" id="{A5E92332-3916-F14E-A41C-6EBE2A2AE0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0" name="Freeform 180">
                    <a:extLst>
                      <a:ext uri="{FF2B5EF4-FFF2-40B4-BE49-F238E27FC236}">
                        <a16:creationId xmlns:a16="http://schemas.microsoft.com/office/drawing/2014/main" id="{07BCBCA8-50EA-7045-ADEE-305A34F5E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81" name="Freeform 181">
                    <a:extLst>
                      <a:ext uri="{FF2B5EF4-FFF2-40B4-BE49-F238E27FC236}">
                        <a16:creationId xmlns:a16="http://schemas.microsoft.com/office/drawing/2014/main" id="{AB539878-C89D-6B49-953C-484D74BF8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65" name="Group 182">
                  <a:extLst>
                    <a:ext uri="{FF2B5EF4-FFF2-40B4-BE49-F238E27FC236}">
                      <a16:creationId xmlns:a16="http://schemas.microsoft.com/office/drawing/2014/main" id="{D798E5C7-04CA-2247-9EDB-4F2EC40BBD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29866" name="Freeform 183">
                    <a:extLst>
                      <a:ext uri="{FF2B5EF4-FFF2-40B4-BE49-F238E27FC236}">
                        <a16:creationId xmlns:a16="http://schemas.microsoft.com/office/drawing/2014/main" id="{FAA0B096-899B-4745-93D6-8EC84E7E5D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7" name="Freeform 184">
                    <a:extLst>
                      <a:ext uri="{FF2B5EF4-FFF2-40B4-BE49-F238E27FC236}">
                        <a16:creationId xmlns:a16="http://schemas.microsoft.com/office/drawing/2014/main" id="{77EE308D-E082-6F47-BC93-349B62182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8" name="Freeform 185">
                    <a:extLst>
                      <a:ext uri="{FF2B5EF4-FFF2-40B4-BE49-F238E27FC236}">
                        <a16:creationId xmlns:a16="http://schemas.microsoft.com/office/drawing/2014/main" id="{F7E036B6-EDA8-2B44-96D1-B089CE513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69" name="Freeform 186">
                    <a:extLst>
                      <a:ext uri="{FF2B5EF4-FFF2-40B4-BE49-F238E27FC236}">
                        <a16:creationId xmlns:a16="http://schemas.microsoft.com/office/drawing/2014/main" id="{1D7656AF-14F1-F94F-ABBA-BD39A4E8D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0" name="Freeform 187">
                    <a:extLst>
                      <a:ext uri="{FF2B5EF4-FFF2-40B4-BE49-F238E27FC236}">
                        <a16:creationId xmlns:a16="http://schemas.microsoft.com/office/drawing/2014/main" id="{CEE8A86C-67E5-2840-B177-FF01DCD12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1" name="Freeform 188">
                    <a:extLst>
                      <a:ext uri="{FF2B5EF4-FFF2-40B4-BE49-F238E27FC236}">
                        <a16:creationId xmlns:a16="http://schemas.microsoft.com/office/drawing/2014/main" id="{12E35523-EF7C-CD4F-9D58-D40AD27255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2" name="Freeform 189">
                    <a:extLst>
                      <a:ext uri="{FF2B5EF4-FFF2-40B4-BE49-F238E27FC236}">
                        <a16:creationId xmlns:a16="http://schemas.microsoft.com/office/drawing/2014/main" id="{11C91EF1-0412-C34E-9453-D40D6DB718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73" name="Freeform 190">
                    <a:extLst>
                      <a:ext uri="{FF2B5EF4-FFF2-40B4-BE49-F238E27FC236}">
                        <a16:creationId xmlns:a16="http://schemas.microsoft.com/office/drawing/2014/main" id="{0217D644-BEAA-E148-B72C-2DB7CFC57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9721" name="Group 191">
            <a:extLst>
              <a:ext uri="{FF2B5EF4-FFF2-40B4-BE49-F238E27FC236}">
                <a16:creationId xmlns:a16="http://schemas.microsoft.com/office/drawing/2014/main" id="{A9CDDF65-AB49-7B4E-8964-C37A83D40505}"/>
              </a:ext>
            </a:extLst>
          </p:cNvPr>
          <p:cNvGrpSpPr>
            <a:grpSpLocks/>
          </p:cNvGrpSpPr>
          <p:nvPr/>
        </p:nvGrpSpPr>
        <p:grpSpPr bwMode="auto">
          <a:xfrm>
            <a:off x="6502400" y="5226051"/>
            <a:ext cx="1727200" cy="1122363"/>
            <a:chOff x="192" y="3181"/>
            <a:chExt cx="1088" cy="707"/>
          </a:xfrm>
        </p:grpSpPr>
        <p:graphicFrame>
          <p:nvGraphicFramePr>
            <p:cNvPr id="29824" name="Object 192">
              <a:extLst>
                <a:ext uri="{FF2B5EF4-FFF2-40B4-BE49-F238E27FC236}">
                  <a16:creationId xmlns:a16="http://schemas.microsoft.com/office/drawing/2014/main" id="{10DF910A-5C89-9C43-B5B9-0894227B81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512"/>
            <a:ext cx="108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VISIO" r:id="rId8" imgW="10033000" imgH="3479800" progId="Visio.Drawing.4">
                    <p:embed/>
                  </p:oleObj>
                </mc:Choice>
                <mc:Fallback>
                  <p:oleObj name="VISIO" r:id="rId8" imgW="10033000" imgH="3479800" progId="Visio.Drawing.4">
                    <p:embed/>
                    <p:pic>
                      <p:nvPicPr>
                        <p:cNvPr id="29824" name="Object 192">
                          <a:extLst>
                            <a:ext uri="{FF2B5EF4-FFF2-40B4-BE49-F238E27FC236}">
                              <a16:creationId xmlns:a16="http://schemas.microsoft.com/office/drawing/2014/main" id="{10DF910A-5C89-9C43-B5B9-0894227B81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512"/>
                          <a:ext cx="108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514" name="AutoShape 193">
              <a:extLst>
                <a:ext uri="{FF2B5EF4-FFF2-40B4-BE49-F238E27FC236}">
                  <a16:creationId xmlns:a16="http://schemas.microsoft.com/office/drawing/2014/main" id="{DC11D240-3BF2-C54C-A37E-1D5AB4EE74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7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15" name="AutoShape 194">
              <a:extLst>
                <a:ext uri="{FF2B5EF4-FFF2-40B4-BE49-F238E27FC236}">
                  <a16:creationId xmlns:a16="http://schemas.microsoft.com/office/drawing/2014/main" id="{841EB7D0-FC51-8947-AEC8-7E7E332CC1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8" y="3368"/>
              <a:ext cx="2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16" name="AutoShape 195">
              <a:extLst>
                <a:ext uri="{FF2B5EF4-FFF2-40B4-BE49-F238E27FC236}">
                  <a16:creationId xmlns:a16="http://schemas.microsoft.com/office/drawing/2014/main" id="{973F15C8-0745-0240-AA4E-47275DCB15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" y="3368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17" name="AutoShape 196">
              <a:extLst>
                <a:ext uri="{FF2B5EF4-FFF2-40B4-BE49-F238E27FC236}">
                  <a16:creationId xmlns:a16="http://schemas.microsoft.com/office/drawing/2014/main" id="{B16E347D-E0D5-7449-959F-A444F0453E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17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829" name="Group 197">
              <a:extLst>
                <a:ext uri="{FF2B5EF4-FFF2-40B4-BE49-F238E27FC236}">
                  <a16:creationId xmlns:a16="http://schemas.microsoft.com/office/drawing/2014/main" id="{28A5224C-BBEA-6E43-A97E-7FB2A3623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181"/>
              <a:ext cx="329" cy="227"/>
              <a:chOff x="480" y="2544"/>
              <a:chExt cx="569" cy="236"/>
            </a:xfrm>
          </p:grpSpPr>
          <p:grpSp>
            <p:nvGrpSpPr>
              <p:cNvPr id="29830" name="Group 198">
                <a:extLst>
                  <a:ext uri="{FF2B5EF4-FFF2-40B4-BE49-F238E27FC236}">
                    <a16:creationId xmlns:a16="http://schemas.microsoft.com/office/drawing/2014/main" id="{B8B7BCE3-26AC-B440-A49C-5250F1031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29850" name="Rectangle 199">
                  <a:extLst>
                    <a:ext uri="{FF2B5EF4-FFF2-40B4-BE49-F238E27FC236}">
                      <a16:creationId xmlns:a16="http://schemas.microsoft.com/office/drawing/2014/main" id="{AF620B2E-7114-B047-BDC0-73A3D6F0F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851" name="Rectangle 200">
                  <a:extLst>
                    <a:ext uri="{FF2B5EF4-FFF2-40B4-BE49-F238E27FC236}">
                      <a16:creationId xmlns:a16="http://schemas.microsoft.com/office/drawing/2014/main" id="{E5903B1E-169E-D54D-9748-73E6CCB07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852" name="Freeform 201">
                  <a:extLst>
                    <a:ext uri="{FF2B5EF4-FFF2-40B4-BE49-F238E27FC236}">
                      <a16:creationId xmlns:a16="http://schemas.microsoft.com/office/drawing/2014/main" id="{84277903-B57C-3242-AD76-1FA155891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3" name="Freeform 202">
                  <a:extLst>
                    <a:ext uri="{FF2B5EF4-FFF2-40B4-BE49-F238E27FC236}">
                      <a16:creationId xmlns:a16="http://schemas.microsoft.com/office/drawing/2014/main" id="{CEB8C76A-A3D1-4B40-8219-BC8DCCDA5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4" name="Freeform 203">
                  <a:extLst>
                    <a:ext uri="{FF2B5EF4-FFF2-40B4-BE49-F238E27FC236}">
                      <a16:creationId xmlns:a16="http://schemas.microsoft.com/office/drawing/2014/main" id="{344AB056-1B6E-5B41-888B-63A7FE044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5" name="Freeform 204">
                  <a:extLst>
                    <a:ext uri="{FF2B5EF4-FFF2-40B4-BE49-F238E27FC236}">
                      <a16:creationId xmlns:a16="http://schemas.microsoft.com/office/drawing/2014/main" id="{DCDFCED9-6A46-0B43-B4C2-FB32AB253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31" name="Group 205">
                <a:extLst>
                  <a:ext uri="{FF2B5EF4-FFF2-40B4-BE49-F238E27FC236}">
                    <a16:creationId xmlns:a16="http://schemas.microsoft.com/office/drawing/2014/main" id="{1F985C11-3284-374B-92CB-44764A8FB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29832" name="Group 206">
                  <a:extLst>
                    <a:ext uri="{FF2B5EF4-FFF2-40B4-BE49-F238E27FC236}">
                      <a16:creationId xmlns:a16="http://schemas.microsoft.com/office/drawing/2014/main" id="{E4593D55-23FC-3845-9475-2795402E49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29842" name="Freeform 207">
                    <a:extLst>
                      <a:ext uri="{FF2B5EF4-FFF2-40B4-BE49-F238E27FC236}">
                        <a16:creationId xmlns:a16="http://schemas.microsoft.com/office/drawing/2014/main" id="{CAF59A4B-7B21-894A-A000-BEB5F0C72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3" name="Freeform 208">
                    <a:extLst>
                      <a:ext uri="{FF2B5EF4-FFF2-40B4-BE49-F238E27FC236}">
                        <a16:creationId xmlns:a16="http://schemas.microsoft.com/office/drawing/2014/main" id="{2A1EF494-74B9-4A43-A550-DFFC3BA1E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4" name="Freeform 209">
                    <a:extLst>
                      <a:ext uri="{FF2B5EF4-FFF2-40B4-BE49-F238E27FC236}">
                        <a16:creationId xmlns:a16="http://schemas.microsoft.com/office/drawing/2014/main" id="{DCC7B5A4-E353-C342-BF17-FB1D8EC3A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5" name="Freeform 210">
                    <a:extLst>
                      <a:ext uri="{FF2B5EF4-FFF2-40B4-BE49-F238E27FC236}">
                        <a16:creationId xmlns:a16="http://schemas.microsoft.com/office/drawing/2014/main" id="{FADDD923-05B8-1744-910B-C2B3F8538A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6" name="Freeform 211">
                    <a:extLst>
                      <a:ext uri="{FF2B5EF4-FFF2-40B4-BE49-F238E27FC236}">
                        <a16:creationId xmlns:a16="http://schemas.microsoft.com/office/drawing/2014/main" id="{5D552E3D-9957-0642-BDCD-69FCFF819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7" name="Freeform 212">
                    <a:extLst>
                      <a:ext uri="{FF2B5EF4-FFF2-40B4-BE49-F238E27FC236}">
                        <a16:creationId xmlns:a16="http://schemas.microsoft.com/office/drawing/2014/main" id="{17BD189E-999E-0846-9714-F4698124A4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8" name="Freeform 213">
                    <a:extLst>
                      <a:ext uri="{FF2B5EF4-FFF2-40B4-BE49-F238E27FC236}">
                        <a16:creationId xmlns:a16="http://schemas.microsoft.com/office/drawing/2014/main" id="{E60657D6-D937-BC46-BEFF-B4643304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9" name="Freeform 214">
                    <a:extLst>
                      <a:ext uri="{FF2B5EF4-FFF2-40B4-BE49-F238E27FC236}">
                        <a16:creationId xmlns:a16="http://schemas.microsoft.com/office/drawing/2014/main" id="{2A318542-7F7D-7343-9D44-E235649A5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33" name="Group 215">
                  <a:extLst>
                    <a:ext uri="{FF2B5EF4-FFF2-40B4-BE49-F238E27FC236}">
                      <a16:creationId xmlns:a16="http://schemas.microsoft.com/office/drawing/2014/main" id="{2397EF2B-9BAC-6546-8E86-9836B24F82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29834" name="Freeform 216">
                    <a:extLst>
                      <a:ext uri="{FF2B5EF4-FFF2-40B4-BE49-F238E27FC236}">
                        <a16:creationId xmlns:a16="http://schemas.microsoft.com/office/drawing/2014/main" id="{97C39C21-CEB3-4945-8354-57BBB8A24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5" name="Freeform 217">
                    <a:extLst>
                      <a:ext uri="{FF2B5EF4-FFF2-40B4-BE49-F238E27FC236}">
                        <a16:creationId xmlns:a16="http://schemas.microsoft.com/office/drawing/2014/main" id="{A80701D8-0A70-094E-9966-AAA6A0046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6" name="Freeform 218">
                    <a:extLst>
                      <a:ext uri="{FF2B5EF4-FFF2-40B4-BE49-F238E27FC236}">
                        <a16:creationId xmlns:a16="http://schemas.microsoft.com/office/drawing/2014/main" id="{540073AF-85F4-654C-A841-8A800D9B3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7" name="Freeform 219">
                    <a:extLst>
                      <a:ext uri="{FF2B5EF4-FFF2-40B4-BE49-F238E27FC236}">
                        <a16:creationId xmlns:a16="http://schemas.microsoft.com/office/drawing/2014/main" id="{D8ACA30A-5AD2-414A-A5DF-9902E032F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8" name="Freeform 220">
                    <a:extLst>
                      <a:ext uri="{FF2B5EF4-FFF2-40B4-BE49-F238E27FC236}">
                        <a16:creationId xmlns:a16="http://schemas.microsoft.com/office/drawing/2014/main" id="{D7DEB021-9ABC-044C-B26F-B9B8C32D0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39" name="Freeform 221">
                    <a:extLst>
                      <a:ext uri="{FF2B5EF4-FFF2-40B4-BE49-F238E27FC236}">
                        <a16:creationId xmlns:a16="http://schemas.microsoft.com/office/drawing/2014/main" id="{248E52A4-9742-9A4F-94C7-7E6D1C78F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0" name="Freeform 222">
                    <a:extLst>
                      <a:ext uri="{FF2B5EF4-FFF2-40B4-BE49-F238E27FC236}">
                        <a16:creationId xmlns:a16="http://schemas.microsoft.com/office/drawing/2014/main" id="{8F04E468-6723-B04D-B3AF-135BDF756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41" name="Freeform 223">
                    <a:extLst>
                      <a:ext uri="{FF2B5EF4-FFF2-40B4-BE49-F238E27FC236}">
                        <a16:creationId xmlns:a16="http://schemas.microsoft.com/office/drawing/2014/main" id="{6A8043C3-E553-2B4A-8E1F-B36A52511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9722" name="Group 224">
            <a:extLst>
              <a:ext uri="{FF2B5EF4-FFF2-40B4-BE49-F238E27FC236}">
                <a16:creationId xmlns:a16="http://schemas.microsoft.com/office/drawing/2014/main" id="{BAB8CE78-BC5D-5443-8118-20A391F74E15}"/>
              </a:ext>
            </a:extLst>
          </p:cNvPr>
          <p:cNvGrpSpPr>
            <a:grpSpLocks/>
          </p:cNvGrpSpPr>
          <p:nvPr/>
        </p:nvGrpSpPr>
        <p:grpSpPr bwMode="auto">
          <a:xfrm>
            <a:off x="8026400" y="4683126"/>
            <a:ext cx="1727200" cy="1122363"/>
            <a:chOff x="192" y="3181"/>
            <a:chExt cx="1088" cy="707"/>
          </a:xfrm>
        </p:grpSpPr>
        <p:graphicFrame>
          <p:nvGraphicFramePr>
            <p:cNvPr id="29792" name="Object 225">
              <a:extLst>
                <a:ext uri="{FF2B5EF4-FFF2-40B4-BE49-F238E27FC236}">
                  <a16:creationId xmlns:a16="http://schemas.microsoft.com/office/drawing/2014/main" id="{C14AF2FF-0DC5-9148-BF6B-8F96E790E6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512"/>
            <a:ext cx="108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VISIO" r:id="rId9" imgW="10033000" imgH="3479800" progId="Visio.Drawing.4">
                    <p:embed/>
                  </p:oleObj>
                </mc:Choice>
                <mc:Fallback>
                  <p:oleObj name="VISIO" r:id="rId9" imgW="10033000" imgH="3479800" progId="Visio.Drawing.4">
                    <p:embed/>
                    <p:pic>
                      <p:nvPicPr>
                        <p:cNvPr id="29792" name="Object 225">
                          <a:extLst>
                            <a:ext uri="{FF2B5EF4-FFF2-40B4-BE49-F238E27FC236}">
                              <a16:creationId xmlns:a16="http://schemas.microsoft.com/office/drawing/2014/main" id="{C14AF2FF-0DC5-9148-BF6B-8F96E790E6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512"/>
                          <a:ext cx="108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482" name="AutoShape 226">
              <a:extLst>
                <a:ext uri="{FF2B5EF4-FFF2-40B4-BE49-F238E27FC236}">
                  <a16:creationId xmlns:a16="http://schemas.microsoft.com/office/drawing/2014/main" id="{C13C669E-58F2-9549-A127-464A697A39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7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83" name="AutoShape 227">
              <a:extLst>
                <a:ext uri="{FF2B5EF4-FFF2-40B4-BE49-F238E27FC236}">
                  <a16:creationId xmlns:a16="http://schemas.microsoft.com/office/drawing/2014/main" id="{9EC1C4C6-C779-A641-ADBC-F65BB73B73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8" y="3368"/>
              <a:ext cx="2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84" name="AutoShape 228">
              <a:extLst>
                <a:ext uri="{FF2B5EF4-FFF2-40B4-BE49-F238E27FC236}">
                  <a16:creationId xmlns:a16="http://schemas.microsoft.com/office/drawing/2014/main" id="{C2CBE3BC-AE72-F248-8772-BAB2819A56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" y="3368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85" name="AutoShape 229">
              <a:extLst>
                <a:ext uri="{FF2B5EF4-FFF2-40B4-BE49-F238E27FC236}">
                  <a16:creationId xmlns:a16="http://schemas.microsoft.com/office/drawing/2014/main" id="{65F3C85B-3767-E54C-8925-CFD3A5C8F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17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797" name="Group 230">
              <a:extLst>
                <a:ext uri="{FF2B5EF4-FFF2-40B4-BE49-F238E27FC236}">
                  <a16:creationId xmlns:a16="http://schemas.microsoft.com/office/drawing/2014/main" id="{17042CD2-420C-FE43-A589-1F6E18FE9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181"/>
              <a:ext cx="329" cy="227"/>
              <a:chOff x="480" y="2544"/>
              <a:chExt cx="569" cy="236"/>
            </a:xfrm>
          </p:grpSpPr>
          <p:grpSp>
            <p:nvGrpSpPr>
              <p:cNvPr id="29798" name="Group 231">
                <a:extLst>
                  <a:ext uri="{FF2B5EF4-FFF2-40B4-BE49-F238E27FC236}">
                    <a16:creationId xmlns:a16="http://schemas.microsoft.com/office/drawing/2014/main" id="{D2FA7ADB-398D-6F44-B01E-2B6E731CB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29818" name="Rectangle 232">
                  <a:extLst>
                    <a:ext uri="{FF2B5EF4-FFF2-40B4-BE49-F238E27FC236}">
                      <a16:creationId xmlns:a16="http://schemas.microsoft.com/office/drawing/2014/main" id="{4AA725BE-F757-C643-BF92-605F3A969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819" name="Rectangle 233">
                  <a:extLst>
                    <a:ext uri="{FF2B5EF4-FFF2-40B4-BE49-F238E27FC236}">
                      <a16:creationId xmlns:a16="http://schemas.microsoft.com/office/drawing/2014/main" id="{D41E2B6F-7CE2-7F44-AABC-08AC71E4B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820" name="Freeform 234">
                  <a:extLst>
                    <a:ext uri="{FF2B5EF4-FFF2-40B4-BE49-F238E27FC236}">
                      <a16:creationId xmlns:a16="http://schemas.microsoft.com/office/drawing/2014/main" id="{2EF71677-CFF9-794F-9691-CB7A1A15B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1" name="Freeform 235">
                  <a:extLst>
                    <a:ext uri="{FF2B5EF4-FFF2-40B4-BE49-F238E27FC236}">
                      <a16:creationId xmlns:a16="http://schemas.microsoft.com/office/drawing/2014/main" id="{FF1263A5-0B16-6146-9968-0E122B331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2" name="Freeform 236">
                  <a:extLst>
                    <a:ext uri="{FF2B5EF4-FFF2-40B4-BE49-F238E27FC236}">
                      <a16:creationId xmlns:a16="http://schemas.microsoft.com/office/drawing/2014/main" id="{15D88CFC-3149-184A-9E7A-17D086741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3" name="Freeform 237">
                  <a:extLst>
                    <a:ext uri="{FF2B5EF4-FFF2-40B4-BE49-F238E27FC236}">
                      <a16:creationId xmlns:a16="http://schemas.microsoft.com/office/drawing/2014/main" id="{052F352E-F6A4-F64A-9A01-12D3078873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9" name="Group 238">
                <a:extLst>
                  <a:ext uri="{FF2B5EF4-FFF2-40B4-BE49-F238E27FC236}">
                    <a16:creationId xmlns:a16="http://schemas.microsoft.com/office/drawing/2014/main" id="{CA5F778A-521D-1049-8109-16E53702B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29800" name="Group 239">
                  <a:extLst>
                    <a:ext uri="{FF2B5EF4-FFF2-40B4-BE49-F238E27FC236}">
                      <a16:creationId xmlns:a16="http://schemas.microsoft.com/office/drawing/2014/main" id="{F969995E-278A-2940-93B7-F134B4767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29810" name="Freeform 240">
                    <a:extLst>
                      <a:ext uri="{FF2B5EF4-FFF2-40B4-BE49-F238E27FC236}">
                        <a16:creationId xmlns:a16="http://schemas.microsoft.com/office/drawing/2014/main" id="{9770E8F4-7F41-2C4A-AFBE-6880482A9E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1" name="Freeform 241">
                    <a:extLst>
                      <a:ext uri="{FF2B5EF4-FFF2-40B4-BE49-F238E27FC236}">
                        <a16:creationId xmlns:a16="http://schemas.microsoft.com/office/drawing/2014/main" id="{FEA226AF-F007-734E-8E13-48DB8CCAC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2" name="Freeform 242">
                    <a:extLst>
                      <a:ext uri="{FF2B5EF4-FFF2-40B4-BE49-F238E27FC236}">
                        <a16:creationId xmlns:a16="http://schemas.microsoft.com/office/drawing/2014/main" id="{9E2017E2-3CBD-8A4E-92E6-D38891A10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3" name="Freeform 243">
                    <a:extLst>
                      <a:ext uri="{FF2B5EF4-FFF2-40B4-BE49-F238E27FC236}">
                        <a16:creationId xmlns:a16="http://schemas.microsoft.com/office/drawing/2014/main" id="{08BADB08-733D-8943-AD81-D3DC1358D2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4" name="Freeform 244">
                    <a:extLst>
                      <a:ext uri="{FF2B5EF4-FFF2-40B4-BE49-F238E27FC236}">
                        <a16:creationId xmlns:a16="http://schemas.microsoft.com/office/drawing/2014/main" id="{931905BC-7A94-B04F-9B4A-E1EC695DE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5" name="Freeform 245">
                    <a:extLst>
                      <a:ext uri="{FF2B5EF4-FFF2-40B4-BE49-F238E27FC236}">
                        <a16:creationId xmlns:a16="http://schemas.microsoft.com/office/drawing/2014/main" id="{AA2E35A1-D826-4044-8446-8AA36D579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6" name="Freeform 246">
                    <a:extLst>
                      <a:ext uri="{FF2B5EF4-FFF2-40B4-BE49-F238E27FC236}">
                        <a16:creationId xmlns:a16="http://schemas.microsoft.com/office/drawing/2014/main" id="{014525A9-9986-3042-AF1E-85C898F86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17" name="Freeform 247">
                    <a:extLst>
                      <a:ext uri="{FF2B5EF4-FFF2-40B4-BE49-F238E27FC236}">
                        <a16:creationId xmlns:a16="http://schemas.microsoft.com/office/drawing/2014/main" id="{665BCA1C-B149-694D-B203-B189D04932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01" name="Group 248">
                  <a:extLst>
                    <a:ext uri="{FF2B5EF4-FFF2-40B4-BE49-F238E27FC236}">
                      <a16:creationId xmlns:a16="http://schemas.microsoft.com/office/drawing/2014/main" id="{726FA7BB-A20A-1D44-8100-C05C50A59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29802" name="Freeform 249">
                    <a:extLst>
                      <a:ext uri="{FF2B5EF4-FFF2-40B4-BE49-F238E27FC236}">
                        <a16:creationId xmlns:a16="http://schemas.microsoft.com/office/drawing/2014/main" id="{23A0920C-2BFC-B244-88F8-00FCE607B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3" name="Freeform 250">
                    <a:extLst>
                      <a:ext uri="{FF2B5EF4-FFF2-40B4-BE49-F238E27FC236}">
                        <a16:creationId xmlns:a16="http://schemas.microsoft.com/office/drawing/2014/main" id="{75170519-66FF-D946-92DE-0A0899F93F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4" name="Freeform 251">
                    <a:extLst>
                      <a:ext uri="{FF2B5EF4-FFF2-40B4-BE49-F238E27FC236}">
                        <a16:creationId xmlns:a16="http://schemas.microsoft.com/office/drawing/2014/main" id="{3A1E900F-BC6B-8B4A-89AB-E84DDF3BF5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5" name="Freeform 252">
                    <a:extLst>
                      <a:ext uri="{FF2B5EF4-FFF2-40B4-BE49-F238E27FC236}">
                        <a16:creationId xmlns:a16="http://schemas.microsoft.com/office/drawing/2014/main" id="{52907DA2-7C94-DF4A-B5A1-1A3B423095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6" name="Freeform 253">
                    <a:extLst>
                      <a:ext uri="{FF2B5EF4-FFF2-40B4-BE49-F238E27FC236}">
                        <a16:creationId xmlns:a16="http://schemas.microsoft.com/office/drawing/2014/main" id="{B99F5642-640C-924D-B6BA-4E1F9F4A7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7" name="Freeform 254">
                    <a:extLst>
                      <a:ext uri="{FF2B5EF4-FFF2-40B4-BE49-F238E27FC236}">
                        <a16:creationId xmlns:a16="http://schemas.microsoft.com/office/drawing/2014/main" id="{52B63F20-7294-D74C-BAC4-D901C6E549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8" name="Freeform 255">
                    <a:extLst>
                      <a:ext uri="{FF2B5EF4-FFF2-40B4-BE49-F238E27FC236}">
                        <a16:creationId xmlns:a16="http://schemas.microsoft.com/office/drawing/2014/main" id="{FBD5240D-1EE8-564C-9E52-7329DE043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09" name="Freeform 256">
                    <a:extLst>
                      <a:ext uri="{FF2B5EF4-FFF2-40B4-BE49-F238E27FC236}">
                        <a16:creationId xmlns:a16="http://schemas.microsoft.com/office/drawing/2014/main" id="{977C5B04-5BB4-FA4D-92DC-AA7CB71BCB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9723" name="Group 257">
            <a:extLst>
              <a:ext uri="{FF2B5EF4-FFF2-40B4-BE49-F238E27FC236}">
                <a16:creationId xmlns:a16="http://schemas.microsoft.com/office/drawing/2014/main" id="{57395C6A-774D-424E-9E1B-3AB9AECCA88A}"/>
              </a:ext>
            </a:extLst>
          </p:cNvPr>
          <p:cNvGrpSpPr>
            <a:grpSpLocks/>
          </p:cNvGrpSpPr>
          <p:nvPr/>
        </p:nvGrpSpPr>
        <p:grpSpPr bwMode="auto">
          <a:xfrm>
            <a:off x="6654800" y="1951043"/>
            <a:ext cx="1727200" cy="1122363"/>
            <a:chOff x="192" y="3181"/>
            <a:chExt cx="1088" cy="707"/>
          </a:xfrm>
        </p:grpSpPr>
        <p:graphicFrame>
          <p:nvGraphicFramePr>
            <p:cNvPr id="29760" name="Object 258">
              <a:extLst>
                <a:ext uri="{FF2B5EF4-FFF2-40B4-BE49-F238E27FC236}">
                  <a16:creationId xmlns:a16="http://schemas.microsoft.com/office/drawing/2014/main" id="{67C34FF5-D137-2A4A-92CE-0C28DB55C2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512"/>
            <a:ext cx="108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VISIO" r:id="rId10" imgW="10033000" imgH="3479800" progId="Visio.Drawing.4">
                    <p:embed/>
                  </p:oleObj>
                </mc:Choice>
                <mc:Fallback>
                  <p:oleObj name="VISIO" r:id="rId10" imgW="10033000" imgH="3479800" progId="Visio.Drawing.4">
                    <p:embed/>
                    <p:pic>
                      <p:nvPicPr>
                        <p:cNvPr id="29760" name="Object 258">
                          <a:extLst>
                            <a:ext uri="{FF2B5EF4-FFF2-40B4-BE49-F238E27FC236}">
                              <a16:creationId xmlns:a16="http://schemas.microsoft.com/office/drawing/2014/main" id="{67C34FF5-D137-2A4A-92CE-0C28DB55C2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512"/>
                          <a:ext cx="108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450" name="AutoShape 259">
              <a:extLst>
                <a:ext uri="{FF2B5EF4-FFF2-40B4-BE49-F238E27FC236}">
                  <a16:creationId xmlns:a16="http://schemas.microsoft.com/office/drawing/2014/main" id="{E2165B8D-A578-9146-AA1D-3DC55C7495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7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51" name="AutoShape 260">
              <a:extLst>
                <a:ext uri="{FF2B5EF4-FFF2-40B4-BE49-F238E27FC236}">
                  <a16:creationId xmlns:a16="http://schemas.microsoft.com/office/drawing/2014/main" id="{DCE7A115-D8E1-844C-82F7-8B0B603193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8" y="3368"/>
              <a:ext cx="2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52" name="AutoShape 261">
              <a:extLst>
                <a:ext uri="{FF2B5EF4-FFF2-40B4-BE49-F238E27FC236}">
                  <a16:creationId xmlns:a16="http://schemas.microsoft.com/office/drawing/2014/main" id="{BF1745F4-F215-EF4B-97A4-C6FD7B267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" y="3368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53" name="AutoShape 262">
              <a:extLst>
                <a:ext uri="{FF2B5EF4-FFF2-40B4-BE49-F238E27FC236}">
                  <a16:creationId xmlns:a16="http://schemas.microsoft.com/office/drawing/2014/main" id="{3C52A627-C883-4C44-B105-C20CA5D4CB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" y="3368"/>
              <a:ext cx="17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765" name="Group 263">
              <a:extLst>
                <a:ext uri="{FF2B5EF4-FFF2-40B4-BE49-F238E27FC236}">
                  <a16:creationId xmlns:a16="http://schemas.microsoft.com/office/drawing/2014/main" id="{BADB916D-8526-EF49-8BAF-8F246678F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181"/>
              <a:ext cx="329" cy="227"/>
              <a:chOff x="480" y="2544"/>
              <a:chExt cx="569" cy="236"/>
            </a:xfrm>
          </p:grpSpPr>
          <p:grpSp>
            <p:nvGrpSpPr>
              <p:cNvPr id="29766" name="Group 264">
                <a:extLst>
                  <a:ext uri="{FF2B5EF4-FFF2-40B4-BE49-F238E27FC236}">
                    <a16:creationId xmlns:a16="http://schemas.microsoft.com/office/drawing/2014/main" id="{2D0DC52A-45B8-6D4F-ABEA-308AC2EEF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29786" name="Rectangle 265">
                  <a:extLst>
                    <a:ext uri="{FF2B5EF4-FFF2-40B4-BE49-F238E27FC236}">
                      <a16:creationId xmlns:a16="http://schemas.microsoft.com/office/drawing/2014/main" id="{48E4640F-6A9E-914A-93AE-C591331D9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787" name="Rectangle 266">
                  <a:extLst>
                    <a:ext uri="{FF2B5EF4-FFF2-40B4-BE49-F238E27FC236}">
                      <a16:creationId xmlns:a16="http://schemas.microsoft.com/office/drawing/2014/main" id="{09418061-EB42-544A-86A3-EE0E37733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1000"/>
                    </a:spcBef>
                    <a:spcAft>
                      <a:spcPts val="1000"/>
                    </a:spcAft>
                    <a:buFontTx/>
                    <a:buChar char="•"/>
                  </a:pPr>
                  <a:endParaRPr lang="en-CA" altLang="en-US"/>
                </a:p>
              </p:txBody>
            </p:sp>
            <p:sp>
              <p:nvSpPr>
                <p:cNvPr id="29788" name="Freeform 267">
                  <a:extLst>
                    <a:ext uri="{FF2B5EF4-FFF2-40B4-BE49-F238E27FC236}">
                      <a16:creationId xmlns:a16="http://schemas.microsoft.com/office/drawing/2014/main" id="{4D7F6343-4A64-1E4B-944B-4889D8CDE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9" name="Freeform 268">
                  <a:extLst>
                    <a:ext uri="{FF2B5EF4-FFF2-40B4-BE49-F238E27FC236}">
                      <a16:creationId xmlns:a16="http://schemas.microsoft.com/office/drawing/2014/main" id="{ABBFB2FA-9CD0-DA4B-ACA3-F722B1BC6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43 h 708"/>
                    <a:gd name="T2" fmla="*/ 45 w 403"/>
                    <a:gd name="T3" fmla="*/ 0 h 708"/>
                    <a:gd name="T4" fmla="*/ 45 w 403"/>
                    <a:gd name="T5" fmla="*/ 36 h 708"/>
                    <a:gd name="T6" fmla="*/ 0 w 403"/>
                    <a:gd name="T7" fmla="*/ 79 h 708"/>
                    <a:gd name="T8" fmla="*/ 0 w 403"/>
                    <a:gd name="T9" fmla="*/ 43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269">
                  <a:extLst>
                    <a:ext uri="{FF2B5EF4-FFF2-40B4-BE49-F238E27FC236}">
                      <a16:creationId xmlns:a16="http://schemas.microsoft.com/office/drawing/2014/main" id="{7EB9AA17-4128-F84F-8530-83E4087E2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270">
                  <a:extLst>
                    <a:ext uri="{FF2B5EF4-FFF2-40B4-BE49-F238E27FC236}">
                      <a16:creationId xmlns:a16="http://schemas.microsoft.com/office/drawing/2014/main" id="{7DECDB1E-FED0-384F-BD4D-D3CC7A997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45 w 1707"/>
                    <a:gd name="T1" fmla="*/ 43 h 384"/>
                    <a:gd name="T2" fmla="*/ 190 w 1707"/>
                    <a:gd name="T3" fmla="*/ 0 h 384"/>
                    <a:gd name="T4" fmla="*/ 45 w 1707"/>
                    <a:gd name="T5" fmla="*/ 0 h 384"/>
                    <a:gd name="T6" fmla="*/ 0 w 1707"/>
                    <a:gd name="T7" fmla="*/ 43 h 384"/>
                    <a:gd name="T8" fmla="*/ 145 w 1707"/>
                    <a:gd name="T9" fmla="*/ 43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67" name="Group 271">
                <a:extLst>
                  <a:ext uri="{FF2B5EF4-FFF2-40B4-BE49-F238E27FC236}">
                    <a16:creationId xmlns:a16="http://schemas.microsoft.com/office/drawing/2014/main" id="{673E2C88-AFE3-0742-8AEA-01F2DF9D66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29768" name="Group 272">
                  <a:extLst>
                    <a:ext uri="{FF2B5EF4-FFF2-40B4-BE49-F238E27FC236}">
                      <a16:creationId xmlns:a16="http://schemas.microsoft.com/office/drawing/2014/main" id="{ED34A066-AD2E-9849-AB78-DFEE583EF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29778" name="Freeform 273">
                    <a:extLst>
                      <a:ext uri="{FF2B5EF4-FFF2-40B4-BE49-F238E27FC236}">
                        <a16:creationId xmlns:a16="http://schemas.microsoft.com/office/drawing/2014/main" id="{91CDDC4B-2D1E-4542-B3FF-0AF8458EC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9" name="Freeform 274">
                    <a:extLst>
                      <a:ext uri="{FF2B5EF4-FFF2-40B4-BE49-F238E27FC236}">
                        <a16:creationId xmlns:a16="http://schemas.microsoft.com/office/drawing/2014/main" id="{BB08946F-2061-6B4B-B715-6E6097075B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0" name="Freeform 275">
                    <a:extLst>
                      <a:ext uri="{FF2B5EF4-FFF2-40B4-BE49-F238E27FC236}">
                        <a16:creationId xmlns:a16="http://schemas.microsoft.com/office/drawing/2014/main" id="{0BCEB5E2-3BE5-8D45-8DFE-8887BDE2D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1" name="Freeform 276">
                    <a:extLst>
                      <a:ext uri="{FF2B5EF4-FFF2-40B4-BE49-F238E27FC236}">
                        <a16:creationId xmlns:a16="http://schemas.microsoft.com/office/drawing/2014/main" id="{69DEF9F5-0917-2B44-9AB0-04C42F713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39"/>
                      <a:gd name="T2" fmla="*/ 0 w 557"/>
                      <a:gd name="T3" fmla="*/ 9 h 139"/>
                      <a:gd name="T4" fmla="*/ 37 w 557"/>
                      <a:gd name="T5" fmla="*/ 9 h 139"/>
                      <a:gd name="T6" fmla="*/ 30 w 557"/>
                      <a:gd name="T7" fmla="*/ 15 h 139"/>
                      <a:gd name="T8" fmla="*/ 62 w 557"/>
                      <a:gd name="T9" fmla="*/ 6 h 139"/>
                      <a:gd name="T10" fmla="*/ 45 w 557"/>
                      <a:gd name="T11" fmla="*/ 0 h 139"/>
                      <a:gd name="T12" fmla="*/ 42 w 557"/>
                      <a:gd name="T13" fmla="*/ 4 h 139"/>
                      <a:gd name="T14" fmla="*/ 5 w 557"/>
                      <a:gd name="T15" fmla="*/ 4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2" name="Freeform 277">
                    <a:extLst>
                      <a:ext uri="{FF2B5EF4-FFF2-40B4-BE49-F238E27FC236}">
                        <a16:creationId xmlns:a16="http://schemas.microsoft.com/office/drawing/2014/main" id="{0B7B14CF-3634-C247-A952-9580732E9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3" name="Freeform 278">
                    <a:extLst>
                      <a:ext uri="{FF2B5EF4-FFF2-40B4-BE49-F238E27FC236}">
                        <a16:creationId xmlns:a16="http://schemas.microsoft.com/office/drawing/2014/main" id="{18943F57-AC5A-CC40-A3DF-125E5137D5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7 w 558"/>
                      <a:gd name="T1" fmla="*/ 11 h 128"/>
                      <a:gd name="T2" fmla="*/ 62 w 558"/>
                      <a:gd name="T3" fmla="*/ 6 h 128"/>
                      <a:gd name="T4" fmla="*/ 24 w 558"/>
                      <a:gd name="T5" fmla="*/ 6 h 128"/>
                      <a:gd name="T6" fmla="*/ 30 w 558"/>
                      <a:gd name="T7" fmla="*/ 0 h 128"/>
                      <a:gd name="T8" fmla="*/ 0 w 558"/>
                      <a:gd name="T9" fmla="*/ 8 h 128"/>
                      <a:gd name="T10" fmla="*/ 16 w 558"/>
                      <a:gd name="T11" fmla="*/ 14 h 128"/>
                      <a:gd name="T12" fmla="*/ 18 w 558"/>
                      <a:gd name="T13" fmla="*/ 11 h 128"/>
                      <a:gd name="T14" fmla="*/ 57 w 558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4" name="Freeform 279">
                    <a:extLst>
                      <a:ext uri="{FF2B5EF4-FFF2-40B4-BE49-F238E27FC236}">
                        <a16:creationId xmlns:a16="http://schemas.microsoft.com/office/drawing/2014/main" id="{ACCAE6B6-4327-1D41-B385-32E6744FCA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85" name="Freeform 280">
                    <a:extLst>
                      <a:ext uri="{FF2B5EF4-FFF2-40B4-BE49-F238E27FC236}">
                        <a16:creationId xmlns:a16="http://schemas.microsoft.com/office/drawing/2014/main" id="{A8094F29-461A-3542-85B2-66BE898A0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40"/>
                      <a:gd name="T2" fmla="*/ 62 w 558"/>
                      <a:gd name="T3" fmla="*/ 6 h 140"/>
                      <a:gd name="T4" fmla="*/ 25 w 558"/>
                      <a:gd name="T5" fmla="*/ 6 h 140"/>
                      <a:gd name="T6" fmla="*/ 32 w 558"/>
                      <a:gd name="T7" fmla="*/ 0 h 140"/>
                      <a:gd name="T8" fmla="*/ 0 w 558"/>
                      <a:gd name="T9" fmla="*/ 9 h 140"/>
                      <a:gd name="T10" fmla="*/ 17 w 558"/>
                      <a:gd name="T11" fmla="*/ 16 h 140"/>
                      <a:gd name="T12" fmla="*/ 20 w 558"/>
                      <a:gd name="T13" fmla="*/ 12 h 140"/>
                      <a:gd name="T14" fmla="*/ 57 w 558"/>
                      <a:gd name="T15" fmla="*/ 12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9" name="Group 281">
                  <a:extLst>
                    <a:ext uri="{FF2B5EF4-FFF2-40B4-BE49-F238E27FC236}">
                      <a16:creationId xmlns:a16="http://schemas.microsoft.com/office/drawing/2014/main" id="{44E58F1A-0AF7-0C44-B4FD-69BB471B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29770" name="Freeform 282">
                    <a:extLst>
                      <a:ext uri="{FF2B5EF4-FFF2-40B4-BE49-F238E27FC236}">
                        <a16:creationId xmlns:a16="http://schemas.microsoft.com/office/drawing/2014/main" id="{E1217459-5EF7-1844-A046-029CE73C1B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1" name="Freeform 283">
                    <a:extLst>
                      <a:ext uri="{FF2B5EF4-FFF2-40B4-BE49-F238E27FC236}">
                        <a16:creationId xmlns:a16="http://schemas.microsoft.com/office/drawing/2014/main" id="{C073AB85-7BB3-2C4E-9BC3-432B83BE0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5 w 556"/>
                      <a:gd name="T1" fmla="*/ 3 h 128"/>
                      <a:gd name="T2" fmla="*/ 0 w 556"/>
                      <a:gd name="T3" fmla="*/ 8 h 128"/>
                      <a:gd name="T4" fmla="*/ 37 w 556"/>
                      <a:gd name="T5" fmla="*/ 8 h 128"/>
                      <a:gd name="T6" fmla="*/ 31 w 556"/>
                      <a:gd name="T7" fmla="*/ 14 h 128"/>
                      <a:gd name="T8" fmla="*/ 62 w 556"/>
                      <a:gd name="T9" fmla="*/ 6 h 128"/>
                      <a:gd name="T10" fmla="*/ 46 w 556"/>
                      <a:gd name="T11" fmla="*/ 0 h 128"/>
                      <a:gd name="T12" fmla="*/ 42 w 556"/>
                      <a:gd name="T13" fmla="*/ 3 h 128"/>
                      <a:gd name="T14" fmla="*/ 5 w 556"/>
                      <a:gd name="T15" fmla="*/ 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2" name="Freeform 284">
                    <a:extLst>
                      <a:ext uri="{FF2B5EF4-FFF2-40B4-BE49-F238E27FC236}">
                        <a16:creationId xmlns:a16="http://schemas.microsoft.com/office/drawing/2014/main" id="{3FF460FE-CF32-2745-8A6F-7361EFB36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3" name="Freeform 285">
                    <a:extLst>
                      <a:ext uri="{FF2B5EF4-FFF2-40B4-BE49-F238E27FC236}">
                        <a16:creationId xmlns:a16="http://schemas.microsoft.com/office/drawing/2014/main" id="{16118CD8-38FC-5C4B-849E-8B8342DCE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5 w 557"/>
                      <a:gd name="T1" fmla="*/ 4 h 140"/>
                      <a:gd name="T2" fmla="*/ 0 w 557"/>
                      <a:gd name="T3" fmla="*/ 9 h 140"/>
                      <a:gd name="T4" fmla="*/ 37 w 557"/>
                      <a:gd name="T5" fmla="*/ 9 h 140"/>
                      <a:gd name="T6" fmla="*/ 30 w 557"/>
                      <a:gd name="T7" fmla="*/ 15 h 140"/>
                      <a:gd name="T8" fmla="*/ 62 w 557"/>
                      <a:gd name="T9" fmla="*/ 6 h 140"/>
                      <a:gd name="T10" fmla="*/ 45 w 557"/>
                      <a:gd name="T11" fmla="*/ 0 h 140"/>
                      <a:gd name="T12" fmla="*/ 42 w 557"/>
                      <a:gd name="T13" fmla="*/ 4 h 140"/>
                      <a:gd name="T14" fmla="*/ 5 w 557"/>
                      <a:gd name="T15" fmla="*/ 4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4" name="Freeform 286">
                    <a:extLst>
                      <a:ext uri="{FF2B5EF4-FFF2-40B4-BE49-F238E27FC236}">
                        <a16:creationId xmlns:a16="http://schemas.microsoft.com/office/drawing/2014/main" id="{81ADE841-7CB9-1845-AB97-802485B71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5" name="Freeform 287">
                    <a:extLst>
                      <a:ext uri="{FF2B5EF4-FFF2-40B4-BE49-F238E27FC236}">
                        <a16:creationId xmlns:a16="http://schemas.microsoft.com/office/drawing/2014/main" id="{BBCDB22B-81C8-D34E-AE5A-7E6BCACB4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7 w 557"/>
                      <a:gd name="T1" fmla="*/ 11 h 128"/>
                      <a:gd name="T2" fmla="*/ 62 w 557"/>
                      <a:gd name="T3" fmla="*/ 6 h 128"/>
                      <a:gd name="T4" fmla="*/ 24 w 557"/>
                      <a:gd name="T5" fmla="*/ 6 h 128"/>
                      <a:gd name="T6" fmla="*/ 30 w 557"/>
                      <a:gd name="T7" fmla="*/ 0 h 128"/>
                      <a:gd name="T8" fmla="*/ 0 w 557"/>
                      <a:gd name="T9" fmla="*/ 8 h 128"/>
                      <a:gd name="T10" fmla="*/ 16 w 557"/>
                      <a:gd name="T11" fmla="*/ 14 h 128"/>
                      <a:gd name="T12" fmla="*/ 18 w 557"/>
                      <a:gd name="T13" fmla="*/ 11 h 128"/>
                      <a:gd name="T14" fmla="*/ 57 w 557"/>
                      <a:gd name="T15" fmla="*/ 11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6" name="Freeform 288">
                    <a:extLst>
                      <a:ext uri="{FF2B5EF4-FFF2-40B4-BE49-F238E27FC236}">
                        <a16:creationId xmlns:a16="http://schemas.microsoft.com/office/drawing/2014/main" id="{DE204F09-202B-814D-BB3A-4406757AA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77" name="Freeform 289">
                    <a:extLst>
                      <a:ext uri="{FF2B5EF4-FFF2-40B4-BE49-F238E27FC236}">
                        <a16:creationId xmlns:a16="http://schemas.microsoft.com/office/drawing/2014/main" id="{472EB8D6-3CBD-E04A-8243-9D4155B3D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7 w 558"/>
                      <a:gd name="T1" fmla="*/ 12 h 139"/>
                      <a:gd name="T2" fmla="*/ 62 w 558"/>
                      <a:gd name="T3" fmla="*/ 7 h 139"/>
                      <a:gd name="T4" fmla="*/ 25 w 558"/>
                      <a:gd name="T5" fmla="*/ 7 h 139"/>
                      <a:gd name="T6" fmla="*/ 32 w 558"/>
                      <a:gd name="T7" fmla="*/ 0 h 139"/>
                      <a:gd name="T8" fmla="*/ 0 w 558"/>
                      <a:gd name="T9" fmla="*/ 9 h 139"/>
                      <a:gd name="T10" fmla="*/ 17 w 558"/>
                      <a:gd name="T11" fmla="*/ 16 h 139"/>
                      <a:gd name="T12" fmla="*/ 20 w 558"/>
                      <a:gd name="T13" fmla="*/ 12 h 139"/>
                      <a:gd name="T14" fmla="*/ 57 w 558"/>
                      <a:gd name="T15" fmla="*/ 12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aphicFrame>
        <p:nvGraphicFramePr>
          <p:cNvPr id="29728" name="Object 291">
            <a:extLst>
              <a:ext uri="{FF2B5EF4-FFF2-40B4-BE49-F238E27FC236}">
                <a16:creationId xmlns:a16="http://schemas.microsoft.com/office/drawing/2014/main" id="{717D3E2E-083E-2C46-80EB-4698C984D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5600" y="2836864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11" imgW="10033000" imgH="3479800" progId="Visio.Drawing.4">
                  <p:embed/>
                </p:oleObj>
              </mc:Choice>
              <mc:Fallback>
                <p:oleObj name="VISIO" r:id="rId11" imgW="10033000" imgH="3479800" progId="Visio.Drawing.4">
                  <p:embed/>
                  <p:pic>
                    <p:nvPicPr>
                      <p:cNvPr id="29728" name="Object 291">
                        <a:extLst>
                          <a:ext uri="{FF2B5EF4-FFF2-40B4-BE49-F238E27FC236}">
                            <a16:creationId xmlns:a16="http://schemas.microsoft.com/office/drawing/2014/main" id="{717D3E2E-083E-2C46-80EB-4698C984D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836864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18" name="AutoShape 292">
            <a:extLst>
              <a:ext uri="{FF2B5EF4-FFF2-40B4-BE49-F238E27FC236}">
                <a16:creationId xmlns:a16="http://schemas.microsoft.com/office/drawing/2014/main" id="{C6B6A3AF-D2FE-4041-9A2D-16F1B6DCF9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0925" y="2608264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19" name="AutoShape 293">
            <a:extLst>
              <a:ext uri="{FF2B5EF4-FFF2-40B4-BE49-F238E27FC236}">
                <a16:creationId xmlns:a16="http://schemas.microsoft.com/office/drawing/2014/main" id="{B948395E-4AFE-F847-99E8-46DD32C339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86000" y="2608264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20" name="AutoShape 294">
            <a:extLst>
              <a:ext uri="{FF2B5EF4-FFF2-40B4-BE49-F238E27FC236}">
                <a16:creationId xmlns:a16="http://schemas.microsoft.com/office/drawing/2014/main" id="{72F2493A-FC9A-3148-A71B-DAE2356AA6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7400" y="2608264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21" name="AutoShape 295">
            <a:extLst>
              <a:ext uri="{FF2B5EF4-FFF2-40B4-BE49-F238E27FC236}">
                <a16:creationId xmlns:a16="http://schemas.microsoft.com/office/drawing/2014/main" id="{5D403226-94A4-C44A-8D0C-BCB46565EC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0925" y="2608264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33" name="Group 296">
            <a:extLst>
              <a:ext uri="{FF2B5EF4-FFF2-40B4-BE49-F238E27FC236}">
                <a16:creationId xmlns:a16="http://schemas.microsoft.com/office/drawing/2014/main" id="{3722B6F1-8B05-1C45-B034-D204F4256FAA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2311401"/>
            <a:ext cx="522288" cy="360363"/>
            <a:chOff x="480" y="2544"/>
            <a:chExt cx="569" cy="236"/>
          </a:xfrm>
        </p:grpSpPr>
        <p:grpSp>
          <p:nvGrpSpPr>
            <p:cNvPr id="29734" name="Group 297">
              <a:extLst>
                <a:ext uri="{FF2B5EF4-FFF2-40B4-BE49-F238E27FC236}">
                  <a16:creationId xmlns:a16="http://schemas.microsoft.com/office/drawing/2014/main" id="{469F3622-B484-0947-9986-163367D2A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29754" name="Rectangle 298">
                <a:extLst>
                  <a:ext uri="{FF2B5EF4-FFF2-40B4-BE49-F238E27FC236}">
                    <a16:creationId xmlns:a16="http://schemas.microsoft.com/office/drawing/2014/main" id="{FEB9BFE1-2D8C-1149-8A80-C3B8FEC06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9755" name="Rectangle 299">
                <a:extLst>
                  <a:ext uri="{FF2B5EF4-FFF2-40B4-BE49-F238E27FC236}">
                    <a16:creationId xmlns:a16="http://schemas.microsoft.com/office/drawing/2014/main" id="{80625FAC-E4CB-5E4E-88FF-23DF65123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9756" name="Freeform 300">
                <a:extLst>
                  <a:ext uri="{FF2B5EF4-FFF2-40B4-BE49-F238E27FC236}">
                    <a16:creationId xmlns:a16="http://schemas.microsoft.com/office/drawing/2014/main" id="{BDFC0E23-35DC-284F-83CD-B72F93DAC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Freeform 301">
                <a:extLst>
                  <a:ext uri="{FF2B5EF4-FFF2-40B4-BE49-F238E27FC236}">
                    <a16:creationId xmlns:a16="http://schemas.microsoft.com/office/drawing/2014/main" id="{AC5B6917-0A2C-714D-B7F5-D4926E15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Freeform 302">
                <a:extLst>
                  <a:ext uri="{FF2B5EF4-FFF2-40B4-BE49-F238E27FC236}">
                    <a16:creationId xmlns:a16="http://schemas.microsoft.com/office/drawing/2014/main" id="{133CB1F6-33A1-B048-B4BE-34E332F1E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Freeform 303">
                <a:extLst>
                  <a:ext uri="{FF2B5EF4-FFF2-40B4-BE49-F238E27FC236}">
                    <a16:creationId xmlns:a16="http://schemas.microsoft.com/office/drawing/2014/main" id="{12362DDF-EB17-C044-9B8D-44384155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35" name="Group 304">
              <a:extLst>
                <a:ext uri="{FF2B5EF4-FFF2-40B4-BE49-F238E27FC236}">
                  <a16:creationId xmlns:a16="http://schemas.microsoft.com/office/drawing/2014/main" id="{BF2571E6-6E55-044A-9F8F-ABDAAB1B9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29736" name="Group 305">
                <a:extLst>
                  <a:ext uri="{FF2B5EF4-FFF2-40B4-BE49-F238E27FC236}">
                    <a16:creationId xmlns:a16="http://schemas.microsoft.com/office/drawing/2014/main" id="{861DA3AD-17CC-0843-BB16-CBB845172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29746" name="Freeform 306">
                  <a:extLst>
                    <a:ext uri="{FF2B5EF4-FFF2-40B4-BE49-F238E27FC236}">
                      <a16:creationId xmlns:a16="http://schemas.microsoft.com/office/drawing/2014/main" id="{A8776CB4-A57A-5442-8E0A-4E6CC1059E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Freeform 307">
                  <a:extLst>
                    <a:ext uri="{FF2B5EF4-FFF2-40B4-BE49-F238E27FC236}">
                      <a16:creationId xmlns:a16="http://schemas.microsoft.com/office/drawing/2014/main" id="{C0FC8655-0E99-7F47-A139-BB921EE75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308">
                  <a:extLst>
                    <a:ext uri="{FF2B5EF4-FFF2-40B4-BE49-F238E27FC236}">
                      <a16:creationId xmlns:a16="http://schemas.microsoft.com/office/drawing/2014/main" id="{09F3BDA8-496B-534B-9667-E8765D0AC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9" name="Freeform 309">
                  <a:extLst>
                    <a:ext uri="{FF2B5EF4-FFF2-40B4-BE49-F238E27FC236}">
                      <a16:creationId xmlns:a16="http://schemas.microsoft.com/office/drawing/2014/main" id="{F1890DC4-5C05-FF4D-BBAD-2319FC529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0" name="Freeform 310">
                  <a:extLst>
                    <a:ext uri="{FF2B5EF4-FFF2-40B4-BE49-F238E27FC236}">
                      <a16:creationId xmlns:a16="http://schemas.microsoft.com/office/drawing/2014/main" id="{8F4A5D64-C99B-314A-B871-940BA6E77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1" name="Freeform 311">
                  <a:extLst>
                    <a:ext uri="{FF2B5EF4-FFF2-40B4-BE49-F238E27FC236}">
                      <a16:creationId xmlns:a16="http://schemas.microsoft.com/office/drawing/2014/main" id="{A5DB2FE2-14CA-E747-8C41-F8AB1F715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2" name="Freeform 312">
                  <a:extLst>
                    <a:ext uri="{FF2B5EF4-FFF2-40B4-BE49-F238E27FC236}">
                      <a16:creationId xmlns:a16="http://schemas.microsoft.com/office/drawing/2014/main" id="{22B57E8C-F584-7F4B-AAF4-18821BC4B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3" name="Freeform 313">
                  <a:extLst>
                    <a:ext uri="{FF2B5EF4-FFF2-40B4-BE49-F238E27FC236}">
                      <a16:creationId xmlns:a16="http://schemas.microsoft.com/office/drawing/2014/main" id="{403767C9-A8D2-824C-827E-FC0FF8886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37" name="Group 314">
                <a:extLst>
                  <a:ext uri="{FF2B5EF4-FFF2-40B4-BE49-F238E27FC236}">
                    <a16:creationId xmlns:a16="http://schemas.microsoft.com/office/drawing/2014/main" id="{8E0482B1-7A00-184C-90C3-3AFAE32E21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29738" name="Freeform 315">
                  <a:extLst>
                    <a:ext uri="{FF2B5EF4-FFF2-40B4-BE49-F238E27FC236}">
                      <a16:creationId xmlns:a16="http://schemas.microsoft.com/office/drawing/2014/main" id="{8CBA5531-2D27-6D4C-97E9-D1A6A6407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9" name="Freeform 316">
                  <a:extLst>
                    <a:ext uri="{FF2B5EF4-FFF2-40B4-BE49-F238E27FC236}">
                      <a16:creationId xmlns:a16="http://schemas.microsoft.com/office/drawing/2014/main" id="{A4405016-6D0B-6546-AAE0-21E734BAD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0" name="Freeform 317">
                  <a:extLst>
                    <a:ext uri="{FF2B5EF4-FFF2-40B4-BE49-F238E27FC236}">
                      <a16:creationId xmlns:a16="http://schemas.microsoft.com/office/drawing/2014/main" id="{838ADFC7-DA0C-7A42-9188-C6FEB94CE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1" name="Freeform 318">
                  <a:extLst>
                    <a:ext uri="{FF2B5EF4-FFF2-40B4-BE49-F238E27FC236}">
                      <a16:creationId xmlns:a16="http://schemas.microsoft.com/office/drawing/2014/main" id="{FAD5525A-9345-0B45-9E3D-0DB3E2E72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2" name="Freeform 319">
                  <a:extLst>
                    <a:ext uri="{FF2B5EF4-FFF2-40B4-BE49-F238E27FC236}">
                      <a16:creationId xmlns:a16="http://schemas.microsoft.com/office/drawing/2014/main" id="{F87071CE-9942-B34B-8F1F-4E9C4F4A8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Freeform 320">
                  <a:extLst>
                    <a:ext uri="{FF2B5EF4-FFF2-40B4-BE49-F238E27FC236}">
                      <a16:creationId xmlns:a16="http://schemas.microsoft.com/office/drawing/2014/main" id="{369DA398-3E78-BB42-A089-87D52ECA9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4" name="Freeform 321">
                  <a:extLst>
                    <a:ext uri="{FF2B5EF4-FFF2-40B4-BE49-F238E27FC236}">
                      <a16:creationId xmlns:a16="http://schemas.microsoft.com/office/drawing/2014/main" id="{E191A710-DF1C-604E-8366-6AFCD3B07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5" name="Freeform 322">
                  <a:extLst>
                    <a:ext uri="{FF2B5EF4-FFF2-40B4-BE49-F238E27FC236}">
                      <a16:creationId xmlns:a16="http://schemas.microsoft.com/office/drawing/2014/main" id="{C9B2C412-D46E-2D40-8FEB-874067313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14" name="Oval 364">
            <a:extLst>
              <a:ext uri="{FF2B5EF4-FFF2-40B4-BE49-F238E27FC236}">
                <a16:creationId xmlns:a16="http://schemas.microsoft.com/office/drawing/2014/main" id="{46F75FF0-7C5F-A440-9000-EEB3BD74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452025"/>
            <a:ext cx="45353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sp>
        <p:nvSpPr>
          <p:cNvPr id="16415" name="Text Box 368">
            <a:extLst>
              <a:ext uri="{FF2B5EF4-FFF2-40B4-BE49-F238E27FC236}">
                <a16:creationId xmlns:a16="http://schemas.microsoft.com/office/drawing/2014/main" id="{B0255D4C-F2CE-3548-938B-1556D5ED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39878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Arial" charset="0"/>
              </a:rPr>
              <a:t>FDDI</a:t>
            </a:r>
          </a:p>
        </p:txBody>
      </p:sp>
      <p:sp>
        <p:nvSpPr>
          <p:cNvPr id="16416" name="Text Box 372">
            <a:extLst>
              <a:ext uri="{FF2B5EF4-FFF2-40B4-BE49-F238E27FC236}">
                <a16:creationId xmlns:a16="http://schemas.microsoft.com/office/drawing/2014/main" id="{3ADA0361-8F0B-DB4B-B2BE-7BD4EB68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34417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Arial" charset="0"/>
              </a:rPr>
              <a:t>FDDI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2D5EA-A661-9448-9219-4F0CC52CBD2F}"/>
              </a:ext>
            </a:extLst>
          </p:cNvPr>
          <p:cNvSpPr txBox="1"/>
          <p:nvPr/>
        </p:nvSpPr>
        <p:spPr>
          <a:xfrm>
            <a:off x="9746166" y="3409950"/>
            <a:ext cx="226803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FDDI is a backbone </a:t>
            </a:r>
            <a:br>
              <a:rPr lang="en-US" dirty="0"/>
            </a:br>
            <a:r>
              <a:rPr lang="en-US" dirty="0"/>
              <a:t>LAN technology from the early 1990s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6CED3-F6FC-8B46-A539-E255219F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01">
            <a:extLst>
              <a:ext uri="{FF2B5EF4-FFF2-40B4-BE49-F238E27FC236}">
                <a16:creationId xmlns:a16="http://schemas.microsoft.com/office/drawing/2014/main" id="{3F65C16E-37B5-3C4C-9DEE-16D035E7AE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99085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0785" name="Object 228">
            <a:extLst>
              <a:ext uri="{FF2B5EF4-FFF2-40B4-BE49-F238E27FC236}">
                <a16:creationId xmlns:a16="http://schemas.microsoft.com/office/drawing/2014/main" id="{3F31FAA3-6F10-6C4C-8FF5-25D018EE2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54866"/>
              </p:ext>
            </p:extLst>
          </p:nvPr>
        </p:nvGraphicFramePr>
        <p:xfrm>
          <a:off x="1828800" y="5746750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10033000" imgH="3479800" progId="Visio.Drawing.4">
                  <p:embed/>
                </p:oleObj>
              </mc:Choice>
              <mc:Fallback>
                <p:oleObj name="VISIO" r:id="rId4" imgW="10033000" imgH="3479800" progId="Visio.Drawing.4">
                  <p:embed/>
                  <p:pic>
                    <p:nvPicPr>
                      <p:cNvPr id="30785" name="Object 228">
                        <a:extLst>
                          <a:ext uri="{FF2B5EF4-FFF2-40B4-BE49-F238E27FC236}">
                            <a16:creationId xmlns:a16="http://schemas.microsoft.com/office/drawing/2014/main" id="{3F31FAA3-6F10-6C4C-8FF5-25D018EE2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46750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75" name="AutoShape 232">
            <a:extLst>
              <a:ext uri="{FF2B5EF4-FFF2-40B4-BE49-F238E27FC236}">
                <a16:creationId xmlns:a16="http://schemas.microsoft.com/office/drawing/2014/main" id="{5AA6EA45-250E-D44E-BA04-200E159BA9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4125" y="5518150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76" name="AutoShape 233">
            <a:extLst>
              <a:ext uri="{FF2B5EF4-FFF2-40B4-BE49-F238E27FC236}">
                <a16:creationId xmlns:a16="http://schemas.microsoft.com/office/drawing/2014/main" id="{48208182-F7B3-3F45-959F-A0405AFE16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9200" y="5518150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77" name="AutoShape 234">
            <a:extLst>
              <a:ext uri="{FF2B5EF4-FFF2-40B4-BE49-F238E27FC236}">
                <a16:creationId xmlns:a16="http://schemas.microsoft.com/office/drawing/2014/main" id="{88B68183-B269-874F-85D7-7030D449A5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551815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78" name="AutoShape 235">
            <a:extLst>
              <a:ext uri="{FF2B5EF4-FFF2-40B4-BE49-F238E27FC236}">
                <a16:creationId xmlns:a16="http://schemas.microsoft.com/office/drawing/2014/main" id="{A863ADB5-AAD0-D74E-AE30-71788E9689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4125" y="5518150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0779" name="Object 239">
            <a:extLst>
              <a:ext uri="{FF2B5EF4-FFF2-40B4-BE49-F238E27FC236}">
                <a16:creationId xmlns:a16="http://schemas.microsoft.com/office/drawing/2014/main" id="{47C155B8-8C16-6249-AE35-D83FC5096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090929"/>
              </p:ext>
            </p:extLst>
          </p:nvPr>
        </p:nvGraphicFramePr>
        <p:xfrm>
          <a:off x="3581400" y="5746750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6" imgW="10033000" imgH="3479800" progId="Visio.Drawing.4">
                  <p:embed/>
                </p:oleObj>
              </mc:Choice>
              <mc:Fallback>
                <p:oleObj name="VISIO" r:id="rId6" imgW="10033000" imgH="3479800" progId="Visio.Drawing.4">
                  <p:embed/>
                  <p:pic>
                    <p:nvPicPr>
                      <p:cNvPr id="30779" name="Object 239">
                        <a:extLst>
                          <a:ext uri="{FF2B5EF4-FFF2-40B4-BE49-F238E27FC236}">
                            <a16:creationId xmlns:a16="http://schemas.microsoft.com/office/drawing/2014/main" id="{47C155B8-8C16-6249-AE35-D83FC5096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46750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69" name="AutoShape 240">
            <a:extLst>
              <a:ext uri="{FF2B5EF4-FFF2-40B4-BE49-F238E27FC236}">
                <a16:creationId xmlns:a16="http://schemas.microsoft.com/office/drawing/2014/main" id="{D5CC51FE-DCF6-434E-8301-066A79607D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6725" y="5518150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70" name="AutoShape 241">
            <a:extLst>
              <a:ext uri="{FF2B5EF4-FFF2-40B4-BE49-F238E27FC236}">
                <a16:creationId xmlns:a16="http://schemas.microsoft.com/office/drawing/2014/main" id="{31A62583-5391-DB47-A6CF-B68C4CDE797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41800" y="5518150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71" name="AutoShape 242">
            <a:extLst>
              <a:ext uri="{FF2B5EF4-FFF2-40B4-BE49-F238E27FC236}">
                <a16:creationId xmlns:a16="http://schemas.microsoft.com/office/drawing/2014/main" id="{2B28A3C9-2D6E-5348-B91D-3B310D6235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13200" y="551815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72" name="AutoShape 243">
            <a:extLst>
              <a:ext uri="{FF2B5EF4-FFF2-40B4-BE49-F238E27FC236}">
                <a16:creationId xmlns:a16="http://schemas.microsoft.com/office/drawing/2014/main" id="{AD00A092-8730-9743-8FC5-7C1623CE29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6725" y="5518150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0773" name="Object 246">
            <a:extLst>
              <a:ext uri="{FF2B5EF4-FFF2-40B4-BE49-F238E27FC236}">
                <a16:creationId xmlns:a16="http://schemas.microsoft.com/office/drawing/2014/main" id="{33220E37-F3EC-944C-BBFB-22B8B8799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99344"/>
              </p:ext>
            </p:extLst>
          </p:nvPr>
        </p:nvGraphicFramePr>
        <p:xfrm>
          <a:off x="6553200" y="5746750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8" imgW="10033000" imgH="3479800" progId="Visio.Drawing.4">
                  <p:embed/>
                </p:oleObj>
              </mc:Choice>
              <mc:Fallback>
                <p:oleObj name="VISIO" r:id="rId8" imgW="10033000" imgH="3479800" progId="Visio.Drawing.4">
                  <p:embed/>
                  <p:pic>
                    <p:nvPicPr>
                      <p:cNvPr id="30773" name="Object 246">
                        <a:extLst>
                          <a:ext uri="{FF2B5EF4-FFF2-40B4-BE49-F238E27FC236}">
                            <a16:creationId xmlns:a16="http://schemas.microsoft.com/office/drawing/2014/main" id="{33220E37-F3EC-944C-BBFB-22B8B8799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46750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63" name="AutoShape 247">
            <a:extLst>
              <a:ext uri="{FF2B5EF4-FFF2-40B4-BE49-F238E27FC236}">
                <a16:creationId xmlns:a16="http://schemas.microsoft.com/office/drawing/2014/main" id="{205D048C-B24F-2143-BD60-628ADBF52E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8525" y="5518150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64" name="AutoShape 248">
            <a:extLst>
              <a:ext uri="{FF2B5EF4-FFF2-40B4-BE49-F238E27FC236}">
                <a16:creationId xmlns:a16="http://schemas.microsoft.com/office/drawing/2014/main" id="{6FE20001-80BC-214C-A393-BE281C3934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13600" y="5518150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65" name="AutoShape 249">
            <a:extLst>
              <a:ext uri="{FF2B5EF4-FFF2-40B4-BE49-F238E27FC236}">
                <a16:creationId xmlns:a16="http://schemas.microsoft.com/office/drawing/2014/main" id="{57D48F16-1ECE-DC4E-8D30-CFB70CDE7F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985000" y="551815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66" name="AutoShape 250">
            <a:extLst>
              <a:ext uri="{FF2B5EF4-FFF2-40B4-BE49-F238E27FC236}">
                <a16:creationId xmlns:a16="http://schemas.microsoft.com/office/drawing/2014/main" id="{8C151F01-199D-2344-A6DB-0B41CF797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8525" y="5518150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0767" name="Object 253">
            <a:extLst>
              <a:ext uri="{FF2B5EF4-FFF2-40B4-BE49-F238E27FC236}">
                <a16:creationId xmlns:a16="http://schemas.microsoft.com/office/drawing/2014/main" id="{4EE77A0F-F0CC-C646-ACAF-0F3040937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17071"/>
              </p:ext>
            </p:extLst>
          </p:nvPr>
        </p:nvGraphicFramePr>
        <p:xfrm>
          <a:off x="8077200" y="5200650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9" imgW="10033000" imgH="3479800" progId="Visio.Drawing.4">
                  <p:embed/>
                </p:oleObj>
              </mc:Choice>
              <mc:Fallback>
                <p:oleObj name="VISIO" r:id="rId9" imgW="10033000" imgH="3479800" progId="Visio.Drawing.4">
                  <p:embed/>
                  <p:pic>
                    <p:nvPicPr>
                      <p:cNvPr id="30767" name="Object 253">
                        <a:extLst>
                          <a:ext uri="{FF2B5EF4-FFF2-40B4-BE49-F238E27FC236}">
                            <a16:creationId xmlns:a16="http://schemas.microsoft.com/office/drawing/2014/main" id="{4EE77A0F-F0CC-C646-ACAF-0F30409370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00650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57" name="AutoShape 254">
            <a:extLst>
              <a:ext uri="{FF2B5EF4-FFF2-40B4-BE49-F238E27FC236}">
                <a16:creationId xmlns:a16="http://schemas.microsoft.com/office/drawing/2014/main" id="{134D508C-25DD-204F-9236-6537F90D42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72525" y="4972050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58" name="AutoShape 255">
            <a:extLst>
              <a:ext uri="{FF2B5EF4-FFF2-40B4-BE49-F238E27FC236}">
                <a16:creationId xmlns:a16="http://schemas.microsoft.com/office/drawing/2014/main" id="{47E5C66A-A341-7E4B-9303-0433E3506A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737600" y="4972050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59" name="AutoShape 256">
            <a:extLst>
              <a:ext uri="{FF2B5EF4-FFF2-40B4-BE49-F238E27FC236}">
                <a16:creationId xmlns:a16="http://schemas.microsoft.com/office/drawing/2014/main" id="{DFA8CB56-FEAB-FF4D-B441-D338150F357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509000" y="497205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60" name="AutoShape 257">
            <a:extLst>
              <a:ext uri="{FF2B5EF4-FFF2-40B4-BE49-F238E27FC236}">
                <a16:creationId xmlns:a16="http://schemas.microsoft.com/office/drawing/2014/main" id="{66CDCED4-3258-B047-B726-D1D30606F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72525" y="4972050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0" name="AutoShape 258">
            <a:extLst>
              <a:ext uri="{FF2B5EF4-FFF2-40B4-BE49-F238E27FC236}">
                <a16:creationId xmlns:a16="http://schemas.microsoft.com/office/drawing/2014/main" id="{CFFBF5F0-693C-7047-B126-CB01B48BAC1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2570163" y="4659313"/>
            <a:ext cx="584200" cy="676275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1" name="AutoShape 259">
            <a:extLst>
              <a:ext uri="{FF2B5EF4-FFF2-40B4-BE49-F238E27FC236}">
                <a16:creationId xmlns:a16="http://schemas.microsoft.com/office/drawing/2014/main" id="{4AEF5D0B-ACC6-DE44-909C-08684D7F1AC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659188" y="4672012"/>
            <a:ext cx="571500" cy="663575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2" name="AutoShape 260">
            <a:extLst>
              <a:ext uri="{FF2B5EF4-FFF2-40B4-BE49-F238E27FC236}">
                <a16:creationId xmlns:a16="http://schemas.microsoft.com/office/drawing/2014/main" id="{1E042F1E-9E47-AF4B-B000-166217D291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92475" y="4095750"/>
            <a:ext cx="609600" cy="228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3" name="AutoShape 261">
            <a:extLst>
              <a:ext uri="{FF2B5EF4-FFF2-40B4-BE49-F238E27FC236}">
                <a16:creationId xmlns:a16="http://schemas.microsoft.com/office/drawing/2014/main" id="{72F99439-D2F1-334E-9172-349B5EFDBF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2668588" y="2481263"/>
            <a:ext cx="1028700" cy="1057275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4" name="AutoShape 262">
            <a:extLst>
              <a:ext uri="{FF2B5EF4-FFF2-40B4-BE49-F238E27FC236}">
                <a16:creationId xmlns:a16="http://schemas.microsoft.com/office/drawing/2014/main" id="{A78D151F-B781-264D-AC57-F4780B5506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4150" y="3714750"/>
            <a:ext cx="1536700" cy="381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5" name="AutoShape 263">
            <a:extLst>
              <a:ext uri="{FF2B5EF4-FFF2-40B4-BE49-F238E27FC236}">
                <a16:creationId xmlns:a16="http://schemas.microsoft.com/office/drawing/2014/main" id="{A1A62290-95AD-E642-AA5B-863B006FC6C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6029325" y="4070350"/>
            <a:ext cx="1003300" cy="14351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6" name="AutoShape 264">
            <a:extLst>
              <a:ext uri="{FF2B5EF4-FFF2-40B4-BE49-F238E27FC236}">
                <a16:creationId xmlns:a16="http://schemas.microsoft.com/office/drawing/2014/main" id="{C71F2A89-1516-774E-B5D1-F7DC3AACB57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482976" y="4514850"/>
            <a:ext cx="3482975" cy="889000"/>
          </a:xfrm>
          <a:prstGeom prst="bentConnector4">
            <a:avLst>
              <a:gd name="adj1" fmla="val 45944"/>
              <a:gd name="adj2" fmla="val 91426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0761" name="Object 267">
            <a:extLst>
              <a:ext uri="{FF2B5EF4-FFF2-40B4-BE49-F238E27FC236}">
                <a16:creationId xmlns:a16="http://schemas.microsoft.com/office/drawing/2014/main" id="{5A41DB75-9C1B-694C-BF2E-E615220AA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378324"/>
              </p:ext>
            </p:extLst>
          </p:nvPr>
        </p:nvGraphicFramePr>
        <p:xfrm>
          <a:off x="6705600" y="2457450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10" imgW="10033000" imgH="3479800" progId="Visio.Drawing.4">
                  <p:embed/>
                </p:oleObj>
              </mc:Choice>
              <mc:Fallback>
                <p:oleObj name="VISIO" r:id="rId10" imgW="10033000" imgH="3479800" progId="Visio.Drawing.4">
                  <p:embed/>
                  <p:pic>
                    <p:nvPicPr>
                      <p:cNvPr id="30761" name="Object 267">
                        <a:extLst>
                          <a:ext uri="{FF2B5EF4-FFF2-40B4-BE49-F238E27FC236}">
                            <a16:creationId xmlns:a16="http://schemas.microsoft.com/office/drawing/2014/main" id="{5A41DB75-9C1B-694C-BF2E-E615220AA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57450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51" name="AutoShape 268">
            <a:extLst>
              <a:ext uri="{FF2B5EF4-FFF2-40B4-BE49-F238E27FC236}">
                <a16:creationId xmlns:a16="http://schemas.microsoft.com/office/drawing/2014/main" id="{D1D0F3E4-029A-9542-8FC9-0F685AD931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00925" y="2228850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52" name="AutoShape 269">
            <a:extLst>
              <a:ext uri="{FF2B5EF4-FFF2-40B4-BE49-F238E27FC236}">
                <a16:creationId xmlns:a16="http://schemas.microsoft.com/office/drawing/2014/main" id="{4516FE13-07F1-8C4D-9B75-0B35A64408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66000" y="2228850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53" name="AutoShape 270">
            <a:extLst>
              <a:ext uri="{FF2B5EF4-FFF2-40B4-BE49-F238E27FC236}">
                <a16:creationId xmlns:a16="http://schemas.microsoft.com/office/drawing/2014/main" id="{EFC67502-5905-114B-BF01-E6678FDE5D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37400" y="222885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54" name="AutoShape 271">
            <a:extLst>
              <a:ext uri="{FF2B5EF4-FFF2-40B4-BE49-F238E27FC236}">
                <a16:creationId xmlns:a16="http://schemas.microsoft.com/office/drawing/2014/main" id="{11C51172-8A94-EC40-8493-4A02CFC233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00925" y="2228850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0755" name="Object 274">
            <a:extLst>
              <a:ext uri="{FF2B5EF4-FFF2-40B4-BE49-F238E27FC236}">
                <a16:creationId xmlns:a16="http://schemas.microsoft.com/office/drawing/2014/main" id="{232C91CB-3AE7-0F4A-9987-570F65F45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13119"/>
              </p:ext>
            </p:extLst>
          </p:nvPr>
        </p:nvGraphicFramePr>
        <p:xfrm>
          <a:off x="1676400" y="2838450"/>
          <a:ext cx="1727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11" imgW="10033000" imgH="3479800" progId="Visio.Drawing.4">
                  <p:embed/>
                </p:oleObj>
              </mc:Choice>
              <mc:Fallback>
                <p:oleObj name="VISIO" r:id="rId11" imgW="10033000" imgH="3479800" progId="Visio.Drawing.4">
                  <p:embed/>
                  <p:pic>
                    <p:nvPicPr>
                      <p:cNvPr id="30755" name="Object 274">
                        <a:extLst>
                          <a:ext uri="{FF2B5EF4-FFF2-40B4-BE49-F238E27FC236}">
                            <a16:creationId xmlns:a16="http://schemas.microsoft.com/office/drawing/2014/main" id="{232C91CB-3AE7-0F4A-9987-570F65F45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38450"/>
                        <a:ext cx="1727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45" name="AutoShape 275">
            <a:extLst>
              <a:ext uri="{FF2B5EF4-FFF2-40B4-BE49-F238E27FC236}">
                <a16:creationId xmlns:a16="http://schemas.microsoft.com/office/drawing/2014/main" id="{A0488299-613E-0A42-A7CC-83D4CC44AE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1725" y="2609850"/>
            <a:ext cx="1174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46" name="AutoShape 276">
            <a:extLst>
              <a:ext uri="{FF2B5EF4-FFF2-40B4-BE49-F238E27FC236}">
                <a16:creationId xmlns:a16="http://schemas.microsoft.com/office/drawing/2014/main" id="{10BB657C-24DD-ED42-B57B-8914B6A97B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6800" y="2609850"/>
            <a:ext cx="34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47" name="AutoShape 277">
            <a:extLst>
              <a:ext uri="{FF2B5EF4-FFF2-40B4-BE49-F238E27FC236}">
                <a16:creationId xmlns:a16="http://schemas.microsoft.com/office/drawing/2014/main" id="{99B6110A-A17B-5E46-B3E3-59474861CB5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08200" y="260985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48" name="AutoShape 278">
            <a:extLst>
              <a:ext uri="{FF2B5EF4-FFF2-40B4-BE49-F238E27FC236}">
                <a16:creationId xmlns:a16="http://schemas.microsoft.com/office/drawing/2014/main" id="{62F1D35A-D2D4-E648-8F42-D411E61E57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1725" y="2609850"/>
            <a:ext cx="2698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30" name="AutoShape 279">
            <a:extLst>
              <a:ext uri="{FF2B5EF4-FFF2-40B4-BE49-F238E27FC236}">
                <a16:creationId xmlns:a16="http://schemas.microsoft.com/office/drawing/2014/main" id="{3539FD0E-1DBC-4F40-91C3-09E46AEC0AD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 flipV="1">
            <a:off x="6865938" y="3059113"/>
            <a:ext cx="266700" cy="1806575"/>
          </a:xfrm>
          <a:prstGeom prst="bentConnector4">
            <a:avLst>
              <a:gd name="adj1" fmla="val -85713"/>
              <a:gd name="adj2" fmla="val 57819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31" name="AutoShape 280">
            <a:extLst>
              <a:ext uri="{FF2B5EF4-FFF2-40B4-BE49-F238E27FC236}">
                <a16:creationId xmlns:a16="http://schemas.microsoft.com/office/drawing/2014/main" id="{B37FECB2-CC4D-2843-B85D-AAD4D57A547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683500" y="2114550"/>
            <a:ext cx="501650" cy="1905000"/>
          </a:xfrm>
          <a:prstGeom prst="bentConnector3">
            <a:avLst>
              <a:gd name="adj1" fmla="val -45569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32" name="AutoShape 281">
            <a:extLst>
              <a:ext uri="{FF2B5EF4-FFF2-40B4-BE49-F238E27FC236}">
                <a16:creationId xmlns:a16="http://schemas.microsoft.com/office/drawing/2014/main" id="{B019013D-BD14-2446-8628-834DB39CD17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8070850" y="4041775"/>
            <a:ext cx="533400" cy="8699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33" name="AutoShape 283">
            <a:extLst>
              <a:ext uri="{FF2B5EF4-FFF2-40B4-BE49-F238E27FC236}">
                <a16:creationId xmlns:a16="http://schemas.microsoft.com/office/drawing/2014/main" id="{DEF30A77-D553-2249-B106-85DE1CDEE648}"/>
              </a:ext>
            </a:extLst>
          </p:cNvPr>
          <p:cNvCxnSpPr>
            <a:cxnSpLocks noChangeShapeType="1"/>
            <a:stCxn id="17412" idx="2"/>
          </p:cNvCxnSpPr>
          <p:nvPr/>
        </p:nvCxnSpPr>
        <p:spPr bwMode="auto">
          <a:xfrm rot="16200000" flipH="1">
            <a:off x="5533232" y="3625057"/>
            <a:ext cx="457200" cy="1031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0745" name="Group 286">
            <a:extLst>
              <a:ext uri="{FF2B5EF4-FFF2-40B4-BE49-F238E27FC236}">
                <a16:creationId xmlns:a16="http://schemas.microsoft.com/office/drawing/2014/main" id="{FCF27B26-7F73-F84E-82D4-675DBEF9931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619250"/>
            <a:ext cx="1449388" cy="1028700"/>
            <a:chOff x="1728" y="960"/>
            <a:chExt cx="721" cy="408"/>
          </a:xfrm>
        </p:grpSpPr>
        <p:pic>
          <p:nvPicPr>
            <p:cNvPr id="17441" name="Picture 285">
              <a:extLst>
                <a:ext uri="{FF2B5EF4-FFF2-40B4-BE49-F238E27FC236}">
                  <a16:creationId xmlns:a16="http://schemas.microsoft.com/office/drawing/2014/main" id="{1FF9E8EB-BDBF-9642-8FCC-3FFACC636D5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60"/>
              <a:ext cx="72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442" name="Rectangle 284">
              <a:extLst>
                <a:ext uri="{FF2B5EF4-FFF2-40B4-BE49-F238E27FC236}">
                  <a16:creationId xmlns:a16="http://schemas.microsoft.com/office/drawing/2014/main" id="{C2622629-EA0C-7F4E-853F-8E097AFD7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104"/>
              <a:ext cx="43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1358" tIns="30680" rIns="61358" bIns="30680">
              <a:spAutoFit/>
            </a:bodyPr>
            <a:lstStyle/>
            <a:p>
              <a:pPr defTabSz="609600">
                <a:defRPr/>
              </a:pPr>
              <a:r>
                <a:rPr lang="en-US" sz="1600" b="1">
                  <a:latin typeface="Arial" charset="0"/>
                  <a:ea typeface="ＭＳ Ｐゴシック" charset="0"/>
                </a:rPr>
                <a:t>Internet</a:t>
              </a:r>
              <a:endParaRPr lang="en-US" sz="1000" b="1"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7435" name="AutoShape 287">
            <a:extLst>
              <a:ext uri="{FF2B5EF4-FFF2-40B4-BE49-F238E27FC236}">
                <a16:creationId xmlns:a16="http://schemas.microsoft.com/office/drawing/2014/main" id="{70B6B7DC-31DF-9E45-8802-6500C6ECABEF}"/>
              </a:ext>
            </a:extLst>
          </p:cNvPr>
          <p:cNvCxnSpPr>
            <a:cxnSpLocks noChangeShapeType="1"/>
            <a:stCxn id="17441" idx="3"/>
            <a:endCxn id="17412" idx="0"/>
          </p:cNvCxnSpPr>
          <p:nvPr/>
        </p:nvCxnSpPr>
        <p:spPr bwMode="auto">
          <a:xfrm>
            <a:off x="5259388" y="2133600"/>
            <a:ext cx="450850" cy="857250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36" name="Rectangle 288">
            <a:extLst>
              <a:ext uri="{FF2B5EF4-FFF2-40B4-BE49-F238E27FC236}">
                <a16:creationId xmlns:a16="http://schemas.microsoft.com/office/drawing/2014/main" id="{5F9D876A-B367-D446-B936-9E9A0EFEC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Switched enterprise network</a:t>
            </a:r>
          </a:p>
        </p:txBody>
      </p:sp>
      <p:grpSp>
        <p:nvGrpSpPr>
          <p:cNvPr id="71" name="Group 296">
            <a:extLst>
              <a:ext uri="{FF2B5EF4-FFF2-40B4-BE49-F238E27FC236}">
                <a16:creationId xmlns:a16="http://schemas.microsoft.com/office/drawing/2014/main" id="{56CFF7B1-D7A3-BB44-851C-940682C16047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4432301"/>
            <a:ext cx="571500" cy="385764"/>
            <a:chOff x="480" y="2544"/>
            <a:chExt cx="569" cy="236"/>
          </a:xfrm>
        </p:grpSpPr>
        <p:grpSp>
          <p:nvGrpSpPr>
            <p:cNvPr id="72" name="Group 297">
              <a:extLst>
                <a:ext uri="{FF2B5EF4-FFF2-40B4-BE49-F238E27FC236}">
                  <a16:creationId xmlns:a16="http://schemas.microsoft.com/office/drawing/2014/main" id="{A0A5C816-51C7-934E-8FBA-045DF7EE8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92" name="Rectangle 298">
                <a:extLst>
                  <a:ext uri="{FF2B5EF4-FFF2-40B4-BE49-F238E27FC236}">
                    <a16:creationId xmlns:a16="http://schemas.microsoft.com/office/drawing/2014/main" id="{E7F28144-A346-C74F-A1F7-FC3C783A4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93" name="Rectangle 299">
                <a:extLst>
                  <a:ext uri="{FF2B5EF4-FFF2-40B4-BE49-F238E27FC236}">
                    <a16:creationId xmlns:a16="http://schemas.microsoft.com/office/drawing/2014/main" id="{A13DBF51-A7C0-164B-9BC0-8719C3B7E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94" name="Freeform 300">
                <a:extLst>
                  <a:ext uri="{FF2B5EF4-FFF2-40B4-BE49-F238E27FC236}">
                    <a16:creationId xmlns:a16="http://schemas.microsoft.com/office/drawing/2014/main" id="{F5C37612-A3F7-1C48-A9C3-C8842FC66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01">
                <a:extLst>
                  <a:ext uri="{FF2B5EF4-FFF2-40B4-BE49-F238E27FC236}">
                    <a16:creationId xmlns:a16="http://schemas.microsoft.com/office/drawing/2014/main" id="{1F6633A4-908C-BD40-8629-927C71996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302">
                <a:extLst>
                  <a:ext uri="{FF2B5EF4-FFF2-40B4-BE49-F238E27FC236}">
                    <a16:creationId xmlns:a16="http://schemas.microsoft.com/office/drawing/2014/main" id="{BAAC7F0E-137C-8244-85FD-9AE250547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303">
                <a:extLst>
                  <a:ext uri="{FF2B5EF4-FFF2-40B4-BE49-F238E27FC236}">
                    <a16:creationId xmlns:a16="http://schemas.microsoft.com/office/drawing/2014/main" id="{6A32DC77-DE72-FB47-901D-49D8D0FD8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304">
              <a:extLst>
                <a:ext uri="{FF2B5EF4-FFF2-40B4-BE49-F238E27FC236}">
                  <a16:creationId xmlns:a16="http://schemas.microsoft.com/office/drawing/2014/main" id="{FACDAEEF-D3EB-914E-A9C0-F64CE5E4B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74" name="Group 305">
                <a:extLst>
                  <a:ext uri="{FF2B5EF4-FFF2-40B4-BE49-F238E27FC236}">
                    <a16:creationId xmlns:a16="http://schemas.microsoft.com/office/drawing/2014/main" id="{C39A016B-0FC8-144F-B50E-CD1F85B361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84" name="Freeform 306">
                  <a:extLst>
                    <a:ext uri="{FF2B5EF4-FFF2-40B4-BE49-F238E27FC236}">
                      <a16:creationId xmlns:a16="http://schemas.microsoft.com/office/drawing/2014/main" id="{C0776F4C-BBD6-D448-9289-5D2308577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7">
                  <a:extLst>
                    <a:ext uri="{FF2B5EF4-FFF2-40B4-BE49-F238E27FC236}">
                      <a16:creationId xmlns:a16="http://schemas.microsoft.com/office/drawing/2014/main" id="{87D1FBC9-B39B-B544-AD4D-25072B004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8">
                  <a:extLst>
                    <a:ext uri="{FF2B5EF4-FFF2-40B4-BE49-F238E27FC236}">
                      <a16:creationId xmlns:a16="http://schemas.microsoft.com/office/drawing/2014/main" id="{D1B05A1A-663D-5544-8CD9-072EF67DE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09">
                  <a:extLst>
                    <a:ext uri="{FF2B5EF4-FFF2-40B4-BE49-F238E27FC236}">
                      <a16:creationId xmlns:a16="http://schemas.microsoft.com/office/drawing/2014/main" id="{26086DFF-0678-5643-94AE-F59867FB7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0">
                  <a:extLst>
                    <a:ext uri="{FF2B5EF4-FFF2-40B4-BE49-F238E27FC236}">
                      <a16:creationId xmlns:a16="http://schemas.microsoft.com/office/drawing/2014/main" id="{C67EA355-9DC3-B14B-81EB-1D8902E87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1">
                  <a:extLst>
                    <a:ext uri="{FF2B5EF4-FFF2-40B4-BE49-F238E27FC236}">
                      <a16:creationId xmlns:a16="http://schemas.microsoft.com/office/drawing/2014/main" id="{E31E9C2E-92A3-1746-AF66-7F3435FBA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2">
                  <a:extLst>
                    <a:ext uri="{FF2B5EF4-FFF2-40B4-BE49-F238E27FC236}">
                      <a16:creationId xmlns:a16="http://schemas.microsoft.com/office/drawing/2014/main" id="{AA454994-30BF-F948-BEB0-3E4389F2F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3">
                  <a:extLst>
                    <a:ext uri="{FF2B5EF4-FFF2-40B4-BE49-F238E27FC236}">
                      <a16:creationId xmlns:a16="http://schemas.microsoft.com/office/drawing/2014/main" id="{57B5776D-7452-C04C-9989-DAE4B5E6A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314">
                <a:extLst>
                  <a:ext uri="{FF2B5EF4-FFF2-40B4-BE49-F238E27FC236}">
                    <a16:creationId xmlns:a16="http://schemas.microsoft.com/office/drawing/2014/main" id="{5A01A45E-1501-B246-801F-DCDD22BDC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76" name="Freeform 315">
                  <a:extLst>
                    <a:ext uri="{FF2B5EF4-FFF2-40B4-BE49-F238E27FC236}">
                      <a16:creationId xmlns:a16="http://schemas.microsoft.com/office/drawing/2014/main" id="{C0E70388-68E3-E645-8251-95543A60C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16">
                  <a:extLst>
                    <a:ext uri="{FF2B5EF4-FFF2-40B4-BE49-F238E27FC236}">
                      <a16:creationId xmlns:a16="http://schemas.microsoft.com/office/drawing/2014/main" id="{55CA591A-74FA-AA4C-915D-B0ADF18DD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17">
                  <a:extLst>
                    <a:ext uri="{FF2B5EF4-FFF2-40B4-BE49-F238E27FC236}">
                      <a16:creationId xmlns:a16="http://schemas.microsoft.com/office/drawing/2014/main" id="{326F0D2D-5771-0941-9F72-1F7A09C56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18">
                  <a:extLst>
                    <a:ext uri="{FF2B5EF4-FFF2-40B4-BE49-F238E27FC236}">
                      <a16:creationId xmlns:a16="http://schemas.microsoft.com/office/drawing/2014/main" id="{AB16A501-EA5B-8947-8695-02B581241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19">
                  <a:extLst>
                    <a:ext uri="{FF2B5EF4-FFF2-40B4-BE49-F238E27FC236}">
                      <a16:creationId xmlns:a16="http://schemas.microsoft.com/office/drawing/2014/main" id="{F8F54634-BDC4-A347-9016-37493A052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20">
                  <a:extLst>
                    <a:ext uri="{FF2B5EF4-FFF2-40B4-BE49-F238E27FC236}">
                      <a16:creationId xmlns:a16="http://schemas.microsoft.com/office/drawing/2014/main" id="{CD3BB46A-C049-7947-92D5-BEA0C90D6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21">
                  <a:extLst>
                    <a:ext uri="{FF2B5EF4-FFF2-40B4-BE49-F238E27FC236}">
                      <a16:creationId xmlns:a16="http://schemas.microsoft.com/office/drawing/2014/main" id="{DEC12E10-0340-694E-B973-ABF5083C4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22">
                  <a:extLst>
                    <a:ext uri="{FF2B5EF4-FFF2-40B4-BE49-F238E27FC236}">
                      <a16:creationId xmlns:a16="http://schemas.microsoft.com/office/drawing/2014/main" id="{F10FF40D-DFFA-CD4C-BBF3-81A71C734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9" name="Group 296">
            <a:extLst>
              <a:ext uri="{FF2B5EF4-FFF2-40B4-BE49-F238E27FC236}">
                <a16:creationId xmlns:a16="http://schemas.microsoft.com/office/drawing/2014/main" id="{1490D353-C1D9-7644-A370-68646272F7AD}"/>
              </a:ext>
            </a:extLst>
          </p:cNvPr>
          <p:cNvGrpSpPr>
            <a:grpSpLocks/>
          </p:cNvGrpSpPr>
          <p:nvPr/>
        </p:nvGrpSpPr>
        <p:grpSpPr bwMode="auto">
          <a:xfrm>
            <a:off x="3467100" y="3524251"/>
            <a:ext cx="571500" cy="385764"/>
            <a:chOff x="480" y="2544"/>
            <a:chExt cx="569" cy="236"/>
          </a:xfrm>
        </p:grpSpPr>
        <p:grpSp>
          <p:nvGrpSpPr>
            <p:cNvPr id="100" name="Group 297">
              <a:extLst>
                <a:ext uri="{FF2B5EF4-FFF2-40B4-BE49-F238E27FC236}">
                  <a16:creationId xmlns:a16="http://schemas.microsoft.com/office/drawing/2014/main" id="{7055B328-DA4B-8847-82EE-B691E9198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20" name="Rectangle 298">
                <a:extLst>
                  <a:ext uri="{FF2B5EF4-FFF2-40B4-BE49-F238E27FC236}">
                    <a16:creationId xmlns:a16="http://schemas.microsoft.com/office/drawing/2014/main" id="{132D73D2-3A5D-814E-BAF6-B733042A5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121" name="Rectangle 299">
                <a:extLst>
                  <a:ext uri="{FF2B5EF4-FFF2-40B4-BE49-F238E27FC236}">
                    <a16:creationId xmlns:a16="http://schemas.microsoft.com/office/drawing/2014/main" id="{A1D641AC-C5A7-B84C-AC75-369D43F2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122" name="Freeform 300">
                <a:extLst>
                  <a:ext uri="{FF2B5EF4-FFF2-40B4-BE49-F238E27FC236}">
                    <a16:creationId xmlns:a16="http://schemas.microsoft.com/office/drawing/2014/main" id="{82296D31-D6AD-AA48-A5F2-26625275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301">
                <a:extLst>
                  <a:ext uri="{FF2B5EF4-FFF2-40B4-BE49-F238E27FC236}">
                    <a16:creationId xmlns:a16="http://schemas.microsoft.com/office/drawing/2014/main" id="{B90F14E8-3A9E-0E4B-B587-B6E55418E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302">
                <a:extLst>
                  <a:ext uri="{FF2B5EF4-FFF2-40B4-BE49-F238E27FC236}">
                    <a16:creationId xmlns:a16="http://schemas.microsoft.com/office/drawing/2014/main" id="{67007AAF-537D-A440-86E7-496E3BF6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303">
                <a:extLst>
                  <a:ext uri="{FF2B5EF4-FFF2-40B4-BE49-F238E27FC236}">
                    <a16:creationId xmlns:a16="http://schemas.microsoft.com/office/drawing/2014/main" id="{7D45D0F9-809C-4C41-9AFC-B07E7BB5D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304">
              <a:extLst>
                <a:ext uri="{FF2B5EF4-FFF2-40B4-BE49-F238E27FC236}">
                  <a16:creationId xmlns:a16="http://schemas.microsoft.com/office/drawing/2014/main" id="{8C3EE592-04AE-5749-929C-F3D948EEA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02" name="Group 305">
                <a:extLst>
                  <a:ext uri="{FF2B5EF4-FFF2-40B4-BE49-F238E27FC236}">
                    <a16:creationId xmlns:a16="http://schemas.microsoft.com/office/drawing/2014/main" id="{89C0F4F5-A9F3-704A-B4B0-2E39F4E80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12" name="Freeform 306">
                  <a:extLst>
                    <a:ext uri="{FF2B5EF4-FFF2-40B4-BE49-F238E27FC236}">
                      <a16:creationId xmlns:a16="http://schemas.microsoft.com/office/drawing/2014/main" id="{75162EEC-7F03-5148-98AC-48C308FAC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07">
                  <a:extLst>
                    <a:ext uri="{FF2B5EF4-FFF2-40B4-BE49-F238E27FC236}">
                      <a16:creationId xmlns:a16="http://schemas.microsoft.com/office/drawing/2014/main" id="{1353F4D2-2B7D-C444-B3AC-5A70E105D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08">
                  <a:extLst>
                    <a:ext uri="{FF2B5EF4-FFF2-40B4-BE49-F238E27FC236}">
                      <a16:creationId xmlns:a16="http://schemas.microsoft.com/office/drawing/2014/main" id="{267F731C-46C5-C64A-8238-C524FA72B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09">
                  <a:extLst>
                    <a:ext uri="{FF2B5EF4-FFF2-40B4-BE49-F238E27FC236}">
                      <a16:creationId xmlns:a16="http://schemas.microsoft.com/office/drawing/2014/main" id="{F65FBD8E-E8C4-C141-9391-470A83948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10">
                  <a:extLst>
                    <a:ext uri="{FF2B5EF4-FFF2-40B4-BE49-F238E27FC236}">
                      <a16:creationId xmlns:a16="http://schemas.microsoft.com/office/drawing/2014/main" id="{46D2F787-CBF4-8B4A-A1AF-FF522D247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11">
                  <a:extLst>
                    <a:ext uri="{FF2B5EF4-FFF2-40B4-BE49-F238E27FC236}">
                      <a16:creationId xmlns:a16="http://schemas.microsoft.com/office/drawing/2014/main" id="{C06B0943-3EA6-774D-B67C-B2E4C9CBA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12">
                  <a:extLst>
                    <a:ext uri="{FF2B5EF4-FFF2-40B4-BE49-F238E27FC236}">
                      <a16:creationId xmlns:a16="http://schemas.microsoft.com/office/drawing/2014/main" id="{3B4F33D0-493F-184F-975D-53554C101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13">
                  <a:extLst>
                    <a:ext uri="{FF2B5EF4-FFF2-40B4-BE49-F238E27FC236}">
                      <a16:creationId xmlns:a16="http://schemas.microsoft.com/office/drawing/2014/main" id="{9810234F-9724-BC46-8935-52A4EAD34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314">
                <a:extLst>
                  <a:ext uri="{FF2B5EF4-FFF2-40B4-BE49-F238E27FC236}">
                    <a16:creationId xmlns:a16="http://schemas.microsoft.com/office/drawing/2014/main" id="{EA502F6D-9DB3-5C4A-83ED-F7D7CAA49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04" name="Freeform 315">
                  <a:extLst>
                    <a:ext uri="{FF2B5EF4-FFF2-40B4-BE49-F238E27FC236}">
                      <a16:creationId xmlns:a16="http://schemas.microsoft.com/office/drawing/2014/main" id="{D615F021-A753-0E44-BF7E-28E775023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16">
                  <a:extLst>
                    <a:ext uri="{FF2B5EF4-FFF2-40B4-BE49-F238E27FC236}">
                      <a16:creationId xmlns:a16="http://schemas.microsoft.com/office/drawing/2014/main" id="{B3121C40-5F99-1243-BD03-BE14F22DF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17">
                  <a:extLst>
                    <a:ext uri="{FF2B5EF4-FFF2-40B4-BE49-F238E27FC236}">
                      <a16:creationId xmlns:a16="http://schemas.microsoft.com/office/drawing/2014/main" id="{725AC2DA-BB8A-4B4E-BA5D-1AC641926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18">
                  <a:extLst>
                    <a:ext uri="{FF2B5EF4-FFF2-40B4-BE49-F238E27FC236}">
                      <a16:creationId xmlns:a16="http://schemas.microsoft.com/office/drawing/2014/main" id="{733A05A4-E92C-DA40-AD9E-51022F7A5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19">
                  <a:extLst>
                    <a:ext uri="{FF2B5EF4-FFF2-40B4-BE49-F238E27FC236}">
                      <a16:creationId xmlns:a16="http://schemas.microsoft.com/office/drawing/2014/main" id="{AC925D93-84D0-1348-BAF7-F7014A222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20">
                  <a:extLst>
                    <a:ext uri="{FF2B5EF4-FFF2-40B4-BE49-F238E27FC236}">
                      <a16:creationId xmlns:a16="http://schemas.microsoft.com/office/drawing/2014/main" id="{07D5B6F8-6955-2D45-AE54-41EDE0D64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21">
                  <a:extLst>
                    <a:ext uri="{FF2B5EF4-FFF2-40B4-BE49-F238E27FC236}">
                      <a16:creationId xmlns:a16="http://schemas.microsoft.com/office/drawing/2014/main" id="{32E98D6F-ABBD-E948-A870-DD481F8DA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22">
                  <a:extLst>
                    <a:ext uri="{FF2B5EF4-FFF2-40B4-BE49-F238E27FC236}">
                      <a16:creationId xmlns:a16="http://schemas.microsoft.com/office/drawing/2014/main" id="{7F68EABE-81DC-B842-B7DA-E815DB611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6" name="Group 296">
            <a:extLst>
              <a:ext uri="{FF2B5EF4-FFF2-40B4-BE49-F238E27FC236}">
                <a16:creationId xmlns:a16="http://schemas.microsoft.com/office/drawing/2014/main" id="{FCD625DD-A129-D541-A903-C3EF908381CD}"/>
              </a:ext>
            </a:extLst>
          </p:cNvPr>
          <p:cNvGrpSpPr>
            <a:grpSpLocks/>
          </p:cNvGrpSpPr>
          <p:nvPr/>
        </p:nvGrpSpPr>
        <p:grpSpPr bwMode="auto">
          <a:xfrm>
            <a:off x="5537200" y="3886201"/>
            <a:ext cx="571500" cy="385764"/>
            <a:chOff x="480" y="2544"/>
            <a:chExt cx="569" cy="236"/>
          </a:xfrm>
        </p:grpSpPr>
        <p:grpSp>
          <p:nvGrpSpPr>
            <p:cNvPr id="127" name="Group 297">
              <a:extLst>
                <a:ext uri="{FF2B5EF4-FFF2-40B4-BE49-F238E27FC236}">
                  <a16:creationId xmlns:a16="http://schemas.microsoft.com/office/drawing/2014/main" id="{52C1B40D-6D96-8E45-A0E2-DB31AD2A9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47" name="Rectangle 298">
                <a:extLst>
                  <a:ext uri="{FF2B5EF4-FFF2-40B4-BE49-F238E27FC236}">
                    <a16:creationId xmlns:a16="http://schemas.microsoft.com/office/drawing/2014/main" id="{84142700-651E-5B48-9F5A-2F9234AE5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148" name="Rectangle 299">
                <a:extLst>
                  <a:ext uri="{FF2B5EF4-FFF2-40B4-BE49-F238E27FC236}">
                    <a16:creationId xmlns:a16="http://schemas.microsoft.com/office/drawing/2014/main" id="{7FDC67FB-C377-0847-8195-BB636F541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149" name="Freeform 300">
                <a:extLst>
                  <a:ext uri="{FF2B5EF4-FFF2-40B4-BE49-F238E27FC236}">
                    <a16:creationId xmlns:a16="http://schemas.microsoft.com/office/drawing/2014/main" id="{9E762826-88D2-2C47-B196-70D6DD616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1">
                <a:extLst>
                  <a:ext uri="{FF2B5EF4-FFF2-40B4-BE49-F238E27FC236}">
                    <a16:creationId xmlns:a16="http://schemas.microsoft.com/office/drawing/2014/main" id="{24946A2D-2D69-914E-8954-3523C5520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02">
                <a:extLst>
                  <a:ext uri="{FF2B5EF4-FFF2-40B4-BE49-F238E27FC236}">
                    <a16:creationId xmlns:a16="http://schemas.microsoft.com/office/drawing/2014/main" id="{D9689657-CA02-0645-AD42-4E389467C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03">
                <a:extLst>
                  <a:ext uri="{FF2B5EF4-FFF2-40B4-BE49-F238E27FC236}">
                    <a16:creationId xmlns:a16="http://schemas.microsoft.com/office/drawing/2014/main" id="{ADA3753C-CB77-8747-B6CE-9373978B5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304">
              <a:extLst>
                <a:ext uri="{FF2B5EF4-FFF2-40B4-BE49-F238E27FC236}">
                  <a16:creationId xmlns:a16="http://schemas.microsoft.com/office/drawing/2014/main" id="{9A7432F7-C0C8-9642-88DB-7618E57AC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29" name="Group 305">
                <a:extLst>
                  <a:ext uri="{FF2B5EF4-FFF2-40B4-BE49-F238E27FC236}">
                    <a16:creationId xmlns:a16="http://schemas.microsoft.com/office/drawing/2014/main" id="{E6960A5E-3D7D-494C-B87B-94B5B2802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39" name="Freeform 306">
                  <a:extLst>
                    <a:ext uri="{FF2B5EF4-FFF2-40B4-BE49-F238E27FC236}">
                      <a16:creationId xmlns:a16="http://schemas.microsoft.com/office/drawing/2014/main" id="{6DF8D9C5-36B0-2649-956D-A66C3838B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07">
                  <a:extLst>
                    <a:ext uri="{FF2B5EF4-FFF2-40B4-BE49-F238E27FC236}">
                      <a16:creationId xmlns:a16="http://schemas.microsoft.com/office/drawing/2014/main" id="{44986A33-E317-0B45-B298-D673AF4EC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08">
                  <a:extLst>
                    <a:ext uri="{FF2B5EF4-FFF2-40B4-BE49-F238E27FC236}">
                      <a16:creationId xmlns:a16="http://schemas.microsoft.com/office/drawing/2014/main" id="{01BD6013-55DB-7C45-A129-0D053BCC3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09">
                  <a:extLst>
                    <a:ext uri="{FF2B5EF4-FFF2-40B4-BE49-F238E27FC236}">
                      <a16:creationId xmlns:a16="http://schemas.microsoft.com/office/drawing/2014/main" id="{EC8E379B-B226-764C-BAC5-44EA11EBA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10">
                  <a:extLst>
                    <a:ext uri="{FF2B5EF4-FFF2-40B4-BE49-F238E27FC236}">
                      <a16:creationId xmlns:a16="http://schemas.microsoft.com/office/drawing/2014/main" id="{7324D998-F672-4A4A-A485-C0AB64E2D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11">
                  <a:extLst>
                    <a:ext uri="{FF2B5EF4-FFF2-40B4-BE49-F238E27FC236}">
                      <a16:creationId xmlns:a16="http://schemas.microsoft.com/office/drawing/2014/main" id="{945DCA8A-EE76-3D40-AF9C-B1E2DA772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12">
                  <a:extLst>
                    <a:ext uri="{FF2B5EF4-FFF2-40B4-BE49-F238E27FC236}">
                      <a16:creationId xmlns:a16="http://schemas.microsoft.com/office/drawing/2014/main" id="{A1B823F5-EB4F-BD4E-86E5-96E2D5F23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13">
                  <a:extLst>
                    <a:ext uri="{FF2B5EF4-FFF2-40B4-BE49-F238E27FC236}">
                      <a16:creationId xmlns:a16="http://schemas.microsoft.com/office/drawing/2014/main" id="{F4519FD9-E322-314E-8016-84F878452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314">
                <a:extLst>
                  <a:ext uri="{FF2B5EF4-FFF2-40B4-BE49-F238E27FC236}">
                    <a16:creationId xmlns:a16="http://schemas.microsoft.com/office/drawing/2014/main" id="{CF11ABBA-8270-E94C-977A-FCCC1D937D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31" name="Freeform 315">
                  <a:extLst>
                    <a:ext uri="{FF2B5EF4-FFF2-40B4-BE49-F238E27FC236}">
                      <a16:creationId xmlns:a16="http://schemas.microsoft.com/office/drawing/2014/main" id="{015B1F2A-3A87-8344-A8E5-747B1AB18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16">
                  <a:extLst>
                    <a:ext uri="{FF2B5EF4-FFF2-40B4-BE49-F238E27FC236}">
                      <a16:creationId xmlns:a16="http://schemas.microsoft.com/office/drawing/2014/main" id="{AB53AC2F-2F1F-9A4F-B509-51B0EEA1BE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17">
                  <a:extLst>
                    <a:ext uri="{FF2B5EF4-FFF2-40B4-BE49-F238E27FC236}">
                      <a16:creationId xmlns:a16="http://schemas.microsoft.com/office/drawing/2014/main" id="{BDE91791-B502-4B41-AC8A-93BFC48F1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18">
                  <a:extLst>
                    <a:ext uri="{FF2B5EF4-FFF2-40B4-BE49-F238E27FC236}">
                      <a16:creationId xmlns:a16="http://schemas.microsoft.com/office/drawing/2014/main" id="{633D336E-B49A-1F40-98E5-EE5BE0598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19">
                  <a:extLst>
                    <a:ext uri="{FF2B5EF4-FFF2-40B4-BE49-F238E27FC236}">
                      <a16:creationId xmlns:a16="http://schemas.microsoft.com/office/drawing/2014/main" id="{7418C32D-35AF-634D-AEF8-4CFCA30A3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20">
                  <a:extLst>
                    <a:ext uri="{FF2B5EF4-FFF2-40B4-BE49-F238E27FC236}">
                      <a16:creationId xmlns:a16="http://schemas.microsoft.com/office/drawing/2014/main" id="{AF96E17A-9C5B-1543-81B4-4055F4E6C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21">
                  <a:extLst>
                    <a:ext uri="{FF2B5EF4-FFF2-40B4-BE49-F238E27FC236}">
                      <a16:creationId xmlns:a16="http://schemas.microsoft.com/office/drawing/2014/main" id="{A6ECA63E-5BCE-E24E-9B19-864DDA74E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22">
                  <a:extLst>
                    <a:ext uri="{FF2B5EF4-FFF2-40B4-BE49-F238E27FC236}">
                      <a16:creationId xmlns:a16="http://schemas.microsoft.com/office/drawing/2014/main" id="{ECF56D42-CF7B-CB46-8EC3-C670D6F1B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3" name="Group 296">
            <a:extLst>
              <a:ext uri="{FF2B5EF4-FFF2-40B4-BE49-F238E27FC236}">
                <a16:creationId xmlns:a16="http://schemas.microsoft.com/office/drawing/2014/main" id="{2DA54CDE-7717-BD48-97EE-E22A2C0355E4}"/>
              </a:ext>
            </a:extLst>
          </p:cNvPr>
          <p:cNvGrpSpPr>
            <a:grpSpLocks/>
          </p:cNvGrpSpPr>
          <p:nvPr/>
        </p:nvGrpSpPr>
        <p:grpSpPr bwMode="auto">
          <a:xfrm>
            <a:off x="7632700" y="3816351"/>
            <a:ext cx="571500" cy="385764"/>
            <a:chOff x="480" y="2544"/>
            <a:chExt cx="569" cy="236"/>
          </a:xfrm>
        </p:grpSpPr>
        <p:grpSp>
          <p:nvGrpSpPr>
            <p:cNvPr id="154" name="Group 297">
              <a:extLst>
                <a:ext uri="{FF2B5EF4-FFF2-40B4-BE49-F238E27FC236}">
                  <a16:creationId xmlns:a16="http://schemas.microsoft.com/office/drawing/2014/main" id="{9693BD01-3A1B-6747-BCEF-E06D5F541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74" name="Rectangle 298">
                <a:extLst>
                  <a:ext uri="{FF2B5EF4-FFF2-40B4-BE49-F238E27FC236}">
                    <a16:creationId xmlns:a16="http://schemas.microsoft.com/office/drawing/2014/main" id="{1453AC76-65E0-9048-8FBA-B2218D4FF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175" name="Rectangle 299">
                <a:extLst>
                  <a:ext uri="{FF2B5EF4-FFF2-40B4-BE49-F238E27FC236}">
                    <a16:creationId xmlns:a16="http://schemas.microsoft.com/office/drawing/2014/main" id="{A4A05889-A908-7844-90C7-1E50C02E8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176" name="Freeform 300">
                <a:extLst>
                  <a:ext uri="{FF2B5EF4-FFF2-40B4-BE49-F238E27FC236}">
                    <a16:creationId xmlns:a16="http://schemas.microsoft.com/office/drawing/2014/main" id="{D7AD4CB2-B74B-C644-BBD9-77D1FA709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01">
                <a:extLst>
                  <a:ext uri="{FF2B5EF4-FFF2-40B4-BE49-F238E27FC236}">
                    <a16:creationId xmlns:a16="http://schemas.microsoft.com/office/drawing/2014/main" id="{D69E7BBF-4CFD-A048-99C7-2D61788FA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02">
                <a:extLst>
                  <a:ext uri="{FF2B5EF4-FFF2-40B4-BE49-F238E27FC236}">
                    <a16:creationId xmlns:a16="http://schemas.microsoft.com/office/drawing/2014/main" id="{0349B1EB-E936-C844-B3A1-46A616EA8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03">
                <a:extLst>
                  <a:ext uri="{FF2B5EF4-FFF2-40B4-BE49-F238E27FC236}">
                    <a16:creationId xmlns:a16="http://schemas.microsoft.com/office/drawing/2014/main" id="{1A225979-6C19-E444-87BC-80C2D36F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" name="Group 304">
              <a:extLst>
                <a:ext uri="{FF2B5EF4-FFF2-40B4-BE49-F238E27FC236}">
                  <a16:creationId xmlns:a16="http://schemas.microsoft.com/office/drawing/2014/main" id="{9D87D4DD-47AA-1F42-A72B-0B21E5F6D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56" name="Group 305">
                <a:extLst>
                  <a:ext uri="{FF2B5EF4-FFF2-40B4-BE49-F238E27FC236}">
                    <a16:creationId xmlns:a16="http://schemas.microsoft.com/office/drawing/2014/main" id="{4D6804BC-4BFF-EC45-962A-CD41875506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66" name="Freeform 306">
                  <a:extLst>
                    <a:ext uri="{FF2B5EF4-FFF2-40B4-BE49-F238E27FC236}">
                      <a16:creationId xmlns:a16="http://schemas.microsoft.com/office/drawing/2014/main" id="{1FFB6E52-AF4A-F84A-B725-376689CE7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07">
                  <a:extLst>
                    <a:ext uri="{FF2B5EF4-FFF2-40B4-BE49-F238E27FC236}">
                      <a16:creationId xmlns:a16="http://schemas.microsoft.com/office/drawing/2014/main" id="{7FEAC315-C34A-4B40-97B0-8FE7EDFC9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08">
                  <a:extLst>
                    <a:ext uri="{FF2B5EF4-FFF2-40B4-BE49-F238E27FC236}">
                      <a16:creationId xmlns:a16="http://schemas.microsoft.com/office/drawing/2014/main" id="{EA99DFA3-5D91-9940-B566-BA7647A79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09">
                  <a:extLst>
                    <a:ext uri="{FF2B5EF4-FFF2-40B4-BE49-F238E27FC236}">
                      <a16:creationId xmlns:a16="http://schemas.microsoft.com/office/drawing/2014/main" id="{1B752B08-2AD6-2242-BAF7-AFB74FBD4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10">
                  <a:extLst>
                    <a:ext uri="{FF2B5EF4-FFF2-40B4-BE49-F238E27FC236}">
                      <a16:creationId xmlns:a16="http://schemas.microsoft.com/office/drawing/2014/main" id="{972AD014-181D-B647-9C98-1E32278F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11">
                  <a:extLst>
                    <a:ext uri="{FF2B5EF4-FFF2-40B4-BE49-F238E27FC236}">
                      <a16:creationId xmlns:a16="http://schemas.microsoft.com/office/drawing/2014/main" id="{FC63F0B8-E1C3-0244-AA2D-15409D5B3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12">
                  <a:extLst>
                    <a:ext uri="{FF2B5EF4-FFF2-40B4-BE49-F238E27FC236}">
                      <a16:creationId xmlns:a16="http://schemas.microsoft.com/office/drawing/2014/main" id="{FBF4CE4A-25D9-7D4D-83F3-4F159D958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13">
                  <a:extLst>
                    <a:ext uri="{FF2B5EF4-FFF2-40B4-BE49-F238E27FC236}">
                      <a16:creationId xmlns:a16="http://schemas.microsoft.com/office/drawing/2014/main" id="{10FA6886-B72F-7942-8380-9F4671F5B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314">
                <a:extLst>
                  <a:ext uri="{FF2B5EF4-FFF2-40B4-BE49-F238E27FC236}">
                    <a16:creationId xmlns:a16="http://schemas.microsoft.com/office/drawing/2014/main" id="{E4FB7ECF-46D8-C341-AB1B-BCEE71A3CC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58" name="Freeform 315">
                  <a:extLst>
                    <a:ext uri="{FF2B5EF4-FFF2-40B4-BE49-F238E27FC236}">
                      <a16:creationId xmlns:a16="http://schemas.microsoft.com/office/drawing/2014/main" id="{4FE63A42-E25F-AC40-935C-F5AE2F318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16">
                  <a:extLst>
                    <a:ext uri="{FF2B5EF4-FFF2-40B4-BE49-F238E27FC236}">
                      <a16:creationId xmlns:a16="http://schemas.microsoft.com/office/drawing/2014/main" id="{1A379D0C-4E27-1143-9F75-CDC109001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17">
                  <a:extLst>
                    <a:ext uri="{FF2B5EF4-FFF2-40B4-BE49-F238E27FC236}">
                      <a16:creationId xmlns:a16="http://schemas.microsoft.com/office/drawing/2014/main" id="{9633D538-F069-7749-AA4A-7FDAD5E4E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18">
                  <a:extLst>
                    <a:ext uri="{FF2B5EF4-FFF2-40B4-BE49-F238E27FC236}">
                      <a16:creationId xmlns:a16="http://schemas.microsoft.com/office/drawing/2014/main" id="{2A0AF1EF-6F58-554D-B03F-8EDCAF9BE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19">
                  <a:extLst>
                    <a:ext uri="{FF2B5EF4-FFF2-40B4-BE49-F238E27FC236}">
                      <a16:creationId xmlns:a16="http://schemas.microsoft.com/office/drawing/2014/main" id="{8E8D4486-0622-5F4D-B773-1D089E328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20">
                  <a:extLst>
                    <a:ext uri="{FF2B5EF4-FFF2-40B4-BE49-F238E27FC236}">
                      <a16:creationId xmlns:a16="http://schemas.microsoft.com/office/drawing/2014/main" id="{0895778D-DD82-B54E-9FE0-64D3FBAC7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21">
                  <a:extLst>
                    <a:ext uri="{FF2B5EF4-FFF2-40B4-BE49-F238E27FC236}">
                      <a16:creationId xmlns:a16="http://schemas.microsoft.com/office/drawing/2014/main" id="{E51E9568-C62E-DF48-903A-E081C70CC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22">
                  <a:extLst>
                    <a:ext uri="{FF2B5EF4-FFF2-40B4-BE49-F238E27FC236}">
                      <a16:creationId xmlns:a16="http://schemas.microsoft.com/office/drawing/2014/main" id="{1B3358FD-2CCE-7C40-B697-D7871D5F7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0" name="Group 296">
            <a:extLst>
              <a:ext uri="{FF2B5EF4-FFF2-40B4-BE49-F238E27FC236}">
                <a16:creationId xmlns:a16="http://schemas.microsoft.com/office/drawing/2014/main" id="{C0849B31-B8A8-FF49-98FA-3A17F2989CA9}"/>
              </a:ext>
            </a:extLst>
          </p:cNvPr>
          <p:cNvGrpSpPr>
            <a:grpSpLocks/>
          </p:cNvGrpSpPr>
          <p:nvPr/>
        </p:nvGrpSpPr>
        <p:grpSpPr bwMode="auto">
          <a:xfrm>
            <a:off x="3994150" y="5226049"/>
            <a:ext cx="571500" cy="290515"/>
            <a:chOff x="480" y="2544"/>
            <a:chExt cx="569" cy="236"/>
          </a:xfrm>
        </p:grpSpPr>
        <p:grpSp>
          <p:nvGrpSpPr>
            <p:cNvPr id="181" name="Group 297">
              <a:extLst>
                <a:ext uri="{FF2B5EF4-FFF2-40B4-BE49-F238E27FC236}">
                  <a16:creationId xmlns:a16="http://schemas.microsoft.com/office/drawing/2014/main" id="{79A7CB46-F980-6249-A128-F7EDB375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201" name="Rectangle 298">
                <a:extLst>
                  <a:ext uri="{FF2B5EF4-FFF2-40B4-BE49-F238E27FC236}">
                    <a16:creationId xmlns:a16="http://schemas.microsoft.com/office/drawing/2014/main" id="{21D01517-0872-8C4A-A760-5CF2934D1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02" name="Rectangle 299">
                <a:extLst>
                  <a:ext uri="{FF2B5EF4-FFF2-40B4-BE49-F238E27FC236}">
                    <a16:creationId xmlns:a16="http://schemas.microsoft.com/office/drawing/2014/main" id="{C4D38899-4A1F-9240-9C18-FD57D9BB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03" name="Freeform 300">
                <a:extLst>
                  <a:ext uri="{FF2B5EF4-FFF2-40B4-BE49-F238E27FC236}">
                    <a16:creationId xmlns:a16="http://schemas.microsoft.com/office/drawing/2014/main" id="{4AED4EC4-B380-DA4C-9294-6DF0DE9EE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01">
                <a:extLst>
                  <a:ext uri="{FF2B5EF4-FFF2-40B4-BE49-F238E27FC236}">
                    <a16:creationId xmlns:a16="http://schemas.microsoft.com/office/drawing/2014/main" id="{88207623-EF40-4A45-A6BE-3D224849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02">
                <a:extLst>
                  <a:ext uri="{FF2B5EF4-FFF2-40B4-BE49-F238E27FC236}">
                    <a16:creationId xmlns:a16="http://schemas.microsoft.com/office/drawing/2014/main" id="{20D4C799-45F3-A742-BD5C-EA74D2CAE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03">
                <a:extLst>
                  <a:ext uri="{FF2B5EF4-FFF2-40B4-BE49-F238E27FC236}">
                    <a16:creationId xmlns:a16="http://schemas.microsoft.com/office/drawing/2014/main" id="{D6BD544B-FE20-FE46-8BD0-4A1B505CC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2" name="Group 304">
              <a:extLst>
                <a:ext uri="{FF2B5EF4-FFF2-40B4-BE49-F238E27FC236}">
                  <a16:creationId xmlns:a16="http://schemas.microsoft.com/office/drawing/2014/main" id="{96D28481-2667-6248-A855-C06AFA43D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83" name="Group 305">
                <a:extLst>
                  <a:ext uri="{FF2B5EF4-FFF2-40B4-BE49-F238E27FC236}">
                    <a16:creationId xmlns:a16="http://schemas.microsoft.com/office/drawing/2014/main" id="{0B4D7DE0-93C4-144A-93E8-B662615C2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93" name="Freeform 306">
                  <a:extLst>
                    <a:ext uri="{FF2B5EF4-FFF2-40B4-BE49-F238E27FC236}">
                      <a16:creationId xmlns:a16="http://schemas.microsoft.com/office/drawing/2014/main" id="{EC3FD50C-FED5-2449-969F-F8EB9E3E4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307">
                  <a:extLst>
                    <a:ext uri="{FF2B5EF4-FFF2-40B4-BE49-F238E27FC236}">
                      <a16:creationId xmlns:a16="http://schemas.microsoft.com/office/drawing/2014/main" id="{B845C9A9-99BD-8141-91CF-152EFF526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308">
                  <a:extLst>
                    <a:ext uri="{FF2B5EF4-FFF2-40B4-BE49-F238E27FC236}">
                      <a16:creationId xmlns:a16="http://schemas.microsoft.com/office/drawing/2014/main" id="{56CBA548-4A04-9843-81EA-C5CE62312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309">
                  <a:extLst>
                    <a:ext uri="{FF2B5EF4-FFF2-40B4-BE49-F238E27FC236}">
                      <a16:creationId xmlns:a16="http://schemas.microsoft.com/office/drawing/2014/main" id="{CD2F2916-F898-0949-B1C6-283897C39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310">
                  <a:extLst>
                    <a:ext uri="{FF2B5EF4-FFF2-40B4-BE49-F238E27FC236}">
                      <a16:creationId xmlns:a16="http://schemas.microsoft.com/office/drawing/2014/main" id="{B4D8DF9D-40F6-A94B-AEEB-97846734A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311">
                  <a:extLst>
                    <a:ext uri="{FF2B5EF4-FFF2-40B4-BE49-F238E27FC236}">
                      <a16:creationId xmlns:a16="http://schemas.microsoft.com/office/drawing/2014/main" id="{AAD04CBA-E847-DF4D-B03D-3D42B3AC3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312">
                  <a:extLst>
                    <a:ext uri="{FF2B5EF4-FFF2-40B4-BE49-F238E27FC236}">
                      <a16:creationId xmlns:a16="http://schemas.microsoft.com/office/drawing/2014/main" id="{3F8BC96C-5AE3-3747-9162-92EF55C1F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313">
                  <a:extLst>
                    <a:ext uri="{FF2B5EF4-FFF2-40B4-BE49-F238E27FC236}">
                      <a16:creationId xmlns:a16="http://schemas.microsoft.com/office/drawing/2014/main" id="{E70EE0D2-497E-3441-97BE-882D824B4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" name="Group 314">
                <a:extLst>
                  <a:ext uri="{FF2B5EF4-FFF2-40B4-BE49-F238E27FC236}">
                    <a16:creationId xmlns:a16="http://schemas.microsoft.com/office/drawing/2014/main" id="{CB57BCA0-9684-364E-93CA-3FA24FFF2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85" name="Freeform 315">
                  <a:extLst>
                    <a:ext uri="{FF2B5EF4-FFF2-40B4-BE49-F238E27FC236}">
                      <a16:creationId xmlns:a16="http://schemas.microsoft.com/office/drawing/2014/main" id="{42EA7408-69E8-6544-A93A-730BE2F2B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316">
                  <a:extLst>
                    <a:ext uri="{FF2B5EF4-FFF2-40B4-BE49-F238E27FC236}">
                      <a16:creationId xmlns:a16="http://schemas.microsoft.com/office/drawing/2014/main" id="{D1EFB7E8-3F37-AB48-B7EE-0ED81D4CB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317">
                  <a:extLst>
                    <a:ext uri="{FF2B5EF4-FFF2-40B4-BE49-F238E27FC236}">
                      <a16:creationId xmlns:a16="http://schemas.microsoft.com/office/drawing/2014/main" id="{C72F67C5-4DF1-7740-88EB-2E5250B16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318">
                  <a:extLst>
                    <a:ext uri="{FF2B5EF4-FFF2-40B4-BE49-F238E27FC236}">
                      <a16:creationId xmlns:a16="http://schemas.microsoft.com/office/drawing/2014/main" id="{1A272D41-47F5-4F4A-82FE-D0E1115EB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319">
                  <a:extLst>
                    <a:ext uri="{FF2B5EF4-FFF2-40B4-BE49-F238E27FC236}">
                      <a16:creationId xmlns:a16="http://schemas.microsoft.com/office/drawing/2014/main" id="{25C73A33-1448-D547-A812-05E8139CC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320">
                  <a:extLst>
                    <a:ext uri="{FF2B5EF4-FFF2-40B4-BE49-F238E27FC236}">
                      <a16:creationId xmlns:a16="http://schemas.microsoft.com/office/drawing/2014/main" id="{FC5FA89B-0D39-A04E-8E3F-50A8103C9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321">
                  <a:extLst>
                    <a:ext uri="{FF2B5EF4-FFF2-40B4-BE49-F238E27FC236}">
                      <a16:creationId xmlns:a16="http://schemas.microsoft.com/office/drawing/2014/main" id="{AFA5AAB4-726C-414C-9133-0F6B0735C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322">
                  <a:extLst>
                    <a:ext uri="{FF2B5EF4-FFF2-40B4-BE49-F238E27FC236}">
                      <a16:creationId xmlns:a16="http://schemas.microsoft.com/office/drawing/2014/main" id="{0E804968-E8F1-C143-A5C7-8E67F22DA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7" name="Group 296">
            <a:extLst>
              <a:ext uri="{FF2B5EF4-FFF2-40B4-BE49-F238E27FC236}">
                <a16:creationId xmlns:a16="http://schemas.microsoft.com/office/drawing/2014/main" id="{95FD1DB1-9B6F-E949-B09D-4D84E9826418}"/>
              </a:ext>
            </a:extLst>
          </p:cNvPr>
          <p:cNvGrpSpPr>
            <a:grpSpLocks/>
          </p:cNvGrpSpPr>
          <p:nvPr/>
        </p:nvGrpSpPr>
        <p:grpSpPr bwMode="auto">
          <a:xfrm>
            <a:off x="2108200" y="2330449"/>
            <a:ext cx="571500" cy="290515"/>
            <a:chOff x="480" y="2544"/>
            <a:chExt cx="569" cy="236"/>
          </a:xfrm>
        </p:grpSpPr>
        <p:grpSp>
          <p:nvGrpSpPr>
            <p:cNvPr id="208" name="Group 297">
              <a:extLst>
                <a:ext uri="{FF2B5EF4-FFF2-40B4-BE49-F238E27FC236}">
                  <a16:creationId xmlns:a16="http://schemas.microsoft.com/office/drawing/2014/main" id="{AEFEAB31-6CEF-AC4E-9EC7-A4828F645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228" name="Rectangle 298">
                <a:extLst>
                  <a:ext uri="{FF2B5EF4-FFF2-40B4-BE49-F238E27FC236}">
                    <a16:creationId xmlns:a16="http://schemas.microsoft.com/office/drawing/2014/main" id="{33E925BE-6024-B743-B8D3-021398AD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29" name="Rectangle 299">
                <a:extLst>
                  <a:ext uri="{FF2B5EF4-FFF2-40B4-BE49-F238E27FC236}">
                    <a16:creationId xmlns:a16="http://schemas.microsoft.com/office/drawing/2014/main" id="{8DAA860C-FDEA-EF48-9A32-8278BCB8F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30" name="Freeform 300">
                <a:extLst>
                  <a:ext uri="{FF2B5EF4-FFF2-40B4-BE49-F238E27FC236}">
                    <a16:creationId xmlns:a16="http://schemas.microsoft.com/office/drawing/2014/main" id="{3DDFCF69-4F1B-DD46-9667-6757E8549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301">
                <a:extLst>
                  <a:ext uri="{FF2B5EF4-FFF2-40B4-BE49-F238E27FC236}">
                    <a16:creationId xmlns:a16="http://schemas.microsoft.com/office/drawing/2014/main" id="{78772F7B-F522-564F-ABAC-BCD7E44A2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302">
                <a:extLst>
                  <a:ext uri="{FF2B5EF4-FFF2-40B4-BE49-F238E27FC236}">
                    <a16:creationId xmlns:a16="http://schemas.microsoft.com/office/drawing/2014/main" id="{CFB3AC35-79E7-694D-83FA-C3940E7C2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303">
                <a:extLst>
                  <a:ext uri="{FF2B5EF4-FFF2-40B4-BE49-F238E27FC236}">
                    <a16:creationId xmlns:a16="http://schemas.microsoft.com/office/drawing/2014/main" id="{DC55D3A5-DCAE-AD43-BAF2-05F338567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" name="Group 304">
              <a:extLst>
                <a:ext uri="{FF2B5EF4-FFF2-40B4-BE49-F238E27FC236}">
                  <a16:creationId xmlns:a16="http://schemas.microsoft.com/office/drawing/2014/main" id="{4B154485-C8DC-5E4B-B07C-E4ADF7D80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210" name="Group 305">
                <a:extLst>
                  <a:ext uri="{FF2B5EF4-FFF2-40B4-BE49-F238E27FC236}">
                    <a16:creationId xmlns:a16="http://schemas.microsoft.com/office/drawing/2014/main" id="{61DC83E1-F851-0B43-B135-CB3B1C248E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220" name="Freeform 306">
                  <a:extLst>
                    <a:ext uri="{FF2B5EF4-FFF2-40B4-BE49-F238E27FC236}">
                      <a16:creationId xmlns:a16="http://schemas.microsoft.com/office/drawing/2014/main" id="{8F93480A-D6C7-D64D-8863-9CF4D9006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307">
                  <a:extLst>
                    <a:ext uri="{FF2B5EF4-FFF2-40B4-BE49-F238E27FC236}">
                      <a16:creationId xmlns:a16="http://schemas.microsoft.com/office/drawing/2014/main" id="{D8ED8D6E-5706-A841-9809-43D89BABE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308">
                  <a:extLst>
                    <a:ext uri="{FF2B5EF4-FFF2-40B4-BE49-F238E27FC236}">
                      <a16:creationId xmlns:a16="http://schemas.microsoft.com/office/drawing/2014/main" id="{79ECE1E9-1A27-EE45-823D-58F0E5C48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309">
                  <a:extLst>
                    <a:ext uri="{FF2B5EF4-FFF2-40B4-BE49-F238E27FC236}">
                      <a16:creationId xmlns:a16="http://schemas.microsoft.com/office/drawing/2014/main" id="{95AC45A6-EC3C-7D40-A6C2-9CC8238E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310">
                  <a:extLst>
                    <a:ext uri="{FF2B5EF4-FFF2-40B4-BE49-F238E27FC236}">
                      <a16:creationId xmlns:a16="http://schemas.microsoft.com/office/drawing/2014/main" id="{3F22DCCD-6A73-714B-AB71-19ABA1FF4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311">
                  <a:extLst>
                    <a:ext uri="{FF2B5EF4-FFF2-40B4-BE49-F238E27FC236}">
                      <a16:creationId xmlns:a16="http://schemas.microsoft.com/office/drawing/2014/main" id="{0E5745B9-35BE-2D48-9F91-1B3CC1BDB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312">
                  <a:extLst>
                    <a:ext uri="{FF2B5EF4-FFF2-40B4-BE49-F238E27FC236}">
                      <a16:creationId xmlns:a16="http://schemas.microsoft.com/office/drawing/2014/main" id="{6AD553A8-3996-4C40-ADF6-ADFDDF9B9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313">
                  <a:extLst>
                    <a:ext uri="{FF2B5EF4-FFF2-40B4-BE49-F238E27FC236}">
                      <a16:creationId xmlns:a16="http://schemas.microsoft.com/office/drawing/2014/main" id="{C5097DDC-ACEB-9248-B8DE-956EEC128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1" name="Group 314">
                <a:extLst>
                  <a:ext uri="{FF2B5EF4-FFF2-40B4-BE49-F238E27FC236}">
                    <a16:creationId xmlns:a16="http://schemas.microsoft.com/office/drawing/2014/main" id="{64142AD4-E0F2-1144-AE4E-4FF7799A52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212" name="Freeform 315">
                  <a:extLst>
                    <a:ext uri="{FF2B5EF4-FFF2-40B4-BE49-F238E27FC236}">
                      <a16:creationId xmlns:a16="http://schemas.microsoft.com/office/drawing/2014/main" id="{410760C1-8606-B345-8182-4DC9D3D37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316">
                  <a:extLst>
                    <a:ext uri="{FF2B5EF4-FFF2-40B4-BE49-F238E27FC236}">
                      <a16:creationId xmlns:a16="http://schemas.microsoft.com/office/drawing/2014/main" id="{05413BCC-A1C0-0B41-B5F2-6DAC8952C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317">
                  <a:extLst>
                    <a:ext uri="{FF2B5EF4-FFF2-40B4-BE49-F238E27FC236}">
                      <a16:creationId xmlns:a16="http://schemas.microsoft.com/office/drawing/2014/main" id="{1A30E74C-36CD-BF4A-A9CE-FD19B2EA3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318">
                  <a:extLst>
                    <a:ext uri="{FF2B5EF4-FFF2-40B4-BE49-F238E27FC236}">
                      <a16:creationId xmlns:a16="http://schemas.microsoft.com/office/drawing/2014/main" id="{57826B02-B181-CD46-B13C-D547D100E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319">
                  <a:extLst>
                    <a:ext uri="{FF2B5EF4-FFF2-40B4-BE49-F238E27FC236}">
                      <a16:creationId xmlns:a16="http://schemas.microsoft.com/office/drawing/2014/main" id="{C682111E-0BBD-634D-BB37-8B510B1C7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320">
                  <a:extLst>
                    <a:ext uri="{FF2B5EF4-FFF2-40B4-BE49-F238E27FC236}">
                      <a16:creationId xmlns:a16="http://schemas.microsoft.com/office/drawing/2014/main" id="{21078A9E-77B2-5940-84F7-82F8DB9BF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321">
                  <a:extLst>
                    <a:ext uri="{FF2B5EF4-FFF2-40B4-BE49-F238E27FC236}">
                      <a16:creationId xmlns:a16="http://schemas.microsoft.com/office/drawing/2014/main" id="{BA614590-E17B-EE4F-86CA-6D010256B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322">
                  <a:extLst>
                    <a:ext uri="{FF2B5EF4-FFF2-40B4-BE49-F238E27FC236}">
                      <a16:creationId xmlns:a16="http://schemas.microsoft.com/office/drawing/2014/main" id="{00924088-E76C-9C42-8456-5926E844F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4" name="Group 296">
            <a:extLst>
              <a:ext uri="{FF2B5EF4-FFF2-40B4-BE49-F238E27FC236}">
                <a16:creationId xmlns:a16="http://schemas.microsoft.com/office/drawing/2014/main" id="{5E3CB96B-6763-4F43-946E-2840B0D373E5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5226049"/>
            <a:ext cx="571500" cy="290515"/>
            <a:chOff x="480" y="2544"/>
            <a:chExt cx="569" cy="236"/>
          </a:xfrm>
        </p:grpSpPr>
        <p:grpSp>
          <p:nvGrpSpPr>
            <p:cNvPr id="235" name="Group 297">
              <a:extLst>
                <a:ext uri="{FF2B5EF4-FFF2-40B4-BE49-F238E27FC236}">
                  <a16:creationId xmlns:a16="http://schemas.microsoft.com/office/drawing/2014/main" id="{1B290AE6-A9A8-BB4E-813C-F8CD22494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255" name="Rectangle 298">
                <a:extLst>
                  <a:ext uri="{FF2B5EF4-FFF2-40B4-BE49-F238E27FC236}">
                    <a16:creationId xmlns:a16="http://schemas.microsoft.com/office/drawing/2014/main" id="{2EFF81C8-985D-1649-AEA5-9C27FF6B8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56" name="Rectangle 299">
                <a:extLst>
                  <a:ext uri="{FF2B5EF4-FFF2-40B4-BE49-F238E27FC236}">
                    <a16:creationId xmlns:a16="http://schemas.microsoft.com/office/drawing/2014/main" id="{57E830B1-9F26-FC4D-8072-1379E835C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57" name="Freeform 300">
                <a:extLst>
                  <a:ext uri="{FF2B5EF4-FFF2-40B4-BE49-F238E27FC236}">
                    <a16:creationId xmlns:a16="http://schemas.microsoft.com/office/drawing/2014/main" id="{1599FA66-2641-D24E-A7AE-BEE387FB6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01">
                <a:extLst>
                  <a:ext uri="{FF2B5EF4-FFF2-40B4-BE49-F238E27FC236}">
                    <a16:creationId xmlns:a16="http://schemas.microsoft.com/office/drawing/2014/main" id="{85DA1163-599E-9C4E-96DA-9F191251D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302">
                <a:extLst>
                  <a:ext uri="{FF2B5EF4-FFF2-40B4-BE49-F238E27FC236}">
                    <a16:creationId xmlns:a16="http://schemas.microsoft.com/office/drawing/2014/main" id="{803A2C91-AB8B-6D4C-A48E-F8334FDD5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303">
                <a:extLst>
                  <a:ext uri="{FF2B5EF4-FFF2-40B4-BE49-F238E27FC236}">
                    <a16:creationId xmlns:a16="http://schemas.microsoft.com/office/drawing/2014/main" id="{D4FE1DA4-43A5-1049-A131-DD556D33D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" name="Group 304">
              <a:extLst>
                <a:ext uri="{FF2B5EF4-FFF2-40B4-BE49-F238E27FC236}">
                  <a16:creationId xmlns:a16="http://schemas.microsoft.com/office/drawing/2014/main" id="{7E8F6F3F-8127-964A-BAFE-A356A4969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237" name="Group 305">
                <a:extLst>
                  <a:ext uri="{FF2B5EF4-FFF2-40B4-BE49-F238E27FC236}">
                    <a16:creationId xmlns:a16="http://schemas.microsoft.com/office/drawing/2014/main" id="{46B5A551-3610-F440-B9C0-5D95DA9637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247" name="Freeform 306">
                  <a:extLst>
                    <a:ext uri="{FF2B5EF4-FFF2-40B4-BE49-F238E27FC236}">
                      <a16:creationId xmlns:a16="http://schemas.microsoft.com/office/drawing/2014/main" id="{0DF2B0E8-4E01-1F48-BA1C-74142C2E3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307">
                  <a:extLst>
                    <a:ext uri="{FF2B5EF4-FFF2-40B4-BE49-F238E27FC236}">
                      <a16:creationId xmlns:a16="http://schemas.microsoft.com/office/drawing/2014/main" id="{8C22BF3F-448C-3541-BB31-DD29F8160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308">
                  <a:extLst>
                    <a:ext uri="{FF2B5EF4-FFF2-40B4-BE49-F238E27FC236}">
                      <a16:creationId xmlns:a16="http://schemas.microsoft.com/office/drawing/2014/main" id="{AA6AF7E7-8CCE-904C-9D0F-6C8F4181A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309">
                  <a:extLst>
                    <a:ext uri="{FF2B5EF4-FFF2-40B4-BE49-F238E27FC236}">
                      <a16:creationId xmlns:a16="http://schemas.microsoft.com/office/drawing/2014/main" id="{7A8A4217-B200-5140-903C-D0062E526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310">
                  <a:extLst>
                    <a:ext uri="{FF2B5EF4-FFF2-40B4-BE49-F238E27FC236}">
                      <a16:creationId xmlns:a16="http://schemas.microsoft.com/office/drawing/2014/main" id="{9A143BD0-DA5B-364A-9BFE-60E8F8C91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311">
                  <a:extLst>
                    <a:ext uri="{FF2B5EF4-FFF2-40B4-BE49-F238E27FC236}">
                      <a16:creationId xmlns:a16="http://schemas.microsoft.com/office/drawing/2014/main" id="{08F3257B-479C-2945-BA1B-5816AD31F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312">
                  <a:extLst>
                    <a:ext uri="{FF2B5EF4-FFF2-40B4-BE49-F238E27FC236}">
                      <a16:creationId xmlns:a16="http://schemas.microsoft.com/office/drawing/2014/main" id="{0A3593B3-ECC1-CC47-8DB8-BC43287B8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313">
                  <a:extLst>
                    <a:ext uri="{FF2B5EF4-FFF2-40B4-BE49-F238E27FC236}">
                      <a16:creationId xmlns:a16="http://schemas.microsoft.com/office/drawing/2014/main" id="{FDE54DDA-45DD-9948-AD40-706EB3390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314">
                <a:extLst>
                  <a:ext uri="{FF2B5EF4-FFF2-40B4-BE49-F238E27FC236}">
                    <a16:creationId xmlns:a16="http://schemas.microsoft.com/office/drawing/2014/main" id="{CF84D3B7-C186-CF4A-981C-51A8E1B8E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239" name="Freeform 315">
                  <a:extLst>
                    <a:ext uri="{FF2B5EF4-FFF2-40B4-BE49-F238E27FC236}">
                      <a16:creationId xmlns:a16="http://schemas.microsoft.com/office/drawing/2014/main" id="{22DC3E5B-2F28-804A-8DA1-A6837E7CC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316">
                  <a:extLst>
                    <a:ext uri="{FF2B5EF4-FFF2-40B4-BE49-F238E27FC236}">
                      <a16:creationId xmlns:a16="http://schemas.microsoft.com/office/drawing/2014/main" id="{19FBD3FF-DFC5-2143-806F-A02031DE9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317">
                  <a:extLst>
                    <a:ext uri="{FF2B5EF4-FFF2-40B4-BE49-F238E27FC236}">
                      <a16:creationId xmlns:a16="http://schemas.microsoft.com/office/drawing/2014/main" id="{44652131-4128-6B49-B1C2-0929BE936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318">
                  <a:extLst>
                    <a:ext uri="{FF2B5EF4-FFF2-40B4-BE49-F238E27FC236}">
                      <a16:creationId xmlns:a16="http://schemas.microsoft.com/office/drawing/2014/main" id="{40451860-4319-C846-B9E2-BDBEE1D8B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319">
                  <a:extLst>
                    <a:ext uri="{FF2B5EF4-FFF2-40B4-BE49-F238E27FC236}">
                      <a16:creationId xmlns:a16="http://schemas.microsoft.com/office/drawing/2014/main" id="{8117ABD4-49AC-F84C-85F0-7F4DBBEBC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320">
                  <a:extLst>
                    <a:ext uri="{FF2B5EF4-FFF2-40B4-BE49-F238E27FC236}">
                      <a16:creationId xmlns:a16="http://schemas.microsoft.com/office/drawing/2014/main" id="{3F4507E0-BCD1-A248-B9F2-4E7321D7E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321">
                  <a:extLst>
                    <a:ext uri="{FF2B5EF4-FFF2-40B4-BE49-F238E27FC236}">
                      <a16:creationId xmlns:a16="http://schemas.microsoft.com/office/drawing/2014/main" id="{83A53655-A137-D844-BE21-BCA8EB19E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322">
                  <a:extLst>
                    <a:ext uri="{FF2B5EF4-FFF2-40B4-BE49-F238E27FC236}">
                      <a16:creationId xmlns:a16="http://schemas.microsoft.com/office/drawing/2014/main" id="{24B65916-7CF1-BA4C-81B3-4FA9AAC8E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1" name="Group 296">
            <a:extLst>
              <a:ext uri="{FF2B5EF4-FFF2-40B4-BE49-F238E27FC236}">
                <a16:creationId xmlns:a16="http://schemas.microsoft.com/office/drawing/2014/main" id="{83A7F531-96CA-554B-8B50-576836033B32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5226049"/>
            <a:ext cx="571500" cy="290515"/>
            <a:chOff x="480" y="2544"/>
            <a:chExt cx="569" cy="236"/>
          </a:xfrm>
        </p:grpSpPr>
        <p:grpSp>
          <p:nvGrpSpPr>
            <p:cNvPr id="262" name="Group 297">
              <a:extLst>
                <a:ext uri="{FF2B5EF4-FFF2-40B4-BE49-F238E27FC236}">
                  <a16:creationId xmlns:a16="http://schemas.microsoft.com/office/drawing/2014/main" id="{467BACDF-92B4-3747-9204-210143EE8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282" name="Rectangle 298">
                <a:extLst>
                  <a:ext uri="{FF2B5EF4-FFF2-40B4-BE49-F238E27FC236}">
                    <a16:creationId xmlns:a16="http://schemas.microsoft.com/office/drawing/2014/main" id="{12000B6C-DD79-EA4B-B26A-9C71B0BB2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83" name="Rectangle 299">
                <a:extLst>
                  <a:ext uri="{FF2B5EF4-FFF2-40B4-BE49-F238E27FC236}">
                    <a16:creationId xmlns:a16="http://schemas.microsoft.com/office/drawing/2014/main" id="{9FB48D43-750D-9341-B9BA-35246E900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284" name="Freeform 300">
                <a:extLst>
                  <a:ext uri="{FF2B5EF4-FFF2-40B4-BE49-F238E27FC236}">
                    <a16:creationId xmlns:a16="http://schemas.microsoft.com/office/drawing/2014/main" id="{DF5F3D4D-D085-FD43-8434-B1561DE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01">
                <a:extLst>
                  <a:ext uri="{FF2B5EF4-FFF2-40B4-BE49-F238E27FC236}">
                    <a16:creationId xmlns:a16="http://schemas.microsoft.com/office/drawing/2014/main" id="{0AABE9A7-5DC5-1A41-AE46-0DAFE4260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302">
                <a:extLst>
                  <a:ext uri="{FF2B5EF4-FFF2-40B4-BE49-F238E27FC236}">
                    <a16:creationId xmlns:a16="http://schemas.microsoft.com/office/drawing/2014/main" id="{24B31E7B-574D-C346-BA0F-9DDB49497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03">
                <a:extLst>
                  <a:ext uri="{FF2B5EF4-FFF2-40B4-BE49-F238E27FC236}">
                    <a16:creationId xmlns:a16="http://schemas.microsoft.com/office/drawing/2014/main" id="{3E2C3914-9471-3945-8882-1B63059C9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3" name="Group 304">
              <a:extLst>
                <a:ext uri="{FF2B5EF4-FFF2-40B4-BE49-F238E27FC236}">
                  <a16:creationId xmlns:a16="http://schemas.microsoft.com/office/drawing/2014/main" id="{B6FBFB2D-F8DD-A14D-9DB2-0E7218F63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264" name="Group 305">
                <a:extLst>
                  <a:ext uri="{FF2B5EF4-FFF2-40B4-BE49-F238E27FC236}">
                    <a16:creationId xmlns:a16="http://schemas.microsoft.com/office/drawing/2014/main" id="{E3C932E7-FA48-D940-B142-B470EC31B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274" name="Freeform 306">
                  <a:extLst>
                    <a:ext uri="{FF2B5EF4-FFF2-40B4-BE49-F238E27FC236}">
                      <a16:creationId xmlns:a16="http://schemas.microsoft.com/office/drawing/2014/main" id="{9630746D-1D56-854E-9204-01AEA464E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307">
                  <a:extLst>
                    <a:ext uri="{FF2B5EF4-FFF2-40B4-BE49-F238E27FC236}">
                      <a16:creationId xmlns:a16="http://schemas.microsoft.com/office/drawing/2014/main" id="{3A807390-B9B0-FE43-9186-685D6A607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308">
                  <a:extLst>
                    <a:ext uri="{FF2B5EF4-FFF2-40B4-BE49-F238E27FC236}">
                      <a16:creationId xmlns:a16="http://schemas.microsoft.com/office/drawing/2014/main" id="{D387C0A9-C7CD-E94D-9012-2080146A0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309">
                  <a:extLst>
                    <a:ext uri="{FF2B5EF4-FFF2-40B4-BE49-F238E27FC236}">
                      <a16:creationId xmlns:a16="http://schemas.microsoft.com/office/drawing/2014/main" id="{311528F1-1A1F-5E49-8423-9FD505C23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310">
                  <a:extLst>
                    <a:ext uri="{FF2B5EF4-FFF2-40B4-BE49-F238E27FC236}">
                      <a16:creationId xmlns:a16="http://schemas.microsoft.com/office/drawing/2014/main" id="{99196382-4C97-B540-B0BB-2A137C8DA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311">
                  <a:extLst>
                    <a:ext uri="{FF2B5EF4-FFF2-40B4-BE49-F238E27FC236}">
                      <a16:creationId xmlns:a16="http://schemas.microsoft.com/office/drawing/2014/main" id="{153B4797-740B-E943-B095-1686BF01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312">
                  <a:extLst>
                    <a:ext uri="{FF2B5EF4-FFF2-40B4-BE49-F238E27FC236}">
                      <a16:creationId xmlns:a16="http://schemas.microsoft.com/office/drawing/2014/main" id="{7C8A3783-8A6D-9440-A6E4-AE43B5CD7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313">
                  <a:extLst>
                    <a:ext uri="{FF2B5EF4-FFF2-40B4-BE49-F238E27FC236}">
                      <a16:creationId xmlns:a16="http://schemas.microsoft.com/office/drawing/2014/main" id="{4802B1C9-A6D5-B44B-B726-6D1A917EB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314">
                <a:extLst>
                  <a:ext uri="{FF2B5EF4-FFF2-40B4-BE49-F238E27FC236}">
                    <a16:creationId xmlns:a16="http://schemas.microsoft.com/office/drawing/2014/main" id="{31BE2E9C-84E1-8843-AE5C-9C0021C83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266" name="Freeform 315">
                  <a:extLst>
                    <a:ext uri="{FF2B5EF4-FFF2-40B4-BE49-F238E27FC236}">
                      <a16:creationId xmlns:a16="http://schemas.microsoft.com/office/drawing/2014/main" id="{4FC7A15D-043A-834C-9B87-D17F5A1D9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316">
                  <a:extLst>
                    <a:ext uri="{FF2B5EF4-FFF2-40B4-BE49-F238E27FC236}">
                      <a16:creationId xmlns:a16="http://schemas.microsoft.com/office/drawing/2014/main" id="{FBCCFA51-83CA-F742-948A-752BC7C64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317">
                  <a:extLst>
                    <a:ext uri="{FF2B5EF4-FFF2-40B4-BE49-F238E27FC236}">
                      <a16:creationId xmlns:a16="http://schemas.microsoft.com/office/drawing/2014/main" id="{4999A730-E0DF-9F48-8B7E-32AD0E85F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318">
                  <a:extLst>
                    <a:ext uri="{FF2B5EF4-FFF2-40B4-BE49-F238E27FC236}">
                      <a16:creationId xmlns:a16="http://schemas.microsoft.com/office/drawing/2014/main" id="{7B81C578-98A4-BF40-B129-AA6A0C6B3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319">
                  <a:extLst>
                    <a:ext uri="{FF2B5EF4-FFF2-40B4-BE49-F238E27FC236}">
                      <a16:creationId xmlns:a16="http://schemas.microsoft.com/office/drawing/2014/main" id="{45F328E2-943E-D746-9D38-9D0C8FAAC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320">
                  <a:extLst>
                    <a:ext uri="{FF2B5EF4-FFF2-40B4-BE49-F238E27FC236}">
                      <a16:creationId xmlns:a16="http://schemas.microsoft.com/office/drawing/2014/main" id="{A2B63816-E032-314E-85C1-B5D8E30BB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321">
                  <a:extLst>
                    <a:ext uri="{FF2B5EF4-FFF2-40B4-BE49-F238E27FC236}">
                      <a16:creationId xmlns:a16="http://schemas.microsoft.com/office/drawing/2014/main" id="{C4EED9EA-3FEB-0145-8032-5F8D03001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322">
                  <a:extLst>
                    <a:ext uri="{FF2B5EF4-FFF2-40B4-BE49-F238E27FC236}">
                      <a16:creationId xmlns:a16="http://schemas.microsoft.com/office/drawing/2014/main" id="{77DD5794-ADE2-CE48-833D-16578E679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8" name="Group 296">
            <a:extLst>
              <a:ext uri="{FF2B5EF4-FFF2-40B4-BE49-F238E27FC236}">
                <a16:creationId xmlns:a16="http://schemas.microsoft.com/office/drawing/2014/main" id="{6A96256C-AC6A-BF4E-B092-1550CB87A845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4679949"/>
            <a:ext cx="571500" cy="290515"/>
            <a:chOff x="480" y="2544"/>
            <a:chExt cx="569" cy="236"/>
          </a:xfrm>
        </p:grpSpPr>
        <p:grpSp>
          <p:nvGrpSpPr>
            <p:cNvPr id="289" name="Group 297">
              <a:extLst>
                <a:ext uri="{FF2B5EF4-FFF2-40B4-BE49-F238E27FC236}">
                  <a16:creationId xmlns:a16="http://schemas.microsoft.com/office/drawing/2014/main" id="{A649963D-D8F6-5342-9028-7257AC596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309" name="Rectangle 298">
                <a:extLst>
                  <a:ext uri="{FF2B5EF4-FFF2-40B4-BE49-F238E27FC236}">
                    <a16:creationId xmlns:a16="http://schemas.microsoft.com/office/drawing/2014/main" id="{0EDCF61F-21AC-DE43-AC07-336AA3F1E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310" name="Rectangle 299">
                <a:extLst>
                  <a:ext uri="{FF2B5EF4-FFF2-40B4-BE49-F238E27FC236}">
                    <a16:creationId xmlns:a16="http://schemas.microsoft.com/office/drawing/2014/main" id="{6243B937-7C90-E84A-B147-3575929FD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311" name="Freeform 300">
                <a:extLst>
                  <a:ext uri="{FF2B5EF4-FFF2-40B4-BE49-F238E27FC236}">
                    <a16:creationId xmlns:a16="http://schemas.microsoft.com/office/drawing/2014/main" id="{75DB73B7-CA51-564F-97C9-EC9D8790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301">
                <a:extLst>
                  <a:ext uri="{FF2B5EF4-FFF2-40B4-BE49-F238E27FC236}">
                    <a16:creationId xmlns:a16="http://schemas.microsoft.com/office/drawing/2014/main" id="{A7BD76D2-4944-3B4B-BCF4-10342F928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02">
                <a:extLst>
                  <a:ext uri="{FF2B5EF4-FFF2-40B4-BE49-F238E27FC236}">
                    <a16:creationId xmlns:a16="http://schemas.microsoft.com/office/drawing/2014/main" id="{0ADFEDB2-7B7F-F940-A9D6-F35B7A54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03">
                <a:extLst>
                  <a:ext uri="{FF2B5EF4-FFF2-40B4-BE49-F238E27FC236}">
                    <a16:creationId xmlns:a16="http://schemas.microsoft.com/office/drawing/2014/main" id="{EFF651E3-C588-2B42-AD6A-0DB5951B3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0" name="Group 304">
              <a:extLst>
                <a:ext uri="{FF2B5EF4-FFF2-40B4-BE49-F238E27FC236}">
                  <a16:creationId xmlns:a16="http://schemas.microsoft.com/office/drawing/2014/main" id="{4C6236AB-DF62-334D-9343-9076F5704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291" name="Group 305">
                <a:extLst>
                  <a:ext uri="{FF2B5EF4-FFF2-40B4-BE49-F238E27FC236}">
                    <a16:creationId xmlns:a16="http://schemas.microsoft.com/office/drawing/2014/main" id="{70A6CCC9-8C05-A644-A881-9B9DA27EA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301" name="Freeform 306">
                  <a:extLst>
                    <a:ext uri="{FF2B5EF4-FFF2-40B4-BE49-F238E27FC236}">
                      <a16:creationId xmlns:a16="http://schemas.microsoft.com/office/drawing/2014/main" id="{931EF3A7-E1C0-BC4B-9979-8F207B310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307">
                  <a:extLst>
                    <a:ext uri="{FF2B5EF4-FFF2-40B4-BE49-F238E27FC236}">
                      <a16:creationId xmlns:a16="http://schemas.microsoft.com/office/drawing/2014/main" id="{A81A2994-8A5C-6848-A386-D64505FDE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308">
                  <a:extLst>
                    <a:ext uri="{FF2B5EF4-FFF2-40B4-BE49-F238E27FC236}">
                      <a16:creationId xmlns:a16="http://schemas.microsoft.com/office/drawing/2014/main" id="{843FA48E-32BB-5447-804B-8219C6E61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309">
                  <a:extLst>
                    <a:ext uri="{FF2B5EF4-FFF2-40B4-BE49-F238E27FC236}">
                      <a16:creationId xmlns:a16="http://schemas.microsoft.com/office/drawing/2014/main" id="{1B54CA91-A653-CB42-B2E3-4630D0DC0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310">
                  <a:extLst>
                    <a:ext uri="{FF2B5EF4-FFF2-40B4-BE49-F238E27FC236}">
                      <a16:creationId xmlns:a16="http://schemas.microsoft.com/office/drawing/2014/main" id="{126541E3-26C3-704C-8426-C3E69099C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311">
                  <a:extLst>
                    <a:ext uri="{FF2B5EF4-FFF2-40B4-BE49-F238E27FC236}">
                      <a16:creationId xmlns:a16="http://schemas.microsoft.com/office/drawing/2014/main" id="{EE5B95FC-4623-0743-8B50-BEEC8E52C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312">
                  <a:extLst>
                    <a:ext uri="{FF2B5EF4-FFF2-40B4-BE49-F238E27FC236}">
                      <a16:creationId xmlns:a16="http://schemas.microsoft.com/office/drawing/2014/main" id="{D78799AA-FD7C-2F44-B8F1-99B4406E9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313">
                  <a:extLst>
                    <a:ext uri="{FF2B5EF4-FFF2-40B4-BE49-F238E27FC236}">
                      <a16:creationId xmlns:a16="http://schemas.microsoft.com/office/drawing/2014/main" id="{42DBBCA1-2758-9945-B75E-2A802F752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314">
                <a:extLst>
                  <a:ext uri="{FF2B5EF4-FFF2-40B4-BE49-F238E27FC236}">
                    <a16:creationId xmlns:a16="http://schemas.microsoft.com/office/drawing/2014/main" id="{E7DFE1AF-A2D1-1D4E-9D23-39056F1D7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293" name="Freeform 315">
                  <a:extLst>
                    <a:ext uri="{FF2B5EF4-FFF2-40B4-BE49-F238E27FC236}">
                      <a16:creationId xmlns:a16="http://schemas.microsoft.com/office/drawing/2014/main" id="{6C251F6B-C832-AA4E-B3EE-98560A8A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316">
                  <a:extLst>
                    <a:ext uri="{FF2B5EF4-FFF2-40B4-BE49-F238E27FC236}">
                      <a16:creationId xmlns:a16="http://schemas.microsoft.com/office/drawing/2014/main" id="{DF078471-4C63-7840-A066-8682145CB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317">
                  <a:extLst>
                    <a:ext uri="{FF2B5EF4-FFF2-40B4-BE49-F238E27FC236}">
                      <a16:creationId xmlns:a16="http://schemas.microsoft.com/office/drawing/2014/main" id="{50D5F13D-A4E5-4C46-B588-0C1043584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318">
                  <a:extLst>
                    <a:ext uri="{FF2B5EF4-FFF2-40B4-BE49-F238E27FC236}">
                      <a16:creationId xmlns:a16="http://schemas.microsoft.com/office/drawing/2014/main" id="{79C63053-6F1D-FA4B-9373-AF2142354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319">
                  <a:extLst>
                    <a:ext uri="{FF2B5EF4-FFF2-40B4-BE49-F238E27FC236}">
                      <a16:creationId xmlns:a16="http://schemas.microsoft.com/office/drawing/2014/main" id="{325C4E0A-DDAB-4346-B73F-CDD2D9A40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320">
                  <a:extLst>
                    <a:ext uri="{FF2B5EF4-FFF2-40B4-BE49-F238E27FC236}">
                      <a16:creationId xmlns:a16="http://schemas.microsoft.com/office/drawing/2014/main" id="{54D599B4-4638-6544-96EE-400B9384A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321">
                  <a:extLst>
                    <a:ext uri="{FF2B5EF4-FFF2-40B4-BE49-F238E27FC236}">
                      <a16:creationId xmlns:a16="http://schemas.microsoft.com/office/drawing/2014/main" id="{BC209D88-A645-FB4E-8112-8851961FE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322">
                  <a:extLst>
                    <a:ext uri="{FF2B5EF4-FFF2-40B4-BE49-F238E27FC236}">
                      <a16:creationId xmlns:a16="http://schemas.microsoft.com/office/drawing/2014/main" id="{2D560EB6-14FF-2047-8E2E-522397BE3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5" name="Rectangle 2">
            <a:extLst>
              <a:ext uri="{FF2B5EF4-FFF2-40B4-BE49-F238E27FC236}">
                <a16:creationId xmlns:a16="http://schemas.microsoft.com/office/drawing/2014/main" id="{1DF7FAC8-2A52-814E-8DD4-17332748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0" y="1689063"/>
            <a:ext cx="1828800" cy="13208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 sz="900">
              <a:latin typeface="Courier New" charset="0"/>
              <a:ea typeface="ＭＳ Ｐゴシック" charset="0"/>
            </a:endParaRPr>
          </a:p>
        </p:txBody>
      </p:sp>
      <p:pic>
        <p:nvPicPr>
          <p:cNvPr id="316" name="Picture 67">
            <a:extLst>
              <a:ext uri="{FF2B5EF4-FFF2-40B4-BE49-F238E27FC236}">
                <a16:creationId xmlns:a16="http://schemas.microsoft.com/office/drawing/2014/main" id="{99AB7D51-FBD8-F441-BD95-1918BFD52C8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1" y="18542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" name="Text Box 68">
            <a:extLst>
              <a:ext uri="{FF2B5EF4-FFF2-40B4-BE49-F238E27FC236}">
                <a16:creationId xmlns:a16="http://schemas.microsoft.com/office/drawing/2014/main" id="{D08979D5-1EA1-6845-B0C9-384A436BE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0" y="17780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Arial" charset="0"/>
              </a:rPr>
              <a:t>Router</a:t>
            </a:r>
          </a:p>
        </p:txBody>
      </p:sp>
      <p:sp>
        <p:nvSpPr>
          <p:cNvPr id="318" name="Text Box 69">
            <a:extLst>
              <a:ext uri="{FF2B5EF4-FFF2-40B4-BE49-F238E27FC236}">
                <a16:creationId xmlns:a16="http://schemas.microsoft.com/office/drawing/2014/main" id="{39B6AE5B-AD9C-3D49-A38A-002473465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0" y="23876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Arial" charset="0"/>
              </a:rPr>
              <a:t>Switch</a:t>
            </a:r>
          </a:p>
        </p:txBody>
      </p:sp>
      <p:grpSp>
        <p:nvGrpSpPr>
          <p:cNvPr id="319" name="Group 329">
            <a:extLst>
              <a:ext uri="{FF2B5EF4-FFF2-40B4-BE49-F238E27FC236}">
                <a16:creationId xmlns:a16="http://schemas.microsoft.com/office/drawing/2014/main" id="{A2769962-EFF3-5F45-B8AE-F9FA4040EDB9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2387601"/>
            <a:ext cx="522288" cy="360363"/>
            <a:chOff x="480" y="2544"/>
            <a:chExt cx="569" cy="236"/>
          </a:xfrm>
        </p:grpSpPr>
        <p:grpSp>
          <p:nvGrpSpPr>
            <p:cNvPr id="320" name="Group 330">
              <a:extLst>
                <a:ext uri="{FF2B5EF4-FFF2-40B4-BE49-F238E27FC236}">
                  <a16:creationId xmlns:a16="http://schemas.microsoft.com/office/drawing/2014/main" id="{A5FFEED7-309E-0D48-886A-0D36B5068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340" name="Rectangle 331">
                <a:extLst>
                  <a:ext uri="{FF2B5EF4-FFF2-40B4-BE49-F238E27FC236}">
                    <a16:creationId xmlns:a16="http://schemas.microsoft.com/office/drawing/2014/main" id="{F1A4BE92-EAF0-DA44-80DE-59B3A2B54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341" name="Rectangle 332">
                <a:extLst>
                  <a:ext uri="{FF2B5EF4-FFF2-40B4-BE49-F238E27FC236}">
                    <a16:creationId xmlns:a16="http://schemas.microsoft.com/office/drawing/2014/main" id="{3A9037D0-A03D-B446-B9F5-E2A30AC14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342" name="Freeform 333">
                <a:extLst>
                  <a:ext uri="{FF2B5EF4-FFF2-40B4-BE49-F238E27FC236}">
                    <a16:creationId xmlns:a16="http://schemas.microsoft.com/office/drawing/2014/main" id="{83AB89B2-C084-4446-8463-9AE134EEC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334">
                <a:extLst>
                  <a:ext uri="{FF2B5EF4-FFF2-40B4-BE49-F238E27FC236}">
                    <a16:creationId xmlns:a16="http://schemas.microsoft.com/office/drawing/2014/main" id="{B712293A-EE50-4B4F-990E-63272922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335">
                <a:extLst>
                  <a:ext uri="{FF2B5EF4-FFF2-40B4-BE49-F238E27FC236}">
                    <a16:creationId xmlns:a16="http://schemas.microsoft.com/office/drawing/2014/main" id="{03059BD3-8A5D-2D41-8414-8AE01B6F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36">
                <a:extLst>
                  <a:ext uri="{FF2B5EF4-FFF2-40B4-BE49-F238E27FC236}">
                    <a16:creationId xmlns:a16="http://schemas.microsoft.com/office/drawing/2014/main" id="{C1A87EFF-8913-D749-8C70-20BF6BCF7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337">
              <a:extLst>
                <a:ext uri="{FF2B5EF4-FFF2-40B4-BE49-F238E27FC236}">
                  <a16:creationId xmlns:a16="http://schemas.microsoft.com/office/drawing/2014/main" id="{B9FE1F8D-884F-5A47-940F-5A4DE665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322" name="Group 338">
                <a:extLst>
                  <a:ext uri="{FF2B5EF4-FFF2-40B4-BE49-F238E27FC236}">
                    <a16:creationId xmlns:a16="http://schemas.microsoft.com/office/drawing/2014/main" id="{65C4C983-B9D7-4F48-B173-891A694811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332" name="Freeform 339">
                  <a:extLst>
                    <a:ext uri="{FF2B5EF4-FFF2-40B4-BE49-F238E27FC236}">
                      <a16:creationId xmlns:a16="http://schemas.microsoft.com/office/drawing/2014/main" id="{E147A57B-E16D-7147-805B-7E7E6FE62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340">
                  <a:extLst>
                    <a:ext uri="{FF2B5EF4-FFF2-40B4-BE49-F238E27FC236}">
                      <a16:creationId xmlns:a16="http://schemas.microsoft.com/office/drawing/2014/main" id="{2D92108F-EC68-5A4D-A407-C35317612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341">
                  <a:extLst>
                    <a:ext uri="{FF2B5EF4-FFF2-40B4-BE49-F238E27FC236}">
                      <a16:creationId xmlns:a16="http://schemas.microsoft.com/office/drawing/2014/main" id="{42174492-6E40-5F46-B4BE-0367733A4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342">
                  <a:extLst>
                    <a:ext uri="{FF2B5EF4-FFF2-40B4-BE49-F238E27FC236}">
                      <a16:creationId xmlns:a16="http://schemas.microsoft.com/office/drawing/2014/main" id="{EA303BDD-A5A9-264D-B8E4-36ED5D54C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343">
                  <a:extLst>
                    <a:ext uri="{FF2B5EF4-FFF2-40B4-BE49-F238E27FC236}">
                      <a16:creationId xmlns:a16="http://schemas.microsoft.com/office/drawing/2014/main" id="{68F5DCB2-E3EE-1944-AD7D-E3FC3307C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344">
                  <a:extLst>
                    <a:ext uri="{FF2B5EF4-FFF2-40B4-BE49-F238E27FC236}">
                      <a16:creationId xmlns:a16="http://schemas.microsoft.com/office/drawing/2014/main" id="{955AC409-0C18-564A-BBA3-7B7399A51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345">
                  <a:extLst>
                    <a:ext uri="{FF2B5EF4-FFF2-40B4-BE49-F238E27FC236}">
                      <a16:creationId xmlns:a16="http://schemas.microsoft.com/office/drawing/2014/main" id="{E181AD0C-62F2-FA4A-A5A6-7E9C49C33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346">
                  <a:extLst>
                    <a:ext uri="{FF2B5EF4-FFF2-40B4-BE49-F238E27FC236}">
                      <a16:creationId xmlns:a16="http://schemas.microsoft.com/office/drawing/2014/main" id="{CDD268D2-8CB5-9D4C-9EE4-F4DA39957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347">
                <a:extLst>
                  <a:ext uri="{FF2B5EF4-FFF2-40B4-BE49-F238E27FC236}">
                    <a16:creationId xmlns:a16="http://schemas.microsoft.com/office/drawing/2014/main" id="{A08B3378-6F5E-484C-A295-EF911BA4FB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324" name="Freeform 348">
                  <a:extLst>
                    <a:ext uri="{FF2B5EF4-FFF2-40B4-BE49-F238E27FC236}">
                      <a16:creationId xmlns:a16="http://schemas.microsoft.com/office/drawing/2014/main" id="{74B486AE-0E36-C745-B7A0-89F515316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349">
                  <a:extLst>
                    <a:ext uri="{FF2B5EF4-FFF2-40B4-BE49-F238E27FC236}">
                      <a16:creationId xmlns:a16="http://schemas.microsoft.com/office/drawing/2014/main" id="{F0C4D9B6-C9B5-DB4F-930D-81101DC6D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350">
                  <a:extLst>
                    <a:ext uri="{FF2B5EF4-FFF2-40B4-BE49-F238E27FC236}">
                      <a16:creationId xmlns:a16="http://schemas.microsoft.com/office/drawing/2014/main" id="{C5EB789B-D007-B847-860B-C52652F6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351">
                  <a:extLst>
                    <a:ext uri="{FF2B5EF4-FFF2-40B4-BE49-F238E27FC236}">
                      <a16:creationId xmlns:a16="http://schemas.microsoft.com/office/drawing/2014/main" id="{3DEBFE9F-7DC1-BB46-A56A-B9A67F5F9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352">
                  <a:extLst>
                    <a:ext uri="{FF2B5EF4-FFF2-40B4-BE49-F238E27FC236}">
                      <a16:creationId xmlns:a16="http://schemas.microsoft.com/office/drawing/2014/main" id="{BA736CF4-A045-6442-A652-17915FB44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353">
                  <a:extLst>
                    <a:ext uri="{FF2B5EF4-FFF2-40B4-BE49-F238E27FC236}">
                      <a16:creationId xmlns:a16="http://schemas.microsoft.com/office/drawing/2014/main" id="{CAD636A5-3F25-CB45-BD8F-1C01873B0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354">
                  <a:extLst>
                    <a:ext uri="{FF2B5EF4-FFF2-40B4-BE49-F238E27FC236}">
                      <a16:creationId xmlns:a16="http://schemas.microsoft.com/office/drawing/2014/main" id="{31583A11-EC0D-4143-92C9-9E3E07EEE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355">
                  <a:extLst>
                    <a:ext uri="{FF2B5EF4-FFF2-40B4-BE49-F238E27FC236}">
                      <a16:creationId xmlns:a16="http://schemas.microsoft.com/office/drawing/2014/main" id="{0CBBAB22-65E0-5B40-97E8-24A2E6E27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6" name="Group 296">
            <a:extLst>
              <a:ext uri="{FF2B5EF4-FFF2-40B4-BE49-F238E27FC236}">
                <a16:creationId xmlns:a16="http://schemas.microsoft.com/office/drawing/2014/main" id="{4480A5A8-5A12-6B4D-BBB7-74534CE1439B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1974849"/>
            <a:ext cx="571500" cy="290515"/>
            <a:chOff x="480" y="2544"/>
            <a:chExt cx="569" cy="236"/>
          </a:xfrm>
        </p:grpSpPr>
        <p:grpSp>
          <p:nvGrpSpPr>
            <p:cNvPr id="347" name="Group 297">
              <a:extLst>
                <a:ext uri="{FF2B5EF4-FFF2-40B4-BE49-F238E27FC236}">
                  <a16:creationId xmlns:a16="http://schemas.microsoft.com/office/drawing/2014/main" id="{5C27DD57-3BB2-D145-9695-5E0790F3E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367" name="Rectangle 298">
                <a:extLst>
                  <a:ext uri="{FF2B5EF4-FFF2-40B4-BE49-F238E27FC236}">
                    <a16:creationId xmlns:a16="http://schemas.microsoft.com/office/drawing/2014/main" id="{C1FD5227-804A-E54B-84EE-9C58DE57B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368" name="Rectangle 299">
                <a:extLst>
                  <a:ext uri="{FF2B5EF4-FFF2-40B4-BE49-F238E27FC236}">
                    <a16:creationId xmlns:a16="http://schemas.microsoft.com/office/drawing/2014/main" id="{FE09C039-FBF6-FE4C-9E4E-3386882FB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FontTx/>
                  <a:buChar char="•"/>
                </a:pPr>
                <a:endParaRPr lang="en-CA" altLang="en-US"/>
              </a:p>
            </p:txBody>
          </p:sp>
          <p:sp>
            <p:nvSpPr>
              <p:cNvPr id="369" name="Freeform 300">
                <a:extLst>
                  <a:ext uri="{FF2B5EF4-FFF2-40B4-BE49-F238E27FC236}">
                    <a16:creationId xmlns:a16="http://schemas.microsoft.com/office/drawing/2014/main" id="{4A85C3A5-8963-BE40-B19D-B53D8B0C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301">
                <a:extLst>
                  <a:ext uri="{FF2B5EF4-FFF2-40B4-BE49-F238E27FC236}">
                    <a16:creationId xmlns:a16="http://schemas.microsoft.com/office/drawing/2014/main" id="{FC3C2F19-E2A3-FC4B-A0EB-89D1BB15B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43 h 708"/>
                  <a:gd name="T2" fmla="*/ 45 w 403"/>
                  <a:gd name="T3" fmla="*/ 0 h 708"/>
                  <a:gd name="T4" fmla="*/ 45 w 403"/>
                  <a:gd name="T5" fmla="*/ 36 h 708"/>
                  <a:gd name="T6" fmla="*/ 0 w 403"/>
                  <a:gd name="T7" fmla="*/ 79 h 708"/>
                  <a:gd name="T8" fmla="*/ 0 w 403"/>
                  <a:gd name="T9" fmla="*/ 43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302">
                <a:extLst>
                  <a:ext uri="{FF2B5EF4-FFF2-40B4-BE49-F238E27FC236}">
                    <a16:creationId xmlns:a16="http://schemas.microsoft.com/office/drawing/2014/main" id="{6195E5EE-C21E-B540-82AF-9B0959F5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03">
                <a:extLst>
                  <a:ext uri="{FF2B5EF4-FFF2-40B4-BE49-F238E27FC236}">
                    <a16:creationId xmlns:a16="http://schemas.microsoft.com/office/drawing/2014/main" id="{F496A4BC-BB9A-184A-9C54-E9AA9298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145 w 1707"/>
                  <a:gd name="T1" fmla="*/ 43 h 384"/>
                  <a:gd name="T2" fmla="*/ 190 w 1707"/>
                  <a:gd name="T3" fmla="*/ 0 h 384"/>
                  <a:gd name="T4" fmla="*/ 45 w 1707"/>
                  <a:gd name="T5" fmla="*/ 0 h 384"/>
                  <a:gd name="T6" fmla="*/ 0 w 1707"/>
                  <a:gd name="T7" fmla="*/ 43 h 384"/>
                  <a:gd name="T8" fmla="*/ 145 w 1707"/>
                  <a:gd name="T9" fmla="*/ 43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" name="Group 304">
              <a:extLst>
                <a:ext uri="{FF2B5EF4-FFF2-40B4-BE49-F238E27FC236}">
                  <a16:creationId xmlns:a16="http://schemas.microsoft.com/office/drawing/2014/main" id="{AE8E1980-3D6B-C04E-99CE-D75D37B3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349" name="Group 305">
                <a:extLst>
                  <a:ext uri="{FF2B5EF4-FFF2-40B4-BE49-F238E27FC236}">
                    <a16:creationId xmlns:a16="http://schemas.microsoft.com/office/drawing/2014/main" id="{C4DAB358-22C2-744A-BB4E-1170089E0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359" name="Freeform 306">
                  <a:extLst>
                    <a:ext uri="{FF2B5EF4-FFF2-40B4-BE49-F238E27FC236}">
                      <a16:creationId xmlns:a16="http://schemas.microsoft.com/office/drawing/2014/main" id="{B8BEC233-2627-134F-A59D-FA1532ACC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307">
                  <a:extLst>
                    <a:ext uri="{FF2B5EF4-FFF2-40B4-BE49-F238E27FC236}">
                      <a16:creationId xmlns:a16="http://schemas.microsoft.com/office/drawing/2014/main" id="{16FFECB7-6A2B-6A4E-B92D-326836543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308">
                  <a:extLst>
                    <a:ext uri="{FF2B5EF4-FFF2-40B4-BE49-F238E27FC236}">
                      <a16:creationId xmlns:a16="http://schemas.microsoft.com/office/drawing/2014/main" id="{3F54D234-0E6A-9443-A130-38597DBAD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309">
                  <a:extLst>
                    <a:ext uri="{FF2B5EF4-FFF2-40B4-BE49-F238E27FC236}">
                      <a16:creationId xmlns:a16="http://schemas.microsoft.com/office/drawing/2014/main" id="{C2FD700B-0575-5F45-A7B3-C4AC840D0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5 w 557"/>
                    <a:gd name="T1" fmla="*/ 4 h 139"/>
                    <a:gd name="T2" fmla="*/ 0 w 557"/>
                    <a:gd name="T3" fmla="*/ 9 h 139"/>
                    <a:gd name="T4" fmla="*/ 37 w 557"/>
                    <a:gd name="T5" fmla="*/ 9 h 139"/>
                    <a:gd name="T6" fmla="*/ 30 w 557"/>
                    <a:gd name="T7" fmla="*/ 15 h 139"/>
                    <a:gd name="T8" fmla="*/ 62 w 557"/>
                    <a:gd name="T9" fmla="*/ 6 h 139"/>
                    <a:gd name="T10" fmla="*/ 45 w 557"/>
                    <a:gd name="T11" fmla="*/ 0 h 139"/>
                    <a:gd name="T12" fmla="*/ 42 w 557"/>
                    <a:gd name="T13" fmla="*/ 4 h 139"/>
                    <a:gd name="T14" fmla="*/ 5 w 557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310">
                  <a:extLst>
                    <a:ext uri="{FF2B5EF4-FFF2-40B4-BE49-F238E27FC236}">
                      <a16:creationId xmlns:a16="http://schemas.microsoft.com/office/drawing/2014/main" id="{F25C0D8C-F98C-9947-B8C4-1B75CE3B3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311">
                  <a:extLst>
                    <a:ext uri="{FF2B5EF4-FFF2-40B4-BE49-F238E27FC236}">
                      <a16:creationId xmlns:a16="http://schemas.microsoft.com/office/drawing/2014/main" id="{D3615564-5162-4C4E-9E65-F3E5825EC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57 w 558"/>
                    <a:gd name="T1" fmla="*/ 11 h 128"/>
                    <a:gd name="T2" fmla="*/ 62 w 558"/>
                    <a:gd name="T3" fmla="*/ 6 h 128"/>
                    <a:gd name="T4" fmla="*/ 24 w 558"/>
                    <a:gd name="T5" fmla="*/ 6 h 128"/>
                    <a:gd name="T6" fmla="*/ 30 w 558"/>
                    <a:gd name="T7" fmla="*/ 0 h 128"/>
                    <a:gd name="T8" fmla="*/ 0 w 558"/>
                    <a:gd name="T9" fmla="*/ 8 h 128"/>
                    <a:gd name="T10" fmla="*/ 16 w 558"/>
                    <a:gd name="T11" fmla="*/ 14 h 128"/>
                    <a:gd name="T12" fmla="*/ 18 w 558"/>
                    <a:gd name="T13" fmla="*/ 11 h 128"/>
                    <a:gd name="T14" fmla="*/ 57 w 558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312">
                  <a:extLst>
                    <a:ext uri="{FF2B5EF4-FFF2-40B4-BE49-F238E27FC236}">
                      <a16:creationId xmlns:a16="http://schemas.microsoft.com/office/drawing/2014/main" id="{DA1665FB-77AB-6E49-AF24-480E0E438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313">
                  <a:extLst>
                    <a:ext uri="{FF2B5EF4-FFF2-40B4-BE49-F238E27FC236}">
                      <a16:creationId xmlns:a16="http://schemas.microsoft.com/office/drawing/2014/main" id="{4F4E68F4-B8AD-344F-9906-ED6691924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57 w 558"/>
                    <a:gd name="T1" fmla="*/ 12 h 140"/>
                    <a:gd name="T2" fmla="*/ 62 w 558"/>
                    <a:gd name="T3" fmla="*/ 6 h 140"/>
                    <a:gd name="T4" fmla="*/ 25 w 558"/>
                    <a:gd name="T5" fmla="*/ 6 h 140"/>
                    <a:gd name="T6" fmla="*/ 32 w 558"/>
                    <a:gd name="T7" fmla="*/ 0 h 140"/>
                    <a:gd name="T8" fmla="*/ 0 w 558"/>
                    <a:gd name="T9" fmla="*/ 9 h 140"/>
                    <a:gd name="T10" fmla="*/ 17 w 558"/>
                    <a:gd name="T11" fmla="*/ 16 h 140"/>
                    <a:gd name="T12" fmla="*/ 20 w 558"/>
                    <a:gd name="T13" fmla="*/ 12 h 140"/>
                    <a:gd name="T14" fmla="*/ 57 w 558"/>
                    <a:gd name="T15" fmla="*/ 12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314">
                <a:extLst>
                  <a:ext uri="{FF2B5EF4-FFF2-40B4-BE49-F238E27FC236}">
                    <a16:creationId xmlns:a16="http://schemas.microsoft.com/office/drawing/2014/main" id="{792084E7-B28A-BE4A-BC18-BB6746E9E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351" name="Freeform 315">
                  <a:extLst>
                    <a:ext uri="{FF2B5EF4-FFF2-40B4-BE49-F238E27FC236}">
                      <a16:creationId xmlns:a16="http://schemas.microsoft.com/office/drawing/2014/main" id="{9F100B29-4E9E-734F-8D35-814020436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316">
                  <a:extLst>
                    <a:ext uri="{FF2B5EF4-FFF2-40B4-BE49-F238E27FC236}">
                      <a16:creationId xmlns:a16="http://schemas.microsoft.com/office/drawing/2014/main" id="{A58943B3-ED84-4D45-A378-D3F8C420F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5 w 556"/>
                    <a:gd name="T1" fmla="*/ 3 h 128"/>
                    <a:gd name="T2" fmla="*/ 0 w 556"/>
                    <a:gd name="T3" fmla="*/ 8 h 128"/>
                    <a:gd name="T4" fmla="*/ 37 w 556"/>
                    <a:gd name="T5" fmla="*/ 8 h 128"/>
                    <a:gd name="T6" fmla="*/ 31 w 556"/>
                    <a:gd name="T7" fmla="*/ 14 h 128"/>
                    <a:gd name="T8" fmla="*/ 62 w 556"/>
                    <a:gd name="T9" fmla="*/ 6 h 128"/>
                    <a:gd name="T10" fmla="*/ 46 w 556"/>
                    <a:gd name="T11" fmla="*/ 0 h 128"/>
                    <a:gd name="T12" fmla="*/ 42 w 556"/>
                    <a:gd name="T13" fmla="*/ 3 h 128"/>
                    <a:gd name="T14" fmla="*/ 5 w 556"/>
                    <a:gd name="T15" fmla="*/ 3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317">
                  <a:extLst>
                    <a:ext uri="{FF2B5EF4-FFF2-40B4-BE49-F238E27FC236}">
                      <a16:creationId xmlns:a16="http://schemas.microsoft.com/office/drawing/2014/main" id="{510BD70F-19D7-4642-B1DC-06AB5CD9E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318">
                  <a:extLst>
                    <a:ext uri="{FF2B5EF4-FFF2-40B4-BE49-F238E27FC236}">
                      <a16:creationId xmlns:a16="http://schemas.microsoft.com/office/drawing/2014/main" id="{76771524-4F9F-4842-A4C4-F30B298BC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5 w 557"/>
                    <a:gd name="T1" fmla="*/ 4 h 140"/>
                    <a:gd name="T2" fmla="*/ 0 w 557"/>
                    <a:gd name="T3" fmla="*/ 9 h 140"/>
                    <a:gd name="T4" fmla="*/ 37 w 557"/>
                    <a:gd name="T5" fmla="*/ 9 h 140"/>
                    <a:gd name="T6" fmla="*/ 30 w 557"/>
                    <a:gd name="T7" fmla="*/ 15 h 140"/>
                    <a:gd name="T8" fmla="*/ 62 w 557"/>
                    <a:gd name="T9" fmla="*/ 6 h 140"/>
                    <a:gd name="T10" fmla="*/ 45 w 557"/>
                    <a:gd name="T11" fmla="*/ 0 h 140"/>
                    <a:gd name="T12" fmla="*/ 42 w 557"/>
                    <a:gd name="T13" fmla="*/ 4 h 140"/>
                    <a:gd name="T14" fmla="*/ 5 w 557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319">
                  <a:extLst>
                    <a:ext uri="{FF2B5EF4-FFF2-40B4-BE49-F238E27FC236}">
                      <a16:creationId xmlns:a16="http://schemas.microsoft.com/office/drawing/2014/main" id="{59E1E913-F09E-4044-9442-E40FD696C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320">
                  <a:extLst>
                    <a:ext uri="{FF2B5EF4-FFF2-40B4-BE49-F238E27FC236}">
                      <a16:creationId xmlns:a16="http://schemas.microsoft.com/office/drawing/2014/main" id="{2280F298-6339-4E49-B9C0-04C5A1077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57 w 557"/>
                    <a:gd name="T1" fmla="*/ 11 h 128"/>
                    <a:gd name="T2" fmla="*/ 62 w 557"/>
                    <a:gd name="T3" fmla="*/ 6 h 128"/>
                    <a:gd name="T4" fmla="*/ 24 w 557"/>
                    <a:gd name="T5" fmla="*/ 6 h 128"/>
                    <a:gd name="T6" fmla="*/ 30 w 557"/>
                    <a:gd name="T7" fmla="*/ 0 h 128"/>
                    <a:gd name="T8" fmla="*/ 0 w 557"/>
                    <a:gd name="T9" fmla="*/ 8 h 128"/>
                    <a:gd name="T10" fmla="*/ 16 w 557"/>
                    <a:gd name="T11" fmla="*/ 14 h 128"/>
                    <a:gd name="T12" fmla="*/ 18 w 557"/>
                    <a:gd name="T13" fmla="*/ 11 h 128"/>
                    <a:gd name="T14" fmla="*/ 57 w 557"/>
                    <a:gd name="T15" fmla="*/ 1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321">
                  <a:extLst>
                    <a:ext uri="{FF2B5EF4-FFF2-40B4-BE49-F238E27FC236}">
                      <a16:creationId xmlns:a16="http://schemas.microsoft.com/office/drawing/2014/main" id="{18457B58-D3FB-2749-984A-58B24CB62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322">
                  <a:extLst>
                    <a:ext uri="{FF2B5EF4-FFF2-40B4-BE49-F238E27FC236}">
                      <a16:creationId xmlns:a16="http://schemas.microsoft.com/office/drawing/2014/main" id="{EA544AD5-7AC2-484C-8D32-DFC5FE72C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57 w 558"/>
                    <a:gd name="T1" fmla="*/ 12 h 139"/>
                    <a:gd name="T2" fmla="*/ 62 w 558"/>
                    <a:gd name="T3" fmla="*/ 7 h 139"/>
                    <a:gd name="T4" fmla="*/ 25 w 558"/>
                    <a:gd name="T5" fmla="*/ 7 h 139"/>
                    <a:gd name="T6" fmla="*/ 32 w 558"/>
                    <a:gd name="T7" fmla="*/ 0 h 139"/>
                    <a:gd name="T8" fmla="*/ 0 w 558"/>
                    <a:gd name="T9" fmla="*/ 9 h 139"/>
                    <a:gd name="T10" fmla="*/ 17 w 558"/>
                    <a:gd name="T11" fmla="*/ 16 h 139"/>
                    <a:gd name="T12" fmla="*/ 20 w 558"/>
                    <a:gd name="T13" fmla="*/ 12 h 139"/>
                    <a:gd name="T14" fmla="*/ 57 w 558"/>
                    <a:gd name="T15" fmla="*/ 12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F7635-AAC0-2E4A-B789-92566172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8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BCA2475-681F-4A42-9568-3FB782775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Example: </a:t>
            </a:r>
            <a:r>
              <a:rPr lang="en-US" dirty="0" err="1"/>
              <a:t>UofT</a:t>
            </a:r>
            <a:r>
              <a:rPr lang="en-US" dirty="0"/>
              <a:t> Network (2012) </a:t>
            </a:r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EEAAB221-8AC0-6E4E-851A-5C32AEE4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765300"/>
            <a:ext cx="6654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4BBDF642-FF70-FA4A-9A78-E4AF5D09E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38300"/>
            <a:ext cx="3987800" cy="584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All of </a:t>
            </a:r>
            <a:r>
              <a:rPr lang="en-US" dirty="0" err="1"/>
              <a:t>UofT</a:t>
            </a:r>
            <a:r>
              <a:rPr lang="en-US" dirty="0"/>
              <a:t> has &lt;20 routers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7BC5E-C5C9-1441-820C-69C5ED1E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794</Words>
  <Application>Microsoft Macintosh PowerPoint</Application>
  <PresentationFormat>Widescreen</PresentationFormat>
  <Paragraphs>185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Visio</vt:lpstr>
      <vt:lpstr>VISIO</vt:lpstr>
      <vt:lpstr>Layer-2 Switching</vt:lpstr>
      <vt:lpstr>Takeaways</vt:lpstr>
      <vt:lpstr>Routers: Interconnection at Layer 3 </vt:lpstr>
      <vt:lpstr>Interconnection at Layer 2</vt:lpstr>
      <vt:lpstr>Terminology</vt:lpstr>
      <vt:lpstr>Layer-2 switches versus routers</vt:lpstr>
      <vt:lpstr>Routed enterprise network</vt:lpstr>
      <vt:lpstr>Switched enterprise network</vt:lpstr>
      <vt:lpstr>Example: UofT Network (2012) </vt:lpstr>
      <vt:lpstr>Interconnecting LANs:   Routers vs. layer-2 switches</vt:lpstr>
      <vt:lpstr>Bridges</vt:lpstr>
      <vt:lpstr>Need for a forwarding between networks</vt:lpstr>
      <vt:lpstr>Frame forwarding</vt:lpstr>
      <vt:lpstr>Frame forwarding</vt:lpstr>
      <vt:lpstr>Address learning (Learning bridges)</vt:lpstr>
      <vt:lpstr>Address learning (Learning bridges)</vt:lpstr>
      <vt:lpstr>Example</vt:lpstr>
      <vt:lpstr>Danger of loops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72</cp:revision>
  <dcterms:created xsi:type="dcterms:W3CDTF">2020-08-14T14:05:07Z</dcterms:created>
  <dcterms:modified xsi:type="dcterms:W3CDTF">2020-10-27T15:23:38Z</dcterms:modified>
</cp:coreProperties>
</file>