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73" r:id="rId3"/>
    <p:sldId id="419" r:id="rId4"/>
    <p:sldId id="494" r:id="rId5"/>
    <p:sldId id="420" r:id="rId6"/>
    <p:sldId id="421" r:id="rId7"/>
    <p:sldId id="506" r:id="rId8"/>
    <p:sldId id="507" r:id="rId9"/>
    <p:sldId id="422" r:id="rId10"/>
    <p:sldId id="423" r:id="rId11"/>
    <p:sldId id="508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43"/>
  </p:normalViewPr>
  <p:slideViewPr>
    <p:cSldViewPr showGuides="1">
      <p:cViewPr varScale="1">
        <p:scale>
          <a:sx n="115" d="100"/>
          <a:sy n="115" d="100"/>
        </p:scale>
        <p:origin x="856" y="200"/>
      </p:cViewPr>
      <p:guideLst>
        <p:guide orient="horz" pos="120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43B4365-49EF-9F49-B193-C95814ADA8F2}"/>
    <pc:docChg chg="modSld">
      <pc:chgData name="Jorg Liebeherr" userId="4e70e616cda3882f" providerId="LiveId" clId="{843B4365-49EF-9F49-B193-C95814ADA8F2}" dt="2020-11-03T21:02:14.487" v="30" actId="403"/>
      <pc:docMkLst>
        <pc:docMk/>
      </pc:docMkLst>
      <pc:sldChg chg="modSp">
        <pc:chgData name="Jorg Liebeherr" userId="4e70e616cda3882f" providerId="LiveId" clId="{843B4365-49EF-9F49-B193-C95814ADA8F2}" dt="2020-11-03T21:01:14.055" v="1" actId="20577"/>
        <pc:sldMkLst>
          <pc:docMk/>
          <pc:sldMk cId="3988831154" sldId="421"/>
        </pc:sldMkLst>
        <pc:spChg chg="mod">
          <ac:chgData name="Jorg Liebeherr" userId="4e70e616cda3882f" providerId="LiveId" clId="{843B4365-49EF-9F49-B193-C95814ADA8F2}" dt="2020-11-03T21:01:14.055" v="1" actId="20577"/>
          <ac:spMkLst>
            <pc:docMk/>
            <pc:sldMk cId="3988831154" sldId="421"/>
            <ac:spMk id="343042" creationId="{73D3D01B-88B8-EE40-A413-42B14CDCE412}"/>
          </ac:spMkLst>
        </pc:spChg>
      </pc:sldChg>
      <pc:sldChg chg="modSp">
        <pc:chgData name="Jorg Liebeherr" userId="4e70e616cda3882f" providerId="LiveId" clId="{843B4365-49EF-9F49-B193-C95814ADA8F2}" dt="2020-11-03T21:01:33.222" v="7" actId="20577"/>
        <pc:sldMkLst>
          <pc:docMk/>
          <pc:sldMk cId="2501081752" sldId="422"/>
        </pc:sldMkLst>
        <pc:spChg chg="mod">
          <ac:chgData name="Jorg Liebeherr" userId="4e70e616cda3882f" providerId="LiveId" clId="{843B4365-49EF-9F49-B193-C95814ADA8F2}" dt="2020-11-03T21:01:33.222" v="7" actId="20577"/>
          <ac:spMkLst>
            <pc:docMk/>
            <pc:sldMk cId="2501081752" sldId="422"/>
            <ac:spMk id="10" creationId="{F95065D3-AA55-6A4F-8C87-CE54FBED0604}"/>
          </ac:spMkLst>
        </pc:spChg>
      </pc:sldChg>
      <pc:sldChg chg="modSp">
        <pc:chgData name="Jorg Liebeherr" userId="4e70e616cda3882f" providerId="LiveId" clId="{843B4365-49EF-9F49-B193-C95814ADA8F2}" dt="2020-11-03T21:02:14.487" v="30" actId="403"/>
        <pc:sldMkLst>
          <pc:docMk/>
          <pc:sldMk cId="2899490279" sldId="423"/>
        </pc:sldMkLst>
        <pc:spChg chg="mod">
          <ac:chgData name="Jorg Liebeherr" userId="4e70e616cda3882f" providerId="LiveId" clId="{843B4365-49EF-9F49-B193-C95814ADA8F2}" dt="2020-11-03T21:02:14.487" v="30" actId="403"/>
          <ac:spMkLst>
            <pc:docMk/>
            <pc:sldMk cId="2899490279" sldId="423"/>
            <ac:spMk id="345090" creationId="{8420D823-E810-0244-8F05-EE315252CD4B}"/>
          </ac:spMkLst>
        </pc:spChg>
      </pc:sldChg>
      <pc:sldChg chg="modSp">
        <pc:chgData name="Jorg Liebeherr" userId="4e70e616cda3882f" providerId="LiveId" clId="{843B4365-49EF-9F49-B193-C95814ADA8F2}" dt="2020-11-03T21:01:19.504" v="3" actId="20577"/>
        <pc:sldMkLst>
          <pc:docMk/>
          <pc:sldMk cId="517295529" sldId="506"/>
        </pc:sldMkLst>
        <pc:spChg chg="mod">
          <ac:chgData name="Jorg Liebeherr" userId="4e70e616cda3882f" providerId="LiveId" clId="{843B4365-49EF-9F49-B193-C95814ADA8F2}" dt="2020-11-03T21:01:19.504" v="3" actId="20577"/>
          <ac:spMkLst>
            <pc:docMk/>
            <pc:sldMk cId="517295529" sldId="506"/>
            <ac:spMk id="504834" creationId="{3EB8AEDD-945D-4A4A-AA92-791A04244A30}"/>
          </ac:spMkLst>
        </pc:spChg>
      </pc:sldChg>
      <pc:sldChg chg="modSp">
        <pc:chgData name="Jorg Liebeherr" userId="4e70e616cda3882f" providerId="LiveId" clId="{843B4365-49EF-9F49-B193-C95814ADA8F2}" dt="2020-11-03T21:01:25.128" v="5" actId="20577"/>
        <pc:sldMkLst>
          <pc:docMk/>
          <pc:sldMk cId="1737155383" sldId="507"/>
        </pc:sldMkLst>
        <pc:spChg chg="mod">
          <ac:chgData name="Jorg Liebeherr" userId="4e70e616cda3882f" providerId="LiveId" clId="{843B4365-49EF-9F49-B193-C95814ADA8F2}" dt="2020-11-03T21:01:25.128" v="5" actId="20577"/>
          <ac:spMkLst>
            <pc:docMk/>
            <pc:sldMk cId="1737155383" sldId="507"/>
            <ac:spMk id="10" creationId="{B75F2E51-E58D-B345-9A80-3E727C15A641}"/>
          </ac:spMkLst>
        </pc:spChg>
      </pc:sldChg>
      <pc:sldChg chg="modSp">
        <pc:chgData name="Jorg Liebeherr" userId="4e70e616cda3882f" providerId="LiveId" clId="{843B4365-49EF-9F49-B193-C95814ADA8F2}" dt="2020-11-03T21:02:02.905" v="25" actId="20577"/>
        <pc:sldMkLst>
          <pc:docMk/>
          <pc:sldMk cId="1579334847" sldId="508"/>
        </pc:sldMkLst>
        <pc:spChg chg="mod">
          <ac:chgData name="Jorg Liebeherr" userId="4e70e616cda3882f" providerId="LiveId" clId="{843B4365-49EF-9F49-B193-C95814ADA8F2}" dt="2020-11-03T21:02:02.905" v="25" actId="20577"/>
          <ac:spMkLst>
            <pc:docMk/>
            <pc:sldMk cId="1579334847" sldId="508"/>
            <ac:spMk id="508930" creationId="{651BBB58-3235-1948-8B40-C410CAB73C7C}"/>
          </ac:spMkLst>
        </pc:spChg>
      </pc:sldChg>
    </pc:docChg>
  </pc:docChgLst>
  <pc:docChgLst>
    <pc:chgData name="Jorg Liebeherr" userId="4e70e616cda3882f" providerId="LiveId" clId="{53D096EC-9495-004F-872C-BD25F062C026}"/>
    <pc:docChg chg="modSld">
      <pc:chgData name="Jorg Liebeherr" userId="4e70e616cda3882f" providerId="LiveId" clId="{53D096EC-9495-004F-872C-BD25F062C026}" dt="2020-11-02T23:18:06.533" v="1"/>
      <pc:docMkLst>
        <pc:docMk/>
      </pc:docMkLst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932342642" sldId="256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932342642" sldId="256"/>
            <ac:spMk id="6" creationId="{C912AADD-A296-6A4D-B564-D7578B3EBE48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932342642" sldId="256"/>
            <ac:spMk id="7" creationId="{AFC0BC6A-B80A-E347-9399-3941EA54A66E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31183123" sldId="419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31183123" sldId="419"/>
            <ac:spMk id="2" creationId="{1262485A-A3EB-274D-90DD-5884BCA3ED0C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31183123" sldId="419"/>
            <ac:spMk id="4" creationId="{B2AD7759-10DF-7E4B-9C15-A0665A06FF32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3563989398" sldId="420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3563989398" sldId="420"/>
            <ac:spMk id="2" creationId="{0898F0C2-4D4E-5242-B4F4-C90F4914F818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3563989398" sldId="420"/>
            <ac:spMk id="6" creationId="{97E3F0D7-53E7-CB4F-B6DD-5A74CC634295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3988831154" sldId="421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3988831154" sldId="421"/>
            <ac:spMk id="2" creationId="{5FBDD77C-0915-E04C-BB0D-44BBDDBFA6DA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3988831154" sldId="421"/>
            <ac:spMk id="7" creationId="{ED043E58-092D-514F-B7A5-EB843BB14E20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2501081752" sldId="422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2501081752" sldId="422"/>
            <ac:spMk id="2" creationId="{98AAA097-1983-5140-8A1F-1433252D5A50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2501081752" sldId="422"/>
            <ac:spMk id="7" creationId="{A55575B2-097C-364A-B821-4BB1F4DE05A8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2899490279" sldId="423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2899490279" sldId="423"/>
            <ac:spMk id="2" creationId="{513A6E5F-58A7-9F48-964F-794AEE8FF9B9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2899490279" sldId="423"/>
            <ac:spMk id="7" creationId="{D015D38E-C09A-6343-BD0C-21DC392F8E0E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4141071481" sldId="425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4141071481" sldId="425"/>
            <ac:spMk id="2" creationId="{F9445CB1-74DD-E049-BE07-9230E189E247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4141071481" sldId="425"/>
            <ac:spMk id="5" creationId="{793664B8-697A-6644-944C-3BC496D9E0FC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3589753115" sldId="494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3589753115" sldId="494"/>
            <ac:spMk id="2" creationId="{585BDBAB-9C97-FC40-9776-9662637460A9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3589753115" sldId="494"/>
            <ac:spMk id="5" creationId="{FB8FC276-234B-2A4B-B42F-E5F84200FE67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517295529" sldId="506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517295529" sldId="506"/>
            <ac:spMk id="2" creationId="{086EB936-F3EE-7848-B0D8-84B0D4E27EB3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517295529" sldId="506"/>
            <ac:spMk id="6" creationId="{B6136C22-48E9-1742-B938-BFEA23F2F71B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737155383" sldId="507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737155383" sldId="507"/>
            <ac:spMk id="2" creationId="{1FCF963A-23E0-6E46-A993-9F61744AB527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737155383" sldId="507"/>
            <ac:spMk id="7" creationId="{ED42DFA0-3B21-0F4A-A914-8064DA6267DE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579334847" sldId="508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579334847" sldId="508"/>
            <ac:spMk id="2" creationId="{518C73D1-91E4-C84B-A780-614A895F002C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579334847" sldId="508"/>
            <ac:spMk id="7" creationId="{8F792CC9-9F14-B24D-88E2-ED094D163E55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314603462" sldId="673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314603462" sldId="673"/>
            <ac:spMk id="4" creationId="{CF82D4E8-EA0E-B348-A0A8-37E5371DC894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314603462" sldId="673"/>
            <ac:spMk id="5" creationId="{BBEE118F-C004-0C42-A7C6-CF3A2BFEB0C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F05888-076C-8B4E-B568-FAF8F73A7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3E842F-1A56-6B49-839C-0D009987E4F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AEC67B81-1EA5-5C4D-B16E-6FDAA5BB7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00BDB9BC-E326-5743-935D-07CDA200A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89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61694D-0DBF-4141-923A-F80DE98C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CA50DB-DBB2-964F-9516-D0FBD6CC860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0736E02F-F5EA-E847-A8F0-97E7C57E7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BF6A3F9E-0336-2544-84B2-CC8C4A6E6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1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3F686E-9FC7-6741-9071-FC82CFBAC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4ECD4A-6404-6B45-B2BA-2D17EB02A93E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724C017C-3B1F-C649-92E9-B881BF7A2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5CD16175-06C8-1E4D-9FE2-1ACD83709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0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2CF9F0-5544-BC45-9D70-5E2007C18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CFFF09-060A-954F-AE01-3764FEE9CAD9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id="{622315F9-C391-4B42-BEFF-F548D4DE6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9ED3ACDD-EFC7-EF43-B6CC-991A31133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2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487F04-5AF0-0E40-B541-24797E6D2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2C3C95-0801-B345-8EBD-45270135266C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C9307B-4E46-C64B-B0B2-A180FAA3C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C7D6C28D-A999-BD4E-887C-A4CD1AE52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8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66596B-C928-D74F-9B3F-AB7892E78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362AF7-E305-5B48-AD77-BE588AF08EE4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53F90D4F-502E-E54C-8C5C-96A7BAA51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A07E3D18-726E-E243-B53E-929CE27EC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6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04C75D-3FD7-DE46-AD06-D233F028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D35BC1-EA4F-2948-992D-E4B8963C8F31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858" name="Rectangle 2">
            <a:extLst>
              <a:ext uri="{FF2B5EF4-FFF2-40B4-BE49-F238E27FC236}">
                <a16:creationId xmlns:a16="http://schemas.microsoft.com/office/drawing/2014/main" id="{0AE395A5-018F-584A-9221-5B835153C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3BB2B72-7F2C-AA4C-BF78-4A5252571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11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8258A0-A59E-C540-AC57-6E99C17B8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C66212-6177-FA4B-9706-5F9A8FB07912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7906" name="Rectangle 2">
            <a:extLst>
              <a:ext uri="{FF2B5EF4-FFF2-40B4-BE49-F238E27FC236}">
                <a16:creationId xmlns:a16="http://schemas.microsoft.com/office/drawing/2014/main" id="{E2621207-FB51-9E4A-8416-1393F68AC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id="{BA91BC45-A385-4E48-9AC4-20135008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8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FD161A-4EE2-8046-84BA-A4B836D03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69F1F-9922-0146-BDC6-8F4EFE7EEEA7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C1A5EB55-B041-A141-B34B-01E13CD93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EB245311-D60B-8B4D-A74A-AB78BB90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306A79-0F6F-A74B-8360-5510F725E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991ED7-BFA7-154F-B4C5-71F5B92AA988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52D1EF94-C2F4-2748-8A8D-30382C8F1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1" name="Rectangle 3">
            <a:extLst>
              <a:ext uri="{FF2B5EF4-FFF2-40B4-BE49-F238E27FC236}">
                <a16:creationId xmlns:a16="http://schemas.microsoft.com/office/drawing/2014/main" id="{C34B8A31-6921-9649-BA80-D0F18D2A8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6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4: Flow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2AADD-A296-6A4D-B564-D7578B3E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8420D823-E810-0244-8F05-EE315252C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shrinks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9635" name="Object 3">
            <a:extLst>
              <a:ext uri="{FF2B5EF4-FFF2-40B4-BE49-F238E27FC236}">
                <a16:creationId xmlns:a16="http://schemas.microsoft.com/office/drawing/2014/main" id="{EB843857-678C-9A47-9A7A-2233F922C60E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649894828"/>
              </p:ext>
            </p:extLst>
          </p:nvPr>
        </p:nvGraphicFramePr>
        <p:xfrm>
          <a:off x="2336800" y="2438400"/>
          <a:ext cx="63055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6339330" imgH="2756970" progId="Visio.Drawing.11">
                  <p:embed/>
                </p:oleObj>
              </mc:Choice>
              <mc:Fallback>
                <p:oleObj name="Visio" r:id="rId4" imgW="6339330" imgH="2756970" progId="Visio.Drawing.11">
                  <p:embed/>
                  <p:pic>
                    <p:nvPicPr>
                      <p:cNvPr id="69635" name="Object 3">
                        <a:extLst>
                          <a:ext uri="{FF2B5EF4-FFF2-40B4-BE49-F238E27FC236}">
                            <a16:creationId xmlns:a16="http://schemas.microsoft.com/office/drawing/2014/main" id="{EB843857-678C-9A47-9A7A-2233F922C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438400"/>
                        <a:ext cx="63055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2" name="Text Box 4">
            <a:extLst>
              <a:ext uri="{FF2B5EF4-FFF2-40B4-BE49-F238E27FC236}">
                <a16:creationId xmlns:a16="http://schemas.microsoft.com/office/drawing/2014/main" id="{8A8030FF-A611-9548-97A1-18E9E84E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99060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reduces the window from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Win=3):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5093" name="Text Box 5">
            <a:extLst>
              <a:ext uri="{FF2B5EF4-FFF2-40B4-BE49-F238E27FC236}">
                <a16:creationId xmlns:a16="http://schemas.microsoft.com/office/drawing/2014/main" id="{85B99F25-B8F2-B54B-ADE9-959F483B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5094" name="Text Box 6">
            <a:extLst>
              <a:ext uri="{FF2B5EF4-FFF2-40B4-BE49-F238E27FC236}">
                <a16:creationId xmlns:a16="http://schemas.microsoft.com/office/drawing/2014/main" id="{603CBD14-BDB8-1A40-A122-AF6A4FDE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15000"/>
            <a:ext cx="8686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Windows should not never shrink. Why?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A6E5F-58A7-9F48-964F-794AEE8F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>
            <a:extLst>
              <a:ext uri="{FF2B5EF4-FFF2-40B4-BE49-F238E27FC236}">
                <a16:creationId xmlns:a16="http://schemas.microsoft.com/office/drawing/2014/main" id="{651BBB58-3235-1948-8B40-C410CAB73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shrinks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1683" name="Object 3">
            <a:extLst>
              <a:ext uri="{FF2B5EF4-FFF2-40B4-BE49-F238E27FC236}">
                <a16:creationId xmlns:a16="http://schemas.microsoft.com/office/drawing/2014/main" id="{D7563604-6D99-0F42-9B14-702905ADB889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55538824"/>
              </p:ext>
            </p:extLst>
          </p:nvPr>
        </p:nvGraphicFramePr>
        <p:xfrm>
          <a:off x="2336800" y="2438400"/>
          <a:ext cx="63055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6339330" imgH="2756970" progId="Visio.Drawing.11">
                  <p:embed/>
                </p:oleObj>
              </mc:Choice>
              <mc:Fallback>
                <p:oleObj name="Visio" r:id="rId4" imgW="6339330" imgH="2756970" progId="Visio.Drawing.11">
                  <p:embed/>
                  <p:pic>
                    <p:nvPicPr>
                      <p:cNvPr id="71683" name="Object 3">
                        <a:extLst>
                          <a:ext uri="{FF2B5EF4-FFF2-40B4-BE49-F238E27FC236}">
                            <a16:creationId xmlns:a16="http://schemas.microsoft.com/office/drawing/2014/main" id="{D7563604-6D99-0F42-9B14-702905ADB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438400"/>
                        <a:ext cx="63055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33" name="Text Box 5">
            <a:extLst>
              <a:ext uri="{FF2B5EF4-FFF2-40B4-BE49-F238E27FC236}">
                <a16:creationId xmlns:a16="http://schemas.microsoft.com/office/drawing/2014/main" id="{E094E328-7B88-7241-A02E-93082DC3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331283B-019E-3F46-A6B2-EF519A0F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104394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reduces the window from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Win=3):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65035D8-7A96-FE44-B41C-4DC2B636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15000"/>
            <a:ext cx="8686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Windows should not never shrink. Why?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C73D1-91E4-C84B-A780-614A895F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20CC1824-8CC4-2D49-9EE3-DC7A46D7F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Sliding Window: Example</a:t>
            </a:r>
          </a:p>
        </p:txBody>
      </p:sp>
      <p:sp>
        <p:nvSpPr>
          <p:cNvPr id="347139" name="Text Box 3">
            <a:extLst>
              <a:ext uri="{FF2B5EF4-FFF2-40B4-BE49-F238E27FC236}">
                <a16:creationId xmlns:a16="http://schemas.microsoft.com/office/drawing/2014/main" id="{8B84D876-716A-DA48-98FF-0C88FBF0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FF305835-A4C2-D847-A4A4-4D0DB426086B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686928983"/>
              </p:ext>
            </p:extLst>
          </p:nvPr>
        </p:nvGraphicFramePr>
        <p:xfrm>
          <a:off x="2667000" y="1863724"/>
          <a:ext cx="7850189" cy="442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30327600" imgH="17373600" progId="Visio.Drawing.4">
                  <p:embed/>
                </p:oleObj>
              </mc:Choice>
              <mc:Fallback>
                <p:oleObj name="VISIO" r:id="rId4" imgW="30327600" imgH="17373600" progId="Visio.Drawing.4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FF305835-A4C2-D847-A4A4-4D0DB4260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63724"/>
                        <a:ext cx="7850189" cy="4427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45CB1-74DD-E049-BE07-9230E189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Operation of sliding window flow control in TCP</a:t>
            </a:r>
          </a:p>
          <a:p>
            <a:r>
              <a:rPr lang="en-US" dirty="0"/>
              <a:t>Size of window relates to available buffer space at receiver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2D4E8-EA0E-B348-A0A8-37E5371D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BC31D447-9FAB-CF4D-9748-C168AD83F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</a:t>
            </a:r>
            <a:r>
              <a:rPr lang="en-US" dirty="0"/>
              <a:t>f</a:t>
            </a:r>
            <a:r>
              <a:rPr lang="en-US" dirty="0">
                <a:cs typeface="+mj-cs"/>
              </a:rPr>
              <a:t>low control	</a:t>
            </a:r>
          </a:p>
        </p:txBody>
      </p:sp>
      <p:sp>
        <p:nvSpPr>
          <p:cNvPr id="340996" name="Rectangle 4">
            <a:extLst>
              <a:ext uri="{FF2B5EF4-FFF2-40B4-BE49-F238E27FC236}">
                <a16:creationId xmlns:a16="http://schemas.microsoft.com/office/drawing/2014/main" id="{3CB7B18B-0DEB-EC4D-B39B-4F04414C6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11506200" cy="454120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TCP uses a version of the </a:t>
            </a:r>
            <a:r>
              <a:rPr lang="en-US" dirty="0">
                <a:solidFill>
                  <a:srgbClr val="C00000"/>
                </a:solidFill>
                <a:cs typeface="+mn-cs"/>
              </a:rPr>
              <a:t>sliding window flow control</a:t>
            </a:r>
            <a:r>
              <a:rPr lang="en-US" dirty="0">
                <a:cs typeface="+mn-cs"/>
              </a:rPr>
              <a:t>, where</a:t>
            </a:r>
          </a:p>
          <a:p>
            <a:pPr lvl="2">
              <a:defRPr/>
            </a:pPr>
            <a:r>
              <a:rPr lang="en-US" sz="2400" dirty="0"/>
              <a:t>Sending  acknowledgements is separated from setting the window size at sender</a:t>
            </a:r>
          </a:p>
          <a:p>
            <a:pPr lvl="2">
              <a:defRPr/>
            </a:pPr>
            <a:r>
              <a:rPr lang="en-US" sz="2400" dirty="0"/>
              <a:t>Acknowledgements do not automatically increase the window  size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cs typeface="+mn-cs"/>
              </a:rPr>
              <a:t>During connection establishment, both ends of a TCP connection set the initial size of the sliding window</a:t>
            </a:r>
          </a:p>
          <a:p>
            <a:pPr lvl="2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62485A-A3EB-274D-90DD-5884BCA3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>
            <a:extLst>
              <a:ext uri="{FF2B5EF4-FFF2-40B4-BE49-F238E27FC236}">
                <a16:creationId xmlns:a16="http://schemas.microsoft.com/office/drawing/2014/main" id="{0D06EC46-8D59-F747-BDA1-EE63E2C72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Window management in TCP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AE2A527E-56D7-2047-91C5-61038B26E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430000" cy="4541203"/>
          </a:xfrm>
        </p:spPr>
        <p:txBody>
          <a:bodyPr/>
          <a:lstStyle/>
          <a:p>
            <a:r>
              <a:rPr lang="en-US" altLang="en-US" dirty="0"/>
              <a:t>The receiver is returning two parameters to the sender</a:t>
            </a:r>
          </a:p>
          <a:p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r>
              <a:rPr lang="en-US" altLang="en-US" dirty="0"/>
              <a:t>The interpretation is:</a:t>
            </a:r>
            <a:br>
              <a:rPr lang="en-US" altLang="en-US" dirty="0"/>
            </a:br>
            <a:r>
              <a:rPr lang="en-US" altLang="en-US" sz="2400" dirty="0"/>
              <a:t>“I am ready to receive new data with  </a:t>
            </a:r>
            <a:r>
              <a:rPr lang="en-US" altLang="en-US" sz="2400" dirty="0" err="1">
                <a:solidFill>
                  <a:srgbClr val="C00000"/>
                </a:solidFill>
              </a:rPr>
              <a:t>SeqNo</a:t>
            </a:r>
            <a:r>
              <a:rPr lang="en-US" altLang="en-US" sz="2400" dirty="0">
                <a:solidFill>
                  <a:srgbClr val="C00000"/>
                </a:solidFill>
              </a:rPr>
              <a:t>= </a:t>
            </a:r>
            <a:r>
              <a:rPr lang="en-US" altLang="en-US" sz="2400" dirty="0" err="1">
                <a:solidFill>
                  <a:srgbClr val="C00000"/>
                </a:solidFill>
              </a:rPr>
              <a:t>AckNo</a:t>
            </a:r>
            <a:r>
              <a:rPr lang="en-US" altLang="en-US" sz="2400" dirty="0">
                <a:solidFill>
                  <a:srgbClr val="C00000"/>
                </a:solidFill>
              </a:rPr>
              <a:t>, AckNo+1, …., AckNo+Win-1</a:t>
            </a:r>
            <a:r>
              <a:rPr lang="en-US" altLang="en-US" sz="2400" dirty="0"/>
              <a:t>”</a:t>
            </a:r>
          </a:p>
          <a:p>
            <a:pPr lvl="2"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dirty="0"/>
              <a:t>Receiver can acknowledge data without opening the window</a:t>
            </a:r>
          </a:p>
          <a:p>
            <a:r>
              <a:rPr lang="en-US" altLang="en-US" dirty="0"/>
              <a:t>Receiver can change the window size without acknowledging data </a:t>
            </a:r>
          </a:p>
        </p:txBody>
      </p:sp>
      <p:graphicFrame>
        <p:nvGraphicFramePr>
          <p:cNvPr id="57348" name="Object 4">
            <a:extLst>
              <a:ext uri="{FF2B5EF4-FFF2-40B4-BE49-F238E27FC236}">
                <a16:creationId xmlns:a16="http://schemas.microsoft.com/office/drawing/2014/main" id="{1E8D880D-BE70-FC44-B488-DCD11E5F9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99697"/>
              </p:ext>
            </p:extLst>
          </p:nvPr>
        </p:nvGraphicFramePr>
        <p:xfrm>
          <a:off x="2057400" y="2209800"/>
          <a:ext cx="5867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6310710" imgH="1080540" progId="Visio.Drawing.11">
                  <p:embed/>
                </p:oleObj>
              </mc:Choice>
              <mc:Fallback>
                <p:oleObj name="Visio" r:id="rId4" imgW="6310710" imgH="1080540" progId="Visio.Drawing.11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1E8D880D-BE70-FC44-B488-DCD11E5F9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5867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BDBAB-9C97-FC40-9776-96626374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785169CB-1330-D549-B51F-1AC3D27B0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Sliding </a:t>
            </a:r>
            <a:r>
              <a:rPr lang="en-US" dirty="0"/>
              <a:t>w</a:t>
            </a:r>
            <a:r>
              <a:rPr lang="en-US" dirty="0">
                <a:cs typeface="+mj-cs"/>
              </a:rPr>
              <a:t>indow </a:t>
            </a:r>
            <a:r>
              <a:rPr lang="en-US" dirty="0"/>
              <a:t>f</a:t>
            </a:r>
            <a:r>
              <a:rPr lang="en-US" dirty="0">
                <a:cs typeface="+mj-cs"/>
              </a:rPr>
              <a:t>low control</a:t>
            </a:r>
          </a:p>
        </p:txBody>
      </p:sp>
      <p:graphicFrame>
        <p:nvGraphicFramePr>
          <p:cNvPr id="59395" name="Object 3">
            <a:extLst>
              <a:ext uri="{FF2B5EF4-FFF2-40B4-BE49-F238E27FC236}">
                <a16:creationId xmlns:a16="http://schemas.microsoft.com/office/drawing/2014/main" id="{1E2AD951-231B-F549-90F6-2B000D6F6D7A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284197318"/>
              </p:ext>
            </p:extLst>
          </p:nvPr>
        </p:nvGraphicFramePr>
        <p:xfrm>
          <a:off x="2035175" y="2590800"/>
          <a:ext cx="667385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6339330" imgH="2947320" progId="Visio.Drawing.11">
                  <p:embed/>
                </p:oleObj>
              </mc:Choice>
              <mc:Fallback>
                <p:oleObj name="Visio" r:id="rId4" imgW="6339330" imgH="2947320" progId="Visio.Drawing.11">
                  <p:embed/>
                  <p:pic>
                    <p:nvPicPr>
                      <p:cNvPr id="59395" name="Object 3">
                        <a:extLst>
                          <a:ext uri="{FF2B5EF4-FFF2-40B4-BE49-F238E27FC236}">
                            <a16:creationId xmlns:a16="http://schemas.microsoft.com/office/drawing/2014/main" id="{1E2AD951-231B-F549-90F6-2B000D6F6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590800"/>
                        <a:ext cx="667385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0" name="Text Box 4">
            <a:extLst>
              <a:ext uri="{FF2B5EF4-FFF2-40B4-BE49-F238E27FC236}">
                <a16:creationId xmlns:a16="http://schemas.microsoft.com/office/drawing/2014/main" id="{356FCE65-E305-BA47-AF58-AE982A203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8686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Sliding window flow control is performed at the byte level: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2021" name="Text Box 5">
            <a:extLst>
              <a:ext uri="{FF2B5EF4-FFF2-40B4-BE49-F238E27FC236}">
                <a16:creationId xmlns:a16="http://schemas.microsoft.com/office/drawing/2014/main" id="{71E8A020-833C-9446-8ACB-CD0EDD81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24400"/>
            <a:ext cx="8686800" cy="18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Here: Sender can transmit sequence numbers 6,7,8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8F0C2-4D4E-5242-B4F4-C90F4914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73D3D01B-88B8-EE40-A413-42B14CDCE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closes</a:t>
            </a:r>
            <a:endParaRPr lang="en-US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1443" name="Object 3">
            <a:extLst>
              <a:ext uri="{FF2B5EF4-FFF2-40B4-BE49-F238E27FC236}">
                <a16:creationId xmlns:a16="http://schemas.microsoft.com/office/drawing/2014/main" id="{9DA6F850-C8BC-3C4D-B8E5-AE1D71EFD29D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671051310"/>
              </p:ext>
            </p:extLst>
          </p:nvPr>
        </p:nvGraphicFramePr>
        <p:xfrm>
          <a:off x="2184400" y="2438400"/>
          <a:ext cx="62992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6339330" imgH="4366710" progId="Visio.Drawing.11">
                  <p:embed/>
                </p:oleObj>
              </mc:Choice>
              <mc:Fallback>
                <p:oleObj name="Visio" r:id="rId4" imgW="6339330" imgH="4366710" progId="Visio.Drawing.11">
                  <p:embed/>
                  <p:pic>
                    <p:nvPicPr>
                      <p:cNvPr id="61443" name="Object 3">
                        <a:extLst>
                          <a:ext uri="{FF2B5EF4-FFF2-40B4-BE49-F238E27FC236}">
                            <a16:creationId xmlns:a16="http://schemas.microsoft.com/office/drawing/2014/main" id="{9DA6F850-C8BC-3C4D-B8E5-AE1D71EFD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438400"/>
                        <a:ext cx="629920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44" name="Text Box 4">
            <a:extLst>
              <a:ext uri="{FF2B5EF4-FFF2-40B4-BE49-F238E27FC236}">
                <a16:creationId xmlns:a16="http://schemas.microsoft.com/office/drawing/2014/main" id="{CB63984C-6223-994C-A1BD-9371221E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106680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Transmission of a single byte (with </a:t>
            </a:r>
            <a:r>
              <a:rPr lang="en-US" sz="2400" dirty="0" err="1">
                <a:latin typeface="Arial" charset="0"/>
                <a:ea typeface="ＭＳ Ｐゴシック" charset="0"/>
              </a:rPr>
              <a:t>SeqNo</a:t>
            </a:r>
            <a:r>
              <a:rPr lang="en-US" sz="2400" dirty="0">
                <a:latin typeface="Arial" charset="0"/>
                <a:ea typeface="ＭＳ Ｐゴシック" charset="0"/>
              </a:rPr>
              <a:t> = 6) and acknowledgement is received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Win=4):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3045" name="Text Box 5">
            <a:extLst>
              <a:ext uri="{FF2B5EF4-FFF2-40B4-BE49-F238E27FC236}">
                <a16:creationId xmlns:a16="http://schemas.microsoft.com/office/drawing/2014/main" id="{028011DD-8AE2-6049-910B-F119D89B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id="{B0B43719-61F8-374F-817F-ECB582D0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81400"/>
            <a:ext cx="60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DD77C-0915-E04C-BB0D-44BBDDBF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3EB8AEDD-945D-4A4A-AA92-791A04244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closes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3491" name="Object 3">
            <a:extLst>
              <a:ext uri="{FF2B5EF4-FFF2-40B4-BE49-F238E27FC236}">
                <a16:creationId xmlns:a16="http://schemas.microsoft.com/office/drawing/2014/main" id="{2B36452C-598B-F544-9783-34FC949D212F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056823161"/>
              </p:ext>
            </p:extLst>
          </p:nvPr>
        </p:nvGraphicFramePr>
        <p:xfrm>
          <a:off x="2184400" y="2438400"/>
          <a:ext cx="62992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6339330" imgH="4366710" progId="Visio.Drawing.11">
                  <p:embed/>
                </p:oleObj>
              </mc:Choice>
              <mc:Fallback>
                <p:oleObj name="Visio" r:id="rId4" imgW="6339330" imgH="4366710" progId="Visio.Drawing.11">
                  <p:embed/>
                  <p:pic>
                    <p:nvPicPr>
                      <p:cNvPr id="63491" name="Object 3">
                        <a:extLst>
                          <a:ext uri="{FF2B5EF4-FFF2-40B4-BE49-F238E27FC236}">
                            <a16:creationId xmlns:a16="http://schemas.microsoft.com/office/drawing/2014/main" id="{2B36452C-598B-F544-9783-34FC949D2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438400"/>
                        <a:ext cx="629920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836" name="Text Box 4">
            <a:extLst>
              <a:ext uri="{FF2B5EF4-FFF2-40B4-BE49-F238E27FC236}">
                <a16:creationId xmlns:a16="http://schemas.microsoft.com/office/drawing/2014/main" id="{DE902785-0144-3A42-8DF9-6E9A5A982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105156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Transmission of a single byte (with </a:t>
            </a:r>
            <a:r>
              <a:rPr lang="en-US" sz="2400" dirty="0" err="1">
                <a:latin typeface="Arial" charset="0"/>
                <a:ea typeface="ＭＳ Ｐゴシック" charset="0"/>
              </a:rPr>
              <a:t>SeqNo</a:t>
            </a:r>
            <a:r>
              <a:rPr lang="en-US" sz="2400" dirty="0">
                <a:latin typeface="Arial" charset="0"/>
                <a:ea typeface="ＭＳ Ｐゴシック" charset="0"/>
              </a:rPr>
              <a:t> = 6) and acknowledgement is received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Win=4):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504837" name="Text Box 5">
            <a:extLst>
              <a:ext uri="{FF2B5EF4-FFF2-40B4-BE49-F238E27FC236}">
                <a16:creationId xmlns:a16="http://schemas.microsoft.com/office/drawing/2014/main" id="{CACC4A4C-3047-4747-B766-B0B5224F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EB936-F3EE-7848-B0D8-84B0D4E2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Object 3">
            <a:extLst>
              <a:ext uri="{FF2B5EF4-FFF2-40B4-BE49-F238E27FC236}">
                <a16:creationId xmlns:a16="http://schemas.microsoft.com/office/drawing/2014/main" id="{B0AE1D94-7707-5647-BEEB-AE94D05122F2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568121455"/>
              </p:ext>
            </p:extLst>
          </p:nvPr>
        </p:nvGraphicFramePr>
        <p:xfrm>
          <a:off x="2336800" y="2438400"/>
          <a:ext cx="63055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6339330" imgH="2756970" progId="Visio.Drawing.11">
                  <p:embed/>
                </p:oleObj>
              </mc:Choice>
              <mc:Fallback>
                <p:oleObj name="Visio" r:id="rId4" imgW="6339330" imgH="2756970" progId="Visio.Drawing.11">
                  <p:embed/>
                  <p:pic>
                    <p:nvPicPr>
                      <p:cNvPr id="65539" name="Object 3">
                        <a:extLst>
                          <a:ext uri="{FF2B5EF4-FFF2-40B4-BE49-F238E27FC236}">
                            <a16:creationId xmlns:a16="http://schemas.microsoft.com/office/drawing/2014/main" id="{B0AE1D94-7707-5647-BEEB-AE94D0512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438400"/>
                        <a:ext cx="63055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884" name="Text Box 4">
            <a:extLst>
              <a:ext uri="{FF2B5EF4-FFF2-40B4-BE49-F238E27FC236}">
                <a16:creationId xmlns:a16="http://schemas.microsoft.com/office/drawing/2014/main" id="{73383060-8283-E74B-8668-78DEDE9A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96774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enlarges the window to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Win=6):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506885" name="Text Box 5">
            <a:extLst>
              <a:ext uri="{FF2B5EF4-FFF2-40B4-BE49-F238E27FC236}">
                <a16:creationId xmlns:a16="http://schemas.microsoft.com/office/drawing/2014/main" id="{FE8CD26D-E4BC-284B-9B10-4E444E14D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06886" name="Text Box 6">
            <a:extLst>
              <a:ext uri="{FF2B5EF4-FFF2-40B4-BE49-F238E27FC236}">
                <a16:creationId xmlns:a16="http://schemas.microsoft.com/office/drawing/2014/main" id="{9C219F17-0A46-B547-9A01-FEBD9FFD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1"/>
            <a:ext cx="94488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 receiver opens a window when its buffer empties 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(meaning that data is delivered to the application).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75F2E51-E58D-B345-9A80-3E727C15A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opens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F963A-23E0-6E46-A993-9F61744A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3">
            <a:extLst>
              <a:ext uri="{FF2B5EF4-FFF2-40B4-BE49-F238E27FC236}">
                <a16:creationId xmlns:a16="http://schemas.microsoft.com/office/drawing/2014/main" id="{CBFF1536-CA2D-FB4C-BD1E-C145F45B732C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5042157"/>
              </p:ext>
            </p:extLst>
          </p:nvPr>
        </p:nvGraphicFramePr>
        <p:xfrm>
          <a:off x="2336800" y="2438400"/>
          <a:ext cx="63055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6339330" imgH="2756970" progId="Visio.Drawing.11">
                  <p:embed/>
                </p:oleObj>
              </mc:Choice>
              <mc:Fallback>
                <p:oleObj name="Visio" r:id="rId4" imgW="6339330" imgH="2756970" progId="Visio.Drawing.11">
                  <p:embed/>
                  <p:pic>
                    <p:nvPicPr>
                      <p:cNvPr id="67587" name="Object 3">
                        <a:extLst>
                          <a:ext uri="{FF2B5EF4-FFF2-40B4-BE49-F238E27FC236}">
                            <a16:creationId xmlns:a16="http://schemas.microsoft.com/office/drawing/2014/main" id="{CBFF1536-CA2D-FB4C-BD1E-C145F45B73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438400"/>
                        <a:ext cx="63055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68" name="Text Box 4">
            <a:extLst>
              <a:ext uri="{FF2B5EF4-FFF2-40B4-BE49-F238E27FC236}">
                <a16:creationId xmlns:a16="http://schemas.microsoft.com/office/drawing/2014/main" id="{5160474A-CFF6-164F-9EF1-1AC1A871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92202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enlarges the window to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Win=6):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4069" name="Text Box 5">
            <a:extLst>
              <a:ext uri="{FF2B5EF4-FFF2-40B4-BE49-F238E27FC236}">
                <a16:creationId xmlns:a16="http://schemas.microsoft.com/office/drawing/2014/main" id="{6234F4B7-D0A0-8043-BD87-22CAA6A5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4070" name="Text Box 6">
            <a:extLst>
              <a:ext uri="{FF2B5EF4-FFF2-40B4-BE49-F238E27FC236}">
                <a16:creationId xmlns:a16="http://schemas.microsoft.com/office/drawing/2014/main" id="{BB7F03F4-A1BC-D244-9A33-B07E75AB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86400"/>
            <a:ext cx="103632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 receiver opens a window when TCP buffer empties (meaning that data is delivered to the application).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95065D3-AA55-6A4F-8C87-CE54FBED0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opens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AA097-1983-5140-8A1F-1433252D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340</Words>
  <Application>Microsoft Macintosh PowerPoint</Application>
  <PresentationFormat>Widescreen</PresentationFormat>
  <Paragraphs>73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游ゴシック Light</vt:lpstr>
      <vt:lpstr>Arial</vt:lpstr>
      <vt:lpstr>Calibri</vt:lpstr>
      <vt:lpstr>Calibri Light</vt:lpstr>
      <vt:lpstr>Courier New</vt:lpstr>
      <vt:lpstr>Times New Roman</vt:lpstr>
      <vt:lpstr>Office Theme</vt:lpstr>
      <vt:lpstr>Visio</vt:lpstr>
      <vt:lpstr>VISIO</vt:lpstr>
      <vt:lpstr>TCP Part 4: Flow Control</vt:lpstr>
      <vt:lpstr>Takeaways</vt:lpstr>
      <vt:lpstr>TCP flow control </vt:lpstr>
      <vt:lpstr>Window management in TCP</vt:lpstr>
      <vt:lpstr>Sliding window flow control</vt:lpstr>
      <vt:lpstr>Sliding window:  window closes</vt:lpstr>
      <vt:lpstr>Sliding window:  window closes</vt:lpstr>
      <vt:lpstr>Sliding window:  window opens</vt:lpstr>
      <vt:lpstr>Sliding window:  window opens</vt:lpstr>
      <vt:lpstr>Sliding window: window shrinks</vt:lpstr>
      <vt:lpstr>Sliding window:  window shrinks</vt:lpstr>
      <vt:lpstr>Sliding Window: Example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110</cp:revision>
  <dcterms:created xsi:type="dcterms:W3CDTF">2020-08-14T14:05:07Z</dcterms:created>
  <dcterms:modified xsi:type="dcterms:W3CDTF">2020-11-03T21:02:18Z</dcterms:modified>
</cp:coreProperties>
</file>