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426" r:id="rId2"/>
    <p:sldId id="510" r:id="rId3"/>
    <p:sldId id="511" r:id="rId4"/>
    <p:sldId id="512" r:id="rId5"/>
    <p:sldId id="513" r:id="rId6"/>
    <p:sldId id="517" r:id="rId7"/>
    <p:sldId id="515" r:id="rId8"/>
    <p:sldId id="527" r:id="rId9"/>
    <p:sldId id="518" r:id="rId10"/>
    <p:sldId id="519" r:id="rId11"/>
    <p:sldId id="520" r:id="rId12"/>
    <p:sldId id="521" r:id="rId13"/>
    <p:sldId id="522" r:id="rId14"/>
    <p:sldId id="523" r:id="rId15"/>
    <p:sldId id="524" r:id="rId16"/>
    <p:sldId id="525" r:id="rId17"/>
    <p:sldId id="526" r:id="rId18"/>
  </p:sldIdLst>
  <p:sldSz cx="9144000" cy="6858000" type="overhead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 Liebeherr" userId="4e70e616cda3882f" providerId="LiveId" clId="{53F725A0-6189-BA4F-A7CA-5190182D87A4}"/>
    <pc:docChg chg="custSel modSld">
      <pc:chgData name="Jorg Liebeherr" userId="4e70e616cda3882f" providerId="LiveId" clId="{53F725A0-6189-BA4F-A7CA-5190182D87A4}" dt="2020-11-16T16:25:02.426" v="166" actId="1076"/>
      <pc:docMkLst>
        <pc:docMk/>
      </pc:docMkLst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0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0"/>
            <ac:spMk id="2" creationId="{DE400C69-E0A1-3E4A-90CF-D99E08C0077B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1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1"/>
            <ac:spMk id="2" creationId="{6D901190-1E23-0D4C-A722-A553920695F4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2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2"/>
            <ac:spMk id="2" creationId="{B6E7DF4C-7C3A-F243-B29A-DF69B5389535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3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3"/>
            <ac:spMk id="2" creationId="{57E42221-DA2D-8A4E-9ECE-C0899B916279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5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5"/>
            <ac:spMk id="2" creationId="{9E60D640-8E5B-8D4E-9E0B-86F8977934FD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7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7"/>
            <ac:spMk id="2" creationId="{AB9AF257-0217-CE4F-A765-A3162E09224B}"/>
          </ac:spMkLst>
        </pc:spChg>
      </pc:sldChg>
      <pc:sldChg chg="addSp delSp modSp modAnim">
        <pc:chgData name="Jorg Liebeherr" userId="4e70e616cda3882f" providerId="LiveId" clId="{53F725A0-6189-BA4F-A7CA-5190182D87A4}" dt="2020-11-16T16:25:02.426" v="166" actId="1076"/>
        <pc:sldMkLst>
          <pc:docMk/>
          <pc:sldMk cId="0" sldId="518"/>
        </pc:sldMkLst>
        <pc:spChg chg="add del mod">
          <ac:chgData name="Jorg Liebeherr" userId="4e70e616cda3882f" providerId="LiveId" clId="{53F725A0-6189-BA4F-A7CA-5190182D87A4}" dt="2020-11-16T16:24:33.387" v="161" actId="478"/>
          <ac:spMkLst>
            <pc:docMk/>
            <pc:sldMk cId="0" sldId="518"/>
            <ac:spMk id="11" creationId="{8FB4C4DB-FCD3-1D45-BC13-9113D6D7267C}"/>
          </ac:spMkLst>
        </pc:spChg>
        <pc:spChg chg="mod">
          <ac:chgData name="Jorg Liebeherr" userId="4e70e616cda3882f" providerId="LiveId" clId="{53F725A0-6189-BA4F-A7CA-5190182D87A4}" dt="2020-11-16T16:21:45.623" v="135"/>
          <ac:spMkLst>
            <pc:docMk/>
            <pc:sldMk cId="0" sldId="518"/>
            <ac:spMk id="27649" creationId="{603BA124-FEBB-9743-BF1B-6031F6737DD8}"/>
          </ac:spMkLst>
        </pc:spChg>
        <pc:spChg chg="mod">
          <ac:chgData name="Jorg Liebeherr" userId="4e70e616cda3882f" providerId="LiveId" clId="{53F725A0-6189-BA4F-A7CA-5190182D87A4}" dt="2020-11-16T16:24:49.989" v="163" actId="20577"/>
          <ac:spMkLst>
            <pc:docMk/>
            <pc:sldMk cId="0" sldId="518"/>
            <ac:spMk id="498691" creationId="{4EA33DA4-3549-CF46-B2FC-92B62B15A977}"/>
          </ac:spMkLst>
        </pc:spChg>
        <pc:graphicFrameChg chg="del">
          <ac:chgData name="Jorg Liebeherr" userId="4e70e616cda3882f" providerId="LiveId" clId="{53F725A0-6189-BA4F-A7CA-5190182D87A4}" dt="2020-11-16T14:48:10.136" v="0" actId="478"/>
          <ac:graphicFrameMkLst>
            <pc:docMk/>
            <pc:sldMk cId="0" sldId="518"/>
            <ac:graphicFrameMk id="5" creationId="{129591D6-8DAD-EC48-8273-81B0650673B6}"/>
          </ac:graphicFrameMkLst>
        </pc:graphicFrameChg>
        <pc:graphicFrameChg chg="del">
          <ac:chgData name="Jorg Liebeherr" userId="4e70e616cda3882f" providerId="LiveId" clId="{53F725A0-6189-BA4F-A7CA-5190182D87A4}" dt="2020-11-16T16:10:25.793" v="38" actId="478"/>
          <ac:graphicFrameMkLst>
            <pc:docMk/>
            <pc:sldMk cId="0" sldId="518"/>
            <ac:graphicFrameMk id="27651" creationId="{4E3143A8-F591-7342-8CA0-11FBC086177A}"/>
          </ac:graphicFrameMkLst>
        </pc:graphicFrameChg>
        <pc:picChg chg="add del mod">
          <ac:chgData name="Jorg Liebeherr" userId="4e70e616cda3882f" providerId="LiveId" clId="{53F725A0-6189-BA4F-A7CA-5190182D87A4}" dt="2020-11-16T16:18:17.588" v="87" actId="478"/>
          <ac:picMkLst>
            <pc:docMk/>
            <pc:sldMk cId="0" sldId="518"/>
            <ac:picMk id="2" creationId="{C9BAE0E5-DF38-0146-B002-0DAAE0505F61}"/>
          </ac:picMkLst>
        </pc:picChg>
        <pc:picChg chg="add del">
          <ac:chgData name="Jorg Liebeherr" userId="4e70e616cda3882f" providerId="LiveId" clId="{53F725A0-6189-BA4F-A7CA-5190182D87A4}" dt="2020-11-16T16:17:54.860" v="84" actId="478"/>
          <ac:picMkLst>
            <pc:docMk/>
            <pc:sldMk cId="0" sldId="518"/>
            <ac:picMk id="3" creationId="{4CD8832E-206A-914E-8DA4-197A0B391212}"/>
          </ac:picMkLst>
        </pc:picChg>
        <pc:picChg chg="add del mod">
          <ac:chgData name="Jorg Liebeherr" userId="4e70e616cda3882f" providerId="LiveId" clId="{53F725A0-6189-BA4F-A7CA-5190182D87A4}" dt="2020-11-16T16:18:17.588" v="87" actId="478"/>
          <ac:picMkLst>
            <pc:docMk/>
            <pc:sldMk cId="0" sldId="518"/>
            <ac:picMk id="4" creationId="{C32BDCD4-6AF4-A04A-B873-735858A64995}"/>
          </ac:picMkLst>
        </pc:picChg>
        <pc:picChg chg="add del mod">
          <ac:chgData name="Jorg Liebeherr" userId="4e70e616cda3882f" providerId="LiveId" clId="{53F725A0-6189-BA4F-A7CA-5190182D87A4}" dt="2020-11-16T16:20:11.392" v="103" actId="478"/>
          <ac:picMkLst>
            <pc:docMk/>
            <pc:sldMk cId="0" sldId="518"/>
            <ac:picMk id="6" creationId="{B437B930-6C84-D045-B2C5-7E174C1C47F0}"/>
          </ac:picMkLst>
        </pc:picChg>
        <pc:picChg chg="add mod">
          <ac:chgData name="Jorg Liebeherr" userId="4e70e616cda3882f" providerId="LiveId" clId="{53F725A0-6189-BA4F-A7CA-5190182D87A4}" dt="2020-11-16T16:24:55.697" v="164" actId="1076"/>
          <ac:picMkLst>
            <pc:docMk/>
            <pc:sldMk cId="0" sldId="518"/>
            <ac:picMk id="7" creationId="{BEAFC751-AE16-6046-8592-FE581AAEECDF}"/>
          </ac:picMkLst>
        </pc:picChg>
        <pc:picChg chg="add mod">
          <ac:chgData name="Jorg Liebeherr" userId="4e70e616cda3882f" providerId="LiveId" clId="{53F725A0-6189-BA4F-A7CA-5190182D87A4}" dt="2020-11-16T16:21:55.274" v="137" actId="1076"/>
          <ac:picMkLst>
            <pc:docMk/>
            <pc:sldMk cId="0" sldId="518"/>
            <ac:picMk id="8" creationId="{6C7FB0F3-1E91-D843-AE83-8D63AEDBF265}"/>
          </ac:picMkLst>
        </pc:picChg>
        <pc:picChg chg="add mod">
          <ac:chgData name="Jorg Liebeherr" userId="4e70e616cda3882f" providerId="LiveId" clId="{53F725A0-6189-BA4F-A7CA-5190182D87A4}" dt="2020-11-16T16:24:58.026" v="165" actId="1076"/>
          <ac:picMkLst>
            <pc:docMk/>
            <pc:sldMk cId="0" sldId="518"/>
            <ac:picMk id="9" creationId="{3C8303BD-30B1-5B45-9AC3-B43CA8DC7612}"/>
          </ac:picMkLst>
        </pc:picChg>
        <pc:picChg chg="add mod">
          <ac:chgData name="Jorg Liebeherr" userId="4e70e616cda3882f" providerId="LiveId" clId="{53F725A0-6189-BA4F-A7CA-5190182D87A4}" dt="2020-11-16T16:25:02.426" v="166" actId="1076"/>
          <ac:picMkLst>
            <pc:docMk/>
            <pc:sldMk cId="0" sldId="518"/>
            <ac:picMk id="10" creationId="{AA680876-A1E8-C54E-AC7F-E234CB046023}"/>
          </ac:picMkLst>
        </pc:pic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19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19"/>
            <ac:spMk id="2" creationId="{1C9F2E32-0DA2-5D4B-813C-D4CFAAB16918}"/>
          </ac:spMkLst>
        </pc:spChg>
        <pc:spChg chg="mod">
          <ac:chgData name="Jorg Liebeherr" userId="4e70e616cda3882f" providerId="LiveId" clId="{53F725A0-6189-BA4F-A7CA-5190182D87A4}" dt="2020-11-16T14:48:36.360" v="17" actId="20577"/>
          <ac:spMkLst>
            <pc:docMk/>
            <pc:sldMk cId="0" sldId="519"/>
            <ac:spMk id="28673" creationId="{94724170-907E-9047-BFF2-9F656206B68D}"/>
          </ac:spMkLst>
        </pc:spChg>
        <pc:spChg chg="mod">
          <ac:chgData name="Jorg Liebeherr" userId="4e70e616cda3882f" providerId="LiveId" clId="{53F725A0-6189-BA4F-A7CA-5190182D87A4}" dt="2020-11-16T14:48:32.410" v="9" actId="20577"/>
          <ac:spMkLst>
            <pc:docMk/>
            <pc:sldMk cId="0" sldId="519"/>
            <ac:spMk id="28687" creationId="{EF40E7C4-A26E-EE40-A6A4-666D38E8E18C}"/>
          </ac:spMkLst>
        </pc:spChg>
      </pc:sldChg>
      <pc:sldChg chg="addSp delSp modSp">
        <pc:chgData name="Jorg Liebeherr" userId="4e70e616cda3882f" providerId="LiveId" clId="{53F725A0-6189-BA4F-A7CA-5190182D87A4}" dt="2020-11-16T16:24:24.694" v="160"/>
        <pc:sldMkLst>
          <pc:docMk/>
          <pc:sldMk cId="0" sldId="520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0"/>
            <ac:spMk id="2" creationId="{DBB511ED-FB69-1140-AE61-8DE476B055BF}"/>
          </ac:spMkLst>
        </pc:spChg>
        <pc:spChg chg="del">
          <ac:chgData name="Jorg Liebeherr" userId="4e70e616cda3882f" providerId="LiveId" clId="{53F725A0-6189-BA4F-A7CA-5190182D87A4}" dt="2020-11-16T16:24:24.694" v="160"/>
          <ac:spMkLst>
            <pc:docMk/>
            <pc:sldMk cId="0" sldId="520"/>
            <ac:spMk id="29697" creationId="{CE0C458E-C3CD-334F-89A0-52B7867B5450}"/>
          </ac:spMkLst>
        </pc:spChg>
        <pc:spChg chg="del">
          <ac:chgData name="Jorg Liebeherr" userId="4e70e616cda3882f" providerId="LiveId" clId="{53F725A0-6189-BA4F-A7CA-5190182D87A4}" dt="2020-11-16T14:48:57.889" v="18" actId="478"/>
          <ac:spMkLst>
            <pc:docMk/>
            <pc:sldMk cId="0" sldId="520"/>
            <ac:spMk id="29698" creationId="{05885744-58ED-3E4B-A297-00A61A46D515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1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1"/>
            <ac:spMk id="2" creationId="{1F3407F3-DE5A-8848-92F4-34A720A5195F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2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2"/>
            <ac:spMk id="2" creationId="{54BF03D1-D473-DF46-8158-A96FB7044850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3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3"/>
            <ac:spMk id="2" creationId="{C50A02C7-BF9C-2B41-AC47-9503FC1CD491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4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4"/>
            <ac:spMk id="2" creationId="{DFF0D7E7-44D2-7E43-8927-D486A21ED50F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5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5"/>
            <ac:spMk id="2" creationId="{0990CFA9-45ED-394D-8ABB-4939EB25D01E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6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6"/>
            <ac:spMk id="2" creationId="{07A2C7AC-4584-6648-B6BD-FE52A5E4E9DD}"/>
          </ac:spMkLst>
        </pc:spChg>
        <pc:spChg chg="mod">
          <ac:chgData name="Jorg Liebeherr" userId="4e70e616cda3882f" providerId="LiveId" clId="{53F725A0-6189-BA4F-A7CA-5190182D87A4}" dt="2020-11-16T14:51:21.083" v="37" actId="20577"/>
          <ac:spMkLst>
            <pc:docMk/>
            <pc:sldMk cId="0" sldId="526"/>
            <ac:spMk id="35842" creationId="{7216607B-F0E7-DE49-9B7F-DBD819A2C840}"/>
          </ac:spMkLst>
        </pc:spChg>
      </pc:sldChg>
      <pc:sldChg chg="addSp modSp">
        <pc:chgData name="Jorg Liebeherr" userId="4e70e616cda3882f" providerId="LiveId" clId="{53F725A0-6189-BA4F-A7CA-5190182D87A4}" dt="2020-11-16T16:24:24.694" v="160"/>
        <pc:sldMkLst>
          <pc:docMk/>
          <pc:sldMk cId="0" sldId="527"/>
        </pc:sldMkLst>
        <pc:spChg chg="add mod">
          <ac:chgData name="Jorg Liebeherr" userId="4e70e616cda3882f" providerId="LiveId" clId="{53F725A0-6189-BA4F-A7CA-5190182D87A4}" dt="2020-11-16T16:24:24.694" v="160"/>
          <ac:spMkLst>
            <pc:docMk/>
            <pc:sldMk cId="0" sldId="527"/>
            <ac:spMk id="2" creationId="{B56C2A8B-C002-2346-9A4D-4A743F4F1E91}"/>
          </ac:spMkLst>
        </pc:spChg>
      </pc:sldChg>
    </pc:docChg>
  </pc:docChgLst>
  <pc:docChgLst>
    <pc:chgData name="Jorg Liebeherr" userId="4e70e616cda3882f" providerId="LiveId" clId="{352FC723-8B6A-2440-A1FA-3981E21AE02B}"/>
    <pc:docChg chg="custSel modSld">
      <pc:chgData name="Jorg Liebeherr" userId="4e70e616cda3882f" providerId="LiveId" clId="{352FC723-8B6A-2440-A1FA-3981E21AE02B}" dt="2020-11-16T19:56:52.676" v="8" actId="7634"/>
      <pc:docMkLst>
        <pc:docMk/>
      </pc:docMkLst>
      <pc:sldChg chg="delAnim">
        <pc:chgData name="Jorg Liebeherr" userId="4e70e616cda3882f" providerId="LiveId" clId="{352FC723-8B6A-2440-A1FA-3981E21AE02B}" dt="2020-11-16T19:42:25.664" v="7" actId="27704"/>
        <pc:sldMkLst>
          <pc:docMk/>
          <pc:sldMk cId="0" sldId="518"/>
        </pc:sldMkLst>
      </pc:sldChg>
      <pc:sldChg chg="addSp">
        <pc:chgData name="Jorg Liebeherr" userId="4e70e616cda3882f" providerId="LiveId" clId="{352FC723-8B6A-2440-A1FA-3981E21AE02B}" dt="2020-11-16T19:56:52.676" v="8" actId="7634"/>
        <pc:sldMkLst>
          <pc:docMk/>
          <pc:sldMk cId="0" sldId="522"/>
        </pc:sldMkLst>
        <pc:inkChg chg="add">
          <ac:chgData name="Jorg Liebeherr" userId="4e70e616cda3882f" providerId="LiveId" clId="{352FC723-8B6A-2440-A1FA-3981E21AE02B}" dt="2020-11-16T19:56:52.676" v="8" actId="7634"/>
          <ac:inkMkLst>
            <pc:docMk/>
            <pc:sldMk cId="0" sldId="522"/>
            <ac:inkMk id="3" creationId="{7AD765C2-A8A7-E941-9C28-7B217FA52328}"/>
          </ac:inkMkLst>
        </pc:inkChg>
      </pc:sldChg>
      <pc:sldChg chg="addSp">
        <pc:chgData name="Jorg Liebeherr" userId="4e70e616cda3882f" providerId="LiveId" clId="{352FC723-8B6A-2440-A1FA-3981E21AE02B}" dt="2020-11-16T19:56:52.676" v="8" actId="7634"/>
        <pc:sldMkLst>
          <pc:docMk/>
          <pc:sldMk cId="0" sldId="523"/>
        </pc:sldMkLst>
        <pc:inkChg chg="add">
          <ac:chgData name="Jorg Liebeherr" userId="4e70e616cda3882f" providerId="LiveId" clId="{352FC723-8B6A-2440-A1FA-3981E21AE02B}" dt="2020-11-16T19:56:52.676" v="8" actId="7634"/>
          <ac:inkMkLst>
            <pc:docMk/>
            <pc:sldMk cId="0" sldId="523"/>
            <ac:inkMk id="3" creationId="{E415F5CD-C968-7E4A-B8C3-7DC6960E6F9F}"/>
          </ac:inkMkLst>
        </pc:inkChg>
      </pc:sldChg>
      <pc:sldChg chg="addSp">
        <pc:chgData name="Jorg Liebeherr" userId="4e70e616cda3882f" providerId="LiveId" clId="{352FC723-8B6A-2440-A1FA-3981E21AE02B}" dt="2020-11-16T19:56:52.676" v="8" actId="7634"/>
        <pc:sldMkLst>
          <pc:docMk/>
          <pc:sldMk cId="0" sldId="524"/>
        </pc:sldMkLst>
        <pc:inkChg chg="add">
          <ac:chgData name="Jorg Liebeherr" userId="4e70e616cda3882f" providerId="LiveId" clId="{352FC723-8B6A-2440-A1FA-3981E21AE02B}" dt="2020-11-16T19:56:52.676" v="8" actId="7634"/>
          <ac:inkMkLst>
            <pc:docMk/>
            <pc:sldMk cId="0" sldId="524"/>
            <ac:inkMk id="3" creationId="{31F1D263-1BFB-9040-A26A-87ED59D957C4}"/>
          </ac:inkMkLst>
        </pc:ink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14D19C3-F116-0343-9B43-363C20228C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833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92CF95-8126-2A4F-B63A-E3CC4B728C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289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D6162F8-6177-F849-8ED0-36ABF2A444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2250"/>
            <a:ext cx="32083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8851FF-A404-004F-AB09-FF50D1B257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112250"/>
            <a:ext cx="312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49E899-8ACA-5440-8DA3-1DFAD53C8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3175 16285 8019,'0'0'0</inkml:trace>
  <inkml:trace contextRef="#ctx0" brushRef="#br0">3175 16285 8223,'-7'0'1670,"1"0"-1130,6 0 1523,0 0-1754,0 5 1,0-2 151,0 6-212,0-6 1,0 4 138,0-3-226,0-3 0,0 7-91,0-4-94,0-3 1,0 6 276,0-2-280,6-4 144,-5 5 27,5-1-100,0-3 148,-5 3-134,5-5 0,-5 0 232,3 0-176,-2 6 36,4-4-152,-1 3 99,-3-5-5,3 0 0,-3 0-245,2 0 99,-2 0-13,9 0 0,-8 0 72,5 0 0,-3 0-27,3 0-107,-5 0 130,8 0 1,-8 0 46,6 0 0,-5 0-47,4 0 1,1 0 111,4 0 0,-5 0-96,1 0 1,-1 0 50,5 0 0,0 0-35,0 0 1,0 0-26,-1 0 1,1 0 35,0 0 0,0 0-137,0 0 1,-1 0 18,1 0 19,0 0 0,0-4-160,0 0 180,-6-1-457,4 5 134,-9 0-541,9 0 283,-10 0-329,5 0-315,-6 0-138,0 0 1397,0-5 0,0 3 0,0-3 0</inkml:trace>
  <inkml:trace contextRef="#ctx0" brushRef="#br0">3533 16336 8019,'-7'0'0,"-10"0"0,3 0 0</inkml:trace>
  <inkml:trace contextRef="#ctx0" brushRef="#br0">3213 16592 7975,'0'13'-1961,"0"0"2689,0-6-338,-5-2 1,2-5-104,-6 0 82,6 0-79,-2 0 108,5 0 41,-6-5 150,5 3-188,-5-3 231,6 5-120,0-6 239,0 4-200,0-3 199,0 5-451,6 0 1,-3 0-76,5 0 1,-4 0-147,5 0 1,-1 0 105,5 0 1,0 0-99,0 0 1,0 0 159,-1 0 1,5 0-231,1 0 1,4 0 33,0 0 0,-2 0-29,1 0 0,0 0 38,5 0 1,-2 0-234,-3 0 1,2 0-22,-6 0 0,5 0-65,-5 0 1,0 0 65,-5 0 1,-3-5 15,0 1-116,-7 0 0,8 3-98,-5-4 392,-1 4 0,-4-11 0,0 5 0</inkml:trace>
  <inkml:trace contextRef="#ctx0" brushRef="#br0">3597 16566 7975,'-7'-7'0,"-3"0"-507,6 3-620,-6 2 1127,3-3 0,-6 5 0,0 0 0</inkml:trace>
  <inkml:trace contextRef="#ctx0" brushRef="#br0">4993 16310 7910,'-13'0'880,"6"0"-615,-4 0-49,9 0 114,-3 0-149,5 0 1275,0 0-1083,5 0-52,2 0 82,0 0-195,5 0-6,-5 0 1,1 0 16,1 0-5,0 0-114,3 0 1,3 0-67,2 0 1,-3 0-83,3 0 58,-3 0 14,5 0 0,-4 0-128,7 0 55,-7 0 15,9 0 0,-9 5-146,2-1 0,1 0-583,-1-4 539,0 0 0,-4 0 41,0 0 1,-4 0 0,-1 0-561,2 0 262,-4 0 1,1 0-832,-3 0 796,-2 0-601,3 0 538,-5-6 579,0 5 0,0-5 0,0 6 0,0 0 0</inkml:trace>
  <inkml:trace contextRef="#ctx0" brushRef="#br0">5044 16502 7980,'0'-12'0</inkml:trace>
  <inkml:trace contextRef="#ctx0" brushRef="#br0">5044 16502 7418,'0'7'-439,"-6"5"804,5-11-184,-5 5-17,1-6 0,3 0-187,-3 0 83,5 0 792,0 0-582,-6-6-14,4 5 1,-3-6 30,5 2 365,0 4-163,0-5-269,0 6 1,0-1 221,0-3-234,0 2-54,0-3 0,1 5 339,3 0 52,-2 0-333,9 0 0,-4 0-123,6 0 1,-4 0 100,-1 0 1,1 0-227,4 0 60,-1 0 0,5 0 144,1 0-203,4 0-40,-8 0 179,5 0 0,-2 4-589,0 0 191,6 0-580,-9-4 574,5 6 0,-7-5-114,1 4 0,-4-4-859,-1-1 709,1 0 0,-1 0-764,1 0 946,-6 0 0,4-1-521,-3-4 903,-2 4 0,3-10 0,-5 4 0</inkml:trace>
  <inkml:trace contextRef="#ctx0" brushRef="#br0">6273 16976 7795,'7'0'-354,"-1"0"560,-6 0-181,6 0 184,-5 0 3,5 0-8,-6 0 342,0 0-309,0-6-352,0 5 303,0-5-70,0 6 344,0 0-282,0-5 25,0 3-67,0-4 25,0 6 962,0 0-915,-6 0-79,5 0-4,-5 0-44,6 0 1230,0 0-1189,6 0-40,-5 0 0,6 0 47,-3 0-146,-2 0 1,5 5 78,-3-1 1,-1 0-118,6-4 0,-5 0 3,4 0 1,-3 0 114,3 0-57,1 0 0,4 4 6,-1 1 1,1-1 72,0-4 0,0 0-71,0 0 0,-1 1 134,1 4 1,0-4-136,0 3 0,-2-1 0,-1 0 31,-1 1 0,-1 1-93,5-5 1,0 1 86,0 3 1,-5-2-151,1 2 132,-1-3 1,1-1-53,-1 0 25,1 0 68,4 6 36,-1-4-74,-4 3 188,-3-5-180,-5 0-651,0 0-403,0-5-599,0 3 514,0-4 1,0 5-79,0-3 1184,0 2 0,-5-3 0,-3 5 0</inkml:trace>
  <inkml:trace contextRef="#ctx0" brushRef="#br0">12738 7579 5738,'-7'0'0,"2"0"0,5 6 0,0-5 0,0 5 0,0-5 0,0 4 0,0-4 0,0 5 0</inkml:trace>
  <inkml:trace contextRef="#ctx0" brushRef="#br0">12764 7694 7934,'0'7'-1795,"6"-1"1871,-5-6 0,5 0-91,-6 0-45,0 0 1,6 0-1,1 0 1</inkml:trace>
  <inkml:trace contextRef="#ctx0" brushRef="#br0">12713 7630 8003,'0'0'0</inkml:trace>
  <inkml:trace contextRef="#ctx0" brushRef="#br0">12713 7643 7680,'-9'0'857,"1"0"47,5 0-21,-3 0-388,6-6-174,0 5 0,0-10 286,0 2-440,0-2 0,2-4 222,2-2 278,3-3-334,6-11 1,0 3 681,-1-6-712,1-6 0,0-6 0,1-5 635,3 0-647,-2-6 1,9-3-1615,-3-8 1374,-9 33 0,0-1 0,1-5 0,0-1-19,-1 0 1,1-1-1,2-1 1,0 0-1,0-1 1,0 0-99,0 0 0,-1 0 0,0-2 0,0-1 122,1-1 1,0 0 0,-2 4-1,0 2-12,-1 2 0,1 1 0,0 1 0,-2 2 66,6-27 1,5-1 0,-5 9 281,-2 2-288,0 7 0,-7 5 255,1 8-245,-1-3 1,1 1 0,-2-4-99,-1 3 1,4 2 40,-2-4 1,4 5-35,0 0 0,-3 1 382,-1-1 0,1 3 0,4 5-419,0 1 0,-5 0 646,1 4-772,-7-3 0,4 14 30,-6-3-102,0 9 140,0-8 68,0 11-96,0-5 218,0 6-914,0 0 514,0 6 209,0-5-15,0 5 5,0-6-81,0 0-11,0 6 157,0-5 93,0 11 1,-4-9-79,0 5 0,-2-1-18,2 2 14,2 2 5,-3-9-18,-1 9-2,4-10 2,-3 11 88,-1-5-80,5 0 0,-9 4-6,5-2 0,-3-2 23,4 1 0,-6 1-75,1 4 0,-2 0 58,-2-1 1,0 1 0,-1 1-110,-3 4 0,-3 1 97,-6 7 0,-5 1-60,-3 3 28,-3 3-123,-7 5 1,-2 0 127,-5 1 76,0-1 0,0 1 1,-1-1 1,-2 3-75,3-2 1,-1 2 40,9-7 0,0 3-39,5 2 1,5-8-1,5-4 26,5-4 109,-1-2-102,9-1 0,-7 3 133,5-6-132,-6 0 1,9-4 0,-5-1 1,5 1 214,-3 0 1,3 0-73,-3 0 1,-2-1 132,2 1 0,0 0-246,4 0 1,0-2-1,0-1 6,1-1-52,-1-1 77,0-1-232,6-1 222,-4 0-24,9-5-267,-4 5 138,6-6-437,0 0 367,0-6-19,0 5 0,2-5-446,2 6 467,-2 0 1,3-1-139,-5-4 116,0 4-3,0-5 222,0 6-11,0 0 0,2-4 26,2 0-63,-3-1 45,5 5 112,-6 0 5,0 0-127,0-5 150,0 3-148,0-3 8,0 5 0,0-2-5,0-2 18,0 2-70,0-9 49,6 4 1,-3-6-29,5 0 0,-4-1 22,5-3 1,-5 0 72,5-9 0,4 2-72,4-10 0,5-1 127,0-8 0,2-3 29,2-5 1,1-1 0,1-3-62,2 0 1,4-2-1583,-4 2 1540,0 2 1,0-8-54,-1 5 0,1 1-49,-4 4 106,0-1-730,-1 7 698,1-5 1,-5 10-11,0-2 126,1 2 1,-2 3 216,-3 3-331,-3-3 0,-1 8 21,0-5 0,-5 7-122,1 1 163,-6 1 1271,8 5-1439,-10 0 0,9-3 480,-5 6 1,0 0-513,0 4 133,-4 1 1,5-1-96,-6 0 0,0 4-84,0 1 138,0-1-190,0-4-17,0 6 37,0 2 86,0 5-199,0 0 199,0-6 29,0 5 63,0-5 1,-2 6 72,-2 0-108,3 0 72,-5 0-46,6 0-23,-6 0 23,5 0-3,-5 0 1,5 0-1,-4 0 55,4 0 0,-5 1 36,6 4 1,-1-4-78,-3 3 168,2-2-144,-9-2 3,9 5 1,-5-3 22,3 2-16,3 3-28,-11-5 28,11 9-12,-11-10 0,9 5 11,-5-6-7,5 6-25,-8-5 21,9 11 1,-9-10-8,2 7 6,-2-6-4,-2 8 0,0-8 12,1 6-5,-1-1-15,0 5 9,-6 0 0,4 0 3,-6-1 0,-1 5 42,-3 0 1,-5 5 18,0-5 1,0 4 9,4-4 1,-4 6-5,1-2 1,-7-1-1,3 0-25,1-1 1,0 2 53,7-4-76,-7 6 0,1-5 10,-3 4 1,3 2 39,5-3-199,-5 3 72,-2 2 0,-4 4 18,3 0 1,-2 4-144,7-4 1,-6 0 40,5-5 1,-4 5 78,4 0 0,1-2 1,4-5-42,4-1 1,-3-5 78,3 4 0,2-5 15,2 1 0,3-3 106,1-1-139,0-1 1,0 1 6,1 0 1,0-4 124,4-1 1,-2-4 21,5 5 0,0-6-11,0 1 134,4-3-253,-5-1-38,6 0-316,0 0 363,6 0-2,-5 0-84,5 0 84,-6 0-212,0 0 110,0-5 79,0 3 0,0-5 3,0 3 1,2 1 30,2-5-24,-3 5-6,5-9 21,-6 11 1,4-10-3,1 2 0,0 2 18,-1-2 1,-1-1-30,6-7 0,-1 2 28,5-7 1,0 1-15,0-5 0,5-5 0,4-3-2,2-3 0,1-7 1,1-3-1054,0 3 1051,-1-6 0,7-1 0,0 4 0,1-9 0,-3 11-19,-3-1 1,3-2-116,0 5 0,-1-1 83,-3 2 1,-5 2 16,1-3 1,-2 3-1,2 3-3,0 3 0,-7-1 66,2 5-52,3-6 7,-5 9-197,3-4 219,-5 5 0,0 2 1044,0 3-1062,-6-3 0,3 9 280,-6-2-317,6 3 40,-9 1-59,5 0 267,-6 6-233,0 2 2,0 5-14,0 0-109,-6 0 0,3 0 11,-5 0-153,5 0 306,-8 0-58,4 0 1,-6 4-1,0 0 95,0-1 0,5 3-98,-1-2 1,0 2 110,-3-2-98,-1-3 202,0 11-171,0-5 1,0 1 15,1 1 0,-5-1 4,0 5 1,-5 0-28,5 0 1,-6 1-5,2 3 1,-7 2 20,-2 2 0,-2 3-8,3-3 0,0 4 30,-5 0 1,1 1 4,-1-1 0,-3 1 0,3 0-30,-3-1 0,-1 5 131,-1 0 1,5 0-114,0-4 0,0 3 210,-5 1-105,1 0 1,4-4-52,0-1 115,5 1 0,-2 0 55,5-1-110,-5 1 1,8-6-37,-2-3 0,8-3 47,0-1 0,2-5-32,2 1 1,1-5-10,-1 5 1,4-7 135,1 3 0,4-2-88,-5 1 0,5-3-68,-5 4 186,6-4-407,-2-1 89,5 0-2407,0 0 0,0 6 1,0 1-1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4174 15568 6002,'7'5'143,"-2"-3"182,-5 4-240,0-6-257,0 0 107,0-6-131,0 4 53,0-3 114,0 5 1,0-2 174,0-2-193,0 3 200,0-5 25,0 6 819,0 0-790,0-6 702,0 5-378,0-5-215,-5 6 286,3 0-4,-3 0-223,5 0 1120,0 0-738,-6 0 70,4 0-211,-3 0-52,5 0-108,0-6-134,0 5 260,0-5-367,-6 6 0,5 0 0,-5 0-201,6 0 3979,0 0-3964,0 6 42,0-5-81,0 5 68,0-6-63,6 0 32,-5 0 0,5 2 1,-5 0 88,3 3-26,-2-1-11,9-4 20,-9 6-85,9-5 0,-5 6-71,2-3 1,-1-2 90,-2 2 1,-2-2-90,5-2 0,-4 0 77,5 0 1,-5 4-15,5 0 1,-5 0 47,4-4 0,-5 0 146,9 0-187,-5 0 2,0 0 1,0 0-50,-3 0 60,-2 0 11,9 0-13,-9 0-229,3 0 236,1 0-185,1 0 155,0 0 6,-1 0-26,0 0 25,-5 0-18,10 0 1,-8 0 129,6 0-128,-6 0 1,6-1 150,-4-3 1,0 2-82,0-2 0,-2 3 105,5 1 1,-4 0-89,5 0 0,-5 0 45,5 0 48,-1 0-122,5 0 1,-4 0 3,-1 0 1,-4 0-3,5 0 5,-6 0-14,8 0 28,-9 0-213,9 0 183,-4 5 0,2-3-199,-1 2 130,-5-3-295,3-1-301,-6 6 220,5-5-215,-3 5 124,3-6-1176,-5 0-1831,0 0 2139,-5 0 324,3 0-1829,-3 0 1451,5 0 1417,-6 0 0,5 0 0,-5 0 0</inkml:trace>
  <inkml:trace contextRef="#ctx0" brushRef="#br0">4186 15824 7375,'8'0'829,"-3"0"-307,-5 0 7018,0 0-7311,6 0-166,-5 0 0,6 0 98,-2 0 0,-2 0-227,5 0 25,-5 0-58,3 0-31,-1 5 173,-3-3 1,9 4-37,-2-6 23,-4 0 0,7 0 8,-4 0 1,-1 1-39,2 3 1,-1-2 27,5 2 1,0-3 41,0-1 1,0 0 0,-1 0-32,1 0 0,0 5 31,0-1 1,-5 0 13,1-4 1,-1 0-13,5 0 1,-4 0 30,-1 0 1,-3 0-44,3 0 0,-4 0-13,5 0 13,-6 0 34,8 0 18,-9 0-99,3 0-13,1 0 55,-5-5 4,5 3-85,0-4 90,-5 6 17,5 0 42,-6 0 120,0 0-159,6-5-270,-5 3 170,5-3-299,-6 5-7212,0 0 7527,0 5 0,0-3 0,0 3 0</inkml:trace>
  <inkml:trace contextRef="#ctx0" brushRef="#br0">16016 6965 8132,'13'-13'0</inkml:trace>
  <inkml:trace contextRef="#ctx0" brushRef="#br0">16041 6926 8132,'0'-8'343,"0"-1"76,0 6-59,6-8 98,-4 9 120,3-9-158,-5 10 8,6-5 120,-5 6 35,5 0-277,-6 0 0,-1 0 472,-4 0-494,-2 0 1,-6 6-18,1 2 1,-5 5 0,-2 3 41,-1 1 1,-1 4-141,-5-4 1,-4 10 82,0-1 0,-9 6-30,0-2 0,-3 7-186,-1 2 1,-3 0 143,-5 8 0,23-21 0,-1 0-96,-1 1 0,1 1-771,0 0 0,1 0 766,-4 0 1,1 1 0,2-1-1,0 0-27,-3 2 0,0 0-84,-3 2 0,0-1 7,2-2 1,1 0 32,-3 0 1,0 0 0,3 2-1,0 0 56,0-4 0,0 1 0,0 3 0,0 1-225,0 0 1,0 0 0,2-3-1,1 0 223,1 1 0,1 0 0,-20 24-227,4-3 0,2-4 313,-2 0-235,9-12 54,-3 8 1,7-12 43,1 4 0,-6 0-47,6-5 222,4 0-151,1-5 1,6 0 168,-4-4 1,0 2-222,5-6 51,-1 6 1505,6-9-1669,-7 4 555,5-5 1,-6 3-413,3-3 1,3 5 214,-3-9 1,2 5-184,3-6-257,-1 4 91,0 0 1,5-3-152,-1 0 236,6-7-27,-8 4-242,9 0 233,-3-5-41,-1 5-214,5-6 43,-5 0 38,6 0 61,0 0 4,6 0 66,1-6 0,5-1 156,1-6 1,4 0-155,0 1 1,5-1 171,-5 0 1,6-1-32,-2-3 1,-1 1 38,1-5 1,5 1-12,4-1 0,-1-4-70,-3 4 1,1-5-19,3-3 0,7-4 1,6-6 20,-2 1 1,4-5-103,2 1 0,3-7-1484,1 2 1572,-5-2 5,4-3 0,-11 1-316,4 0 302,3 0 0,-2 0-38,3-1 62,-3 1-31,-6 0 1,5 0-169,0-1 1,-1 6 164,-3-1 1,3 5 118,1 0 1,0 2-236,-5 1 1,1 2 276,-1 3 0,-4-1 3,0 5 0,0-6-30,5 2 1,-2 3 21,-3 1 0,3 2-75,-3-2 0,-1 3 0,1-3 103,1 3 1,-3 3-84,-2 2 0,-8-2 754,0 3 1,-1 2-864,5 2 111,-6 3 252,-2 1 1,-1-3-468,0 4 345,0-4 0,-8 10-211,-1-2-35,-5-4 252,9 11-158,-11-5 8,5 6-54,-6 0 55,0 0 62,-6 6 1,0-3-30,-2 5 1,-5 1 27,0 4 1,0 0-123,-4-1 1,3 1 69,1 0 1,-1 1-89,-3 3 0,3-3 1,-5 5 80,1-1 1,3-2-129,-2 5 0,-2-4-12,-3 5 0,-2-1 82,-2 5 1,-5 5-60,-3 3-263,-14 9 1,-1 0 326,20-18 1,-2 1 0,2-2 0,-1 2-653,-2 3 0,0 1 646,-3 0 1,0 0-774,0 2 0,-1 0 780,0-3 0,1 0 0,0 2 0,0 0 0,3-4 0,1 1-26,2-1 1,-1 0 0,-1 1 0,1 1-79,2-1 0,0-1 0,1 1 0,0 0 111,-20 23 0,2-4-20,2 0 0,3-1 68,-3 0 1,4-1-102,0-7 1,5-1 29,0-3 0,1 2 431,-1-6 0,3 4 0,5-6-396,1-4 0,-1 2 1074,0-5 1,6 2-695,3-2 240,3-2-594,1-12 0,5 3 452,-1-6-392,6 6-127,-2-8 0,3 3-332,-2-5-1460,3 0 1360,-5 0 1,6-1-1395,0-3 0,1-4 907,4-4 0,3-3-1537,9-2 2482,-3-3 0,11-5 0,-6-1 0</inkml:trace>
  <inkml:trace contextRef="#ctx0" brushRef="#br0">15312 7208 8132,'-7'0'210,"-5"0"-106,5 0 1,-6 0-105,0 0 1618,6 0-397,2 0 450,-1 0-1169,5 0 0,-4 0-23,10 0 1,7-6-111,10-2 0,2-10 186,1-3 0,7-3-152,2-2 0,4 1-165,5-1 1,3-1-202,5-3 1,0 2-152,0-6 0,0 5 107,1-1 1,-3 3 102,-2 2 1,-3 5 0,-7 3-53,-2 2 1,-4 4-291,-6 3 1,0 2 77,-4 6 1,-7 0 4,-5 0 0,-5 1 104,5 4 0,-7 3 446,3 9-10,-4 3 0,-7 7 44,-2 3 0,-9 3 62,-5 5-169,-7 6-385,-4 2 0,-6 6 249,1 4 0,-5-2-199,22-24 1,0 0 156,-22 18 0,5 7 0,-1-9 215,1 0 0,5-4-115,3-8 1,9-4-3198,4-8 1,7-4 240,1-5 1,2 4 1644,-1 0 1,-4 0-656,4-4 1730,-4 5 0,-12 2 0,-3 6 0</inkml:trace>
  <inkml:trace contextRef="#ctx0" brushRef="#br0">13852 8616 8132,'0'-13'324,"0"0"1,0 1-233,0-1 757,0 0 0,4 4 47,1 1-591,-1 5 0,-3-3 38,4 6 1,-4 3 100,3 6 1,-4 1-4,-4 11-34,-3 0 0,-6 11 238,0 2-466,-5 3 1,2 6 89,-5-1 1,0 5-3,-5-4 1,0 9-225,1 0 0,3 2 334,1-3-1176,5 0 1009,-2 0 0,2-1 5,4-3-35,2-9 0,11-6-65,3-7-102,3-5 1,10-7 203,1-9 0,10-2 0,2-5 213,5-6 0,9-5-286,3-11 0,3-7 36,1-2 1,-1-3-256,-3-1 0,0 1-814,-8 3 0,-4 7 528,-9 5 0,-6 8-1802,-3 1 0,1 2 247,-1 7 1916,-5-1 0,5 11 0,-3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14270 8117 8132,'0'7'32,"0"-2"-60,0-5 12,-5 0 350,3 0 140,-3 0-353,5 0-63,-6 0 403,5 0-333,-5 0-188,6 0 2989,0 0-2751,0-5 0,4 2-30,1-5 1,4 0 71,0-5 0,2-5-80,1-2 0,2-4 0,2-1 1,4-7 0,5-3-41,-1-6 0,3-7-6,2-2-325,2 1 0,3-7 363,-1 7 1,-6 3-185,2 1 0,0 2-91,-4 1 1,3 2 207,-7 11 0,-3 0 0,0 3-101,-1-3-113,-3 8-62,4-8 230,-11 15 0,4-8 1,-3 6 0,2-1-35,-2 5 0,2-1 78,-6 1 1,5 4 485,-5-1-549,0 7 90,-4-4-119,0 6 83,0 0-17,0 6-23,0 0 177,0 7-93,0-1 1,-2 6-76,-2 3 0,-1-2 99,-4 2-89,-2 5 1,5 1-14,-7 2 1,1 2 30,-1 2 1,-1 1-31,-2 3 1,2-3 2,-3 8 0,-2 2-13,-2 2-108,3 2 1,-5 6 187,2 0-1127,3 0 1056,-5-10 0,9 3 28,-3-6-475,4 1 459,0-11-80,1 0 72,5-6 0,0-5 14,3 1 0,2-6 65,-2 2-76,3-3 975,1-2-1034,0-5 606,0-2-922,0-5 279,0 0 0,5-5 43,4-3 1,2-9-108,1-4 0,1-2 1,-1-2 35,0 0 0,5-4 63,0 0 36,5 0 0,-7 0-16,6 0 1,-5-5-38,5 0 0,-4 4 229,3 1 1,-3-1-22,4 1 0,-5 0-152,5 4 1,-6 0 0,2 2 66,-4 2 0,0 3-22,-1 5 1,-3 2 34,-1 3-29,-5 3 6,2 5-66,-5 0 1,0 5-20,0 3 1,-1 9 7,-3 4 0,-3 2 33,-6 2 0,-1 4 0,-1 1-141,-1 2 0,-1-3 75,5 4 0,-2-1 12,-3 1 0,3 3 50,-2-3 186,2 3-622,-4 1 472,4 1 13,-4-1 0,6 0 74,0 1 202,-1-1-289,6 0 0,-4-1 32,3-3 1,2-4 25,2-8-29,3-3 0,1-6-215,0 1 21,0-6 487,0-2-480,5-5 1,2-5 105,6-4 0,-1-3 0,0-3-111,1-2 1,-1-5 64,1 1-132,-1 3 147,1-5-24,-1 4 56,1-6-27,4 5 1,-3-2-4,3 6 0,-3-1-148,-2 5 1,-4-1 42,1 1 0,-2 4-27,1-1 15,3 7 79,-10-4 4,5 6 239,-6 6-1,0 6-228,-6 2 1,2 11 205,-8 0 0,2-1-50,-7 5 0,4-1 171,0 1 0,1-3 21,-1 3 0,1 2 0,0-2-50,-1-2 1,1 0-156,-1-3-52,6-4 1,-2 2 32,5-6 0,-1 1 206,5-5-716,0-5 226,0-1 0,2-6 73,2 0 0,3-6 1,4-2-246,-3-3 48,9-1 290,-9-1-92,10-5-141,-6 4 205,-5-9 1,4 9-47,-2-3 0,2 4 15,1 0 1,-5 1-6,-3-1 123,3 6 1,-4-2-242,5 5 544,-5 0-183,2 4 0,-5 5 238,0 3 1,-4 8-162,0 0 1,-4 2 76,4-1 1,-6 1-31,2 2 0,1 2-103,-1-5 1,5 1 0,-3-3 10,1 2-191,3-1 214,-3-9-34,5 4-673,0-9 278,0 9 113,0-10 0,1 5-50,3-6 1,-1-2-66,5-2 1,-1-3-1,3-5 4,-2-1 0,-1 1-141,1-1 309,3 1 0,-8 4-39,6-1 1,-7 5-121,2-4 198,3 5 310,-5-8-290,3 10 0,-5-3 608,0 8-280,0 3-64,0 5 1,-1 1 0,-2-1-31,-1 0 1,0 1-133,4-1 0,-2-1-51,-2-2 0,3 2 48,-3-3-231,2-3 50,2 1 0,5-7-199,-1-4 0,5-1 76,0-7 0,0 1-3,0-1 1,0-1 82,-5-2 0,5 6 161,-5-2 1,4 2 92,-4-2-29,0 5-200,-4-4 582,0 9-105,0-3-2,0 5 0,-1 1-108,-3 3 1,1 2-71,-5 2 1,4 3-256,-5-3-4,7-2 13,-4 0 6,6-6-130,-5 0 0,3-2-343,-2-2 0,3-3 276,1-5 1,0-1-43,0 1 0,-2-6 1,0-1-216,-3-1 621,-4-3-1,7 9-354,-9-10 531,10 11-225,-10-11 1,4 10-40,-5-2 1,-2 3 90,-3 5 0,2-3-48,-6 3 1,5 1 0,-4 0-51,2 1 183,-4-3-189,3 2-37,0 0 1,1-4-57,5 3 95,-5-4 0,4 0 1,-2 0 1,2-1 0,2 1 89,-1-1 1,5 1 0,0 1-88,-2 3 0,3-2 138,-1 6-133,-1 0 1,1 4 57,0 0 0,0 1-34,-5 3 0,5-1 87,0 5 0,-1 0-55,-3 5 1,-1-1 0,2 1 71,3-1-270,-3 6 200,4-4-178,0 4-319,-4-11 121,10-2 1,-3-7 114,8-7 0,1-5-410,4-10 241,2-1 75,-4 0 125,5-5 30,0 3 0,0-3-87,-4 5 1,-1 0 251,-3 0 0,-3 6 160,3 2 0,-2 4 0,-4 0-187,-2 1 1,-3 1 157,-5 2 31,-1 4 1,1 5 171,0 0 0,-1 0-210,1 0 0,-5 5 193,1 4 1,-2 7 23,1 5 1,2-2-1,-4 2-45,1 1 0,1 2 62,5 0-123,-1 1-694,1-5 329,-1 3 1,5-10 306,0-1-423,5 0 0,-1-12-475,8 0 440,3-5-1,11-13 129,-4-7-712,9-1 504,-9-10 1,8 8-11,-5-5 0,-1 6 141,-3-2 0,-1 4 0,0 4 118,1 4 58,-6 4 108,-2 6-99,1-4-131,-5 9 1,5-2 424,-6 8 1,-6 3 185,-2 6 1,-3 5-1,-2 2-151,1 4 1,-2 5 548,-2 0-455,2 5 0,-8-6 84,5 5 1,1-5-146,3 1 1,1-3-464,-1-1 1,5-2-354,0-2 201,5-3 304,-3-11-771,12-7 505,1-7 0,9-15-574,1-3 1,5-8 328,-1 0 0,1-2 35,-1 2 1,-3 3-1,-6 5 22,0 0 0,1 0 469,-1 0-423,-5 6 298,4 1 1,-9 10 80,2-1 157,-3 7 1,-6 0-1,-4 8 286,-2 1-290,-1 1-14,-1 10 66,1-4-111,0 4 0,-1-6 1,2 0-269,3 1 1,-2-1 56,6 1 1,-4-5-98,4 0 1,-2-4-442,2 5 214,3-6-165,-5 2 224,6-5 0,0-1-24,0-3 218,6-3 1,-4-6 0,5 1 198,-1-1 34,-2 1 392,-4 5-271,0-4-54,5 4 0,-3-5 29,2-1 0,-3 5 747,-1 0-202,0 5-41,0-8-338,0 9 68,0-3 89,0 5-267,0 0 0,-1 5 214,-3 4 1,-3 7-146,-6 5 0,5-2 0,1 2 31,2 1 1,-4 2-186,5 0-77,0 1 0,4-5 436,0-4-212,0-2 1,2-3-718,2-3 0,4-3 0,7-11-763,2-6 728,-1-1 243,2-10 18,-4 3 0,4 0-313,-6-1 337,1 0 1,-5 0 51,0 1 0,-3 5-76,3-2 379,-5 3-129,2 2 0,-5-1-253,0 1 563,-5 5-218,-2 1-57,-6 1 1,1 4-65,-1-4 1,1 4 523,0 1 0,-1 0-200,1 0 0,-1 1-37,1 4 0,1-3-110,3 7-76,-4-1 176,6 10-130,-1-4 1,0 8 0,4-4-95,-1 1 1,0-2 85,4 3 0,5-6-190,4-1 0,2-2 1,1-6-64,0 2 60,6-4 1,2-2 161,5-5-451,-1-6 216,-4-2 1,-1-3-55,-2-6 1,-5 4 104,1-3 0,-2 3 0,-7-4-130,-1-1 1,-2 3 277,-1-2-133,-6 6 1,-2-3-23,-8 6 1,-4 1 363,-5 2 0,0 4 329,1 5 0,3 0-364,0 0 1,2 7 0,-3 5-177,1 8 41,6 3-616,-3 2 370,11 0 0,-3-2 218,6-2 1,0 2-1819,4-2 1,3-3 182,5-1 1,6-9-1604,11-4 3147,0-3 0,10-1 0,4 0 0</inkml:trace>
  <inkml:trace contextRef="#ctx0" brushRef="#br0">14195 7806 7869,'0'-8'899,"0"0"-800,0 5 115,0-8-41,0 10 1,-4-6 150,0 2-111,0 4-87,4-4 221,0-1 107,0 5-111,0-10 6,0 4-133,0-6 1,0 5 11,0 0 1,0 4-14,0-5 1,-1 7 61,-4-3 2,4 4 54,-10 1-195,4 0 1,-5 0 0,-1 1 145,1 4 0,-1-3-81,1 7 1,0 3-124,-1 5 0,2 1-100,3-2 1,-2-1 0,5 5 157,-2-2 0,4 2-283,-1-3 98,2 5 0,2-8-116,0 2 213,6-2 1,1-1 0,5-1-95,1 0 1,3-5 59,1-2 0,5 0-145,-1-1 1,2 0-134,2-4 0,-4-1 158,-1-3 0,0 1 0,0-5-7,-3-2 0,-3-1 69,-2-1 1,-1-1-42,-2 1 0,0-2 145,-5-3-115,1 4 1,-7-7-22,-2 4 1,1 0 212,-5-4 0,-2 5 68,-6-2 1,2 3 84,-3 2 0,-1-1-41,2 1 0,-1 4-153,5-1 1,-5 7-1,1-3 150,0 4 0,1 2 28,-1 4-164,2-4 3,-4 15 1,6-6-153,-1 11 124,1-6 1,3 9 13,1-4 1,5 4 4,-1 1 1,-1-1-167,1 1 0,1-1 95,7-3 0,3 1-116,5-6 0,2-1 1,1-5 48,2-2 1,5-5-72,-1 1 0,2-4-246,2-4 192,0-3 1,-2-5-1,-2-1 0,1-5-224,-5-2 165,5-4 1,-13-1-65,4 0 179,-9 1-47,2-1 296,-6 0-94,0-6 0,-2 7-226,-2-1 614,-3 0-296,-5 11 1,-5-4 74,1 6 1,-7 5-81,3 3 0,-4 4 422,-1 4-235,1 3-65,-1 5-1,5 1 116,-3 5-129,4 1 0,-1 6-110,4 0 1,2-1 42,1 1 1,2 0-199,3 0 0,3-2 73,5-2 0,1 1-93,3-5 0,4-1-132,9-3 0,2-5 0,5-1 69,-4-1 1,8-2-346,-3-4 208,3 0-81,-4 0 38,1 0-1,-5 0 218,3 0-180,-9-6 81,4-1 0,-6-5 19,1-1 1,-2-3 145,-3-1 1,-2-1 47,-6 2 1,0-4-109,0-4 1,-2 4 253,-2 4 1,-4-2-114,-9 1 1,3-1 0,-4 4 277,0 2-138,5-3 146,-11 13-133,10-3-75,-9-1 0,5 5 130,-3-3-208,3 2 0,2 8 32,-1 2 0,1 3-2,3 2 0,1-1-74,-1 1 0,6 3 71,3 1 0,1 1-173,-1-2 1,3-2 63,-3 3 0,8-4 0,4 0-122,3-1 0,2 1-334,-1-1 251,6 1 88,-4-6 1,9-2-270,-2-5 218,-3 6 1,4-5-19,-5 3 0,1-8 12,-2-4 1,-2-3 18,3-2 0,-5-5-29,-4-3 0,2 2 29,-6-2 0,0 1 199,-4-5 0,-1 0-70,-3 0 0,-3 2 1,-7 1 264,-3 1 0,2 6-101,-5-2 1,3 5 256,-4 3-181,6 4 499,-8 5-442,9 0 1,-8 7-22,5 5 1,1 2 22,3 7 0,2 4-31,3 4 0,-2 0-192,6-5 0,0 1-159,4 0 0,1-1 96,3-4 1,3-2-194,6-5 1,0-2 0,3-2-3,0 0 0,6-6 15,-1 1 0,-2-4-504,2-4 426,-6-3 0,7-7-158,-5-3-74,0-2 229,-5-6 0,0-1 76,1-3 0,-6 1 175,-3-5 1,-3 5 324,-1-1 1,0 9-234,0 3 0,-5 1 171,-4 3 0,-2 3 254,-1 10 0,-5 0 1,1 2-106,1 2 1,-3 4 191,1 9 0,-4 2-128,5 6 0,-1 0-808,5 0 261,-1 0 1,2-5 121,3 1-2346,3-6 1593,5 9 0,-5-11-2000,1 4 0,1-5 2722,8-3 0,7 2 0,7-4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1431B5-74A7-904F-B7EC-9266B983F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833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F1BF8C3-D49A-EC4B-907B-9F98CB1984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71950" y="0"/>
            <a:ext cx="31289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187D5A61-C90A-224B-BE47-54F9A4BE6B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12788"/>
            <a:ext cx="4864100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2752A61-4A87-7B43-8EF3-60B2227181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613" y="4595813"/>
            <a:ext cx="5375275" cy="427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8422CC3-58C7-CC46-A958-04867A3C36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2083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defTabSz="957263">
              <a:defRPr sz="1300" i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95E74EC-2051-2541-BC8C-5661F379E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1950" y="9112250"/>
            <a:ext cx="312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5588" tIns="47795" rIns="95588" bIns="47795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536C39E-10EB-AA42-90C4-1EF054B2D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A5F184BD-3B7E-5E4F-BE92-F404731B3B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38DAC65-EF17-7145-B0FC-AD46B4EAB9CB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BB72318-7F2F-BF40-B777-806CB29B5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12788"/>
            <a:ext cx="4860925" cy="3646487"/>
          </a:xfrm>
          <a:ln/>
        </p:spPr>
      </p:sp>
      <p:sp>
        <p:nvSpPr>
          <p:cNvPr id="464899" name="Rectangle 3">
            <a:extLst>
              <a:ext uri="{FF2B5EF4-FFF2-40B4-BE49-F238E27FC236}">
                <a16:creationId xmlns:a16="http://schemas.microsoft.com/office/drawing/2014/main" id="{97EA347D-B557-2B43-8979-1AD8F63B7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112B844-2BE3-AD43-928C-86AEF0307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2988"/>
            <a:ext cx="9144000" cy="74612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29CE0-96A4-B142-B6C4-E96B58BAFD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CEAE5-FD2A-8849-9855-AB30EEEDFE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35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6C4C5F-4D61-8240-B9DB-AC66ECA763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A793-0B55-8E48-AE22-99977B43E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18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247900" cy="60960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"/>
            <a:ext cx="6591300" cy="60960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C54553-6097-8347-B96D-770A21BF651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2A9B-E69A-A547-AD6B-7AED534B4C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91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936E52-4FB3-8A49-BB3A-E22448ABEDE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8F9A-A79B-8443-918A-FBD7FAAC5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298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9106C6-747A-D040-B6E6-1F243FFF63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B4460-DEC6-FD4D-8386-3D2D8B68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124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381500" cy="23622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86200"/>
            <a:ext cx="4381500" cy="23622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8B5A08-32ED-274B-AAAC-373489C3FD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F73C1-27A0-A748-A7C8-869270E15F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93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65CEAF-ACDE-7B49-9D92-6970CB771F3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CD55-5D98-3943-97AD-CF3172F0B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0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C2394-3270-3745-86F1-37088737D86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5B9E5-FC76-884C-8E35-EECA4D0A6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37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875F8F-44F3-3D47-8B2C-92BF2EAC00B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F6DAB-79D4-DF4D-A5E6-17C48E19E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54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4A3A0-2099-9249-A349-39A6665D81B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0261-55D8-C743-AF3B-B2F2C7D697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90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A17D950-8283-564B-A6E1-D98011402C1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89347-3767-0843-8308-739FFF1044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1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6BA2CFD-F531-8A43-B4B5-1C7F40335D6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42B92-3EEC-BE41-B1D8-6B68171C1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7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E172B5-36F9-F04C-9652-BD592B2EF1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5BE6-D1F8-794E-8F59-DD6FB1E11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4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BC1627-A427-9E48-9A03-DF34081C54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AFF83-F8D6-B546-B921-FCF1DE8AF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72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F711AD-6E72-C948-BE64-27B0DC602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52400"/>
            <a:ext cx="899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  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0F62817-5C63-D548-9AE9-708D1F846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8915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26" name="Rectangle 6">
            <a:extLst>
              <a:ext uri="{FF2B5EF4-FFF2-40B4-BE49-F238E27FC236}">
                <a16:creationId xmlns:a16="http://schemas.microsoft.com/office/drawing/2014/main" id="{060D4C90-F376-8F4A-A4B0-CE39F03940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7DC58-47D6-F841-BE94-3B6243419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6727" name="Rectangle 7">
            <a:extLst>
              <a:ext uri="{FF2B5EF4-FFF2-40B4-BE49-F238E27FC236}">
                <a16:creationId xmlns:a16="http://schemas.microsoft.com/office/drawing/2014/main" id="{231397BF-5D3C-E246-BDE7-465AD24E0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9144000" cy="74613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5661025" algn="l"/>
        </a:tabLst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5661025" algn="l"/>
        </a:tabLs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customXml" Target="../ink/ink1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79A14032-3971-C041-9405-35280197CA4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6A762B-E648-8D47-B760-19983D54BF83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0BFA9659-C825-ED4F-A5E0-2E737B2EC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 algn="ctr">
              <a:defRPr/>
            </a:pPr>
            <a:r>
              <a:rPr lang="en-US" dirty="0">
                <a:cs typeface="+mj-cs"/>
              </a:rPr>
              <a:t>Introduction to Congestion Control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0134F7BC-B394-8D43-83EF-8BE448C8BA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94724170-907E-9047-BFF2-9F656206B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Optimal Operating Point</a:t>
            </a:r>
          </a:p>
        </p:txBody>
      </p:sp>
      <p:sp>
        <p:nvSpPr>
          <p:cNvPr id="28674" name="Line 3">
            <a:extLst>
              <a:ext uri="{FF2B5EF4-FFF2-40B4-BE49-F238E27FC236}">
                <a16:creationId xmlns:a16="http://schemas.microsoft.com/office/drawing/2014/main" id="{8425BB68-6D0E-B149-B885-2A04829D99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21138" y="1600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4F8F6981-C457-B745-A85A-9AD014C9D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60960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41C6FF11-B601-794E-AEE2-F125A7889BD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163888" y="36004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677" name="Line 6">
            <a:extLst>
              <a:ext uri="{FF2B5EF4-FFF2-40B4-BE49-F238E27FC236}">
                <a16:creationId xmlns:a16="http://schemas.microsoft.com/office/drawing/2014/main" id="{1078123C-A364-D141-9D4B-38F5555AE6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1138" y="1905000"/>
            <a:ext cx="4038600" cy="4054475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8678" name="Line 7">
            <a:extLst>
              <a:ext uri="{FF2B5EF4-FFF2-40B4-BE49-F238E27FC236}">
                <a16:creationId xmlns:a16="http://schemas.microsoft.com/office/drawing/2014/main" id="{AAAD4BAE-6FEF-6C46-9BE2-7CC4EE647866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6192838" y="37719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8679" name="Line 8">
            <a:extLst>
              <a:ext uri="{FF2B5EF4-FFF2-40B4-BE49-F238E27FC236}">
                <a16:creationId xmlns:a16="http://schemas.microsoft.com/office/drawing/2014/main" id="{B4378FD5-3FC7-024C-91D2-5A77A8B48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1752600"/>
            <a:ext cx="4191000" cy="419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43FB9983-B143-9040-A36C-E38188CD0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7338" y="4724400"/>
            <a:ext cx="123666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line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8681" name="Line 10">
            <a:extLst>
              <a:ext uri="{FF2B5EF4-FFF2-40B4-BE49-F238E27FC236}">
                <a16:creationId xmlns:a16="http://schemas.microsoft.com/office/drawing/2014/main" id="{BFE5A4F7-C1F6-354F-B96B-8B4D4A8220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6338" y="49688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Text Box 11">
            <a:extLst>
              <a:ext uri="{FF2B5EF4-FFF2-40B4-BE49-F238E27FC236}">
                <a16:creationId xmlns:a16="http://schemas.microsoft.com/office/drawing/2014/main" id="{BC55AC8A-76F4-EB43-8EE1-7EDE118F0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2730500"/>
            <a:ext cx="10255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line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8683" name="Line 12">
            <a:extLst>
              <a:ext uri="{FF2B5EF4-FFF2-40B4-BE49-F238E27FC236}">
                <a16:creationId xmlns:a16="http://schemas.microsoft.com/office/drawing/2014/main" id="{828AA24F-470F-D240-B1BE-75EFD82FED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4875" y="29591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Oval 13">
            <a:extLst>
              <a:ext uri="{FF2B5EF4-FFF2-40B4-BE49-F238E27FC236}">
                <a16:creationId xmlns:a16="http://schemas.microsoft.com/office/drawing/2014/main" id="{E405A534-393D-1740-93A6-30CFC8184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3657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85" name="Line 14">
            <a:extLst>
              <a:ext uri="{FF2B5EF4-FFF2-40B4-BE49-F238E27FC236}">
                <a16:creationId xmlns:a16="http://schemas.microsoft.com/office/drawing/2014/main" id="{8B312A68-3E84-284B-B9E8-8653EC893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3738" y="40386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Text Box 15">
            <a:extLst>
              <a:ext uri="{FF2B5EF4-FFF2-40B4-BE49-F238E27FC236}">
                <a16:creationId xmlns:a16="http://schemas.microsoft.com/office/drawing/2014/main" id="{3362DFA8-AA09-FA4A-8692-B838582A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0" y="4724400"/>
            <a:ext cx="113823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Optimal </a:t>
            </a:r>
            <a:br>
              <a:rPr lang="en-US" altLang="en-US" sz="2000">
                <a:solidFill>
                  <a:srgbClr val="000000"/>
                </a:solidFill>
              </a:rPr>
            </a:br>
            <a:r>
              <a:rPr lang="en-US" altLang="en-US" sz="2000">
                <a:solidFill>
                  <a:srgbClr val="000000"/>
                </a:solidFill>
              </a:rPr>
              <a:t>operating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point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8687" name="Rectangle 20">
            <a:extLst>
              <a:ext uri="{FF2B5EF4-FFF2-40B4-BE49-F238E27FC236}">
                <a16:creationId xmlns:a16="http://schemas.microsoft.com/office/drawing/2014/main" id="{EF40E7C4-A26E-EE40-A6A4-666D38E8E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3200400" cy="3124200"/>
          </a:xfrm>
        </p:spPr>
        <p:txBody>
          <a:bodyPr lIns="90479" tIns="44446" rIns="90479" bIns="44446"/>
          <a:lstStyle/>
          <a:p>
            <a:r>
              <a:rPr lang="en-US" altLang="en-US"/>
              <a:t>Optimal operating point is at the intersection of fairness and efficiency lines</a:t>
            </a:r>
          </a:p>
          <a:p>
            <a:pPr lvl="1"/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9F2E32-0DA2-5D4B-813C-D4CFAAB169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id="{F4C3D2CB-D1E7-0C45-B06D-658B09882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Additive changes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9458C6BB-6D69-FA47-A5DE-6CB056BF1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21138" y="1600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CAEB8A44-9265-3C46-88B2-4AE002147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60960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DDB031AB-0405-2B4C-9547-ED85E69273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1138" y="1905000"/>
            <a:ext cx="4038600" cy="4054475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BFDE1467-5E27-414D-B708-0DE21CAB82BD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6192838" y="37719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CECD0A9B-FF45-3342-9FAF-7AAC01905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1752600"/>
            <a:ext cx="4191000" cy="419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45A97EDC-DE84-294C-9442-B3A19484F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7338" y="4724400"/>
            <a:ext cx="123666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line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362C11A5-7BF2-4047-A379-1AC68C93BC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6338" y="49688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1F904AC3-9ED6-1F42-807A-51B1E099B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2730500"/>
            <a:ext cx="10255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line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9708" name="Line 12">
            <a:extLst>
              <a:ext uri="{FF2B5EF4-FFF2-40B4-BE49-F238E27FC236}">
                <a16:creationId xmlns:a16="http://schemas.microsoft.com/office/drawing/2014/main" id="{38035304-955E-8D45-AE1C-E820C5EFA9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4875" y="29591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4849" name="Rectangle 17">
            <a:extLst>
              <a:ext uri="{FF2B5EF4-FFF2-40B4-BE49-F238E27FC236}">
                <a16:creationId xmlns:a16="http://schemas.microsoft.com/office/drawing/2014/main" id="{BCA126E1-328D-9340-A84F-1A70FFDAD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738" y="2286000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4850" name="Line 18">
            <a:extLst>
              <a:ext uri="{FF2B5EF4-FFF2-40B4-BE49-F238E27FC236}">
                <a16:creationId xmlns:a16="http://schemas.microsoft.com/office/drawing/2014/main" id="{A4DFD62F-3527-1541-B4FE-20CCD9CC27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0738" y="2286000"/>
            <a:ext cx="116046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11" name="Group 23">
            <a:extLst>
              <a:ext uri="{FF2B5EF4-FFF2-40B4-BE49-F238E27FC236}">
                <a16:creationId xmlns:a16="http://schemas.microsoft.com/office/drawing/2014/main" id="{DCF521A5-6E8B-4248-93F9-E41450BB4EBC}"/>
              </a:ext>
            </a:extLst>
          </p:cNvPr>
          <p:cNvGrpSpPr>
            <a:grpSpLocks/>
          </p:cNvGrpSpPr>
          <p:nvPr/>
        </p:nvGrpSpPr>
        <p:grpSpPr bwMode="auto">
          <a:xfrm>
            <a:off x="4021138" y="3406775"/>
            <a:ext cx="1266825" cy="415925"/>
            <a:chOff x="2533" y="2146"/>
            <a:chExt cx="798" cy="262"/>
          </a:xfrm>
        </p:grpSpPr>
        <p:sp>
          <p:nvSpPr>
            <p:cNvPr id="29725" name="Oval 16">
              <a:extLst>
                <a:ext uri="{FF2B5EF4-FFF2-40B4-BE49-F238E27FC236}">
                  <a16:creationId xmlns:a16="http://schemas.microsoft.com/office/drawing/2014/main" id="{42C5D596-C8C3-B448-88A8-F17DF4330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3" y="2146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9726" name="Text Box 19">
              <a:extLst>
                <a:ext uri="{FF2B5EF4-FFF2-40B4-BE49-F238E27FC236}">
                  <a16:creationId xmlns:a16="http://schemas.microsoft.com/office/drawing/2014/main" id="{853E7B83-4A7B-2B44-9B2D-A9DC6ECAC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2160"/>
              <a:ext cx="79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29712" name="Rectangle 20">
            <a:extLst>
              <a:ext uri="{FF2B5EF4-FFF2-40B4-BE49-F238E27FC236}">
                <a16:creationId xmlns:a16="http://schemas.microsoft.com/office/drawing/2014/main" id="{FFE29E1F-C347-8847-BF07-0D1EAC245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3200400" cy="3124200"/>
          </a:xfrm>
        </p:spPr>
        <p:txBody>
          <a:bodyPr lIns="90479" tIns="44446" rIns="90479" bIns="44446"/>
          <a:lstStyle/>
          <a:p>
            <a:r>
              <a:rPr lang="en-US" altLang="en-US" b="1">
                <a:solidFill>
                  <a:schemeClr val="accent2"/>
                </a:solidFill>
              </a:rPr>
              <a:t>Additive changes:</a:t>
            </a:r>
          </a:p>
          <a:p>
            <a:pPr>
              <a:buFontTx/>
              <a:buNone/>
            </a:pPr>
            <a:r>
              <a:rPr lang="en-US" altLang="en-US"/>
              <a:t>	change move in a 45</a:t>
            </a:r>
            <a:r>
              <a:rPr lang="en-US" altLang="en-US" baseline="30000"/>
              <a:t>o  </a:t>
            </a:r>
            <a:r>
              <a:rPr lang="en-US" altLang="en-US"/>
              <a:t>angle</a:t>
            </a:r>
          </a:p>
        </p:txBody>
      </p:sp>
      <p:sp>
        <p:nvSpPr>
          <p:cNvPr id="29713" name="Text Box 21">
            <a:extLst>
              <a:ext uri="{FF2B5EF4-FFF2-40B4-BE49-F238E27FC236}">
                <a16:creationId xmlns:a16="http://schemas.microsoft.com/office/drawing/2014/main" id="{A496C512-69F0-B541-9054-EB5D9E56D6B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163888" y="36004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504859" name="Group 27">
            <a:extLst>
              <a:ext uri="{FF2B5EF4-FFF2-40B4-BE49-F238E27FC236}">
                <a16:creationId xmlns:a16="http://schemas.microsoft.com/office/drawing/2014/main" id="{19A87151-6460-154A-ABAA-5EE1E13109DF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1752600"/>
            <a:ext cx="1752600" cy="574675"/>
            <a:chOff x="3504" y="1104"/>
            <a:chExt cx="1104" cy="362"/>
          </a:xfrm>
        </p:grpSpPr>
        <p:sp>
          <p:nvSpPr>
            <p:cNvPr id="29723" name="Oval 25">
              <a:extLst>
                <a:ext uri="{FF2B5EF4-FFF2-40B4-BE49-F238E27FC236}">
                  <a16:creationId xmlns:a16="http://schemas.microsoft.com/office/drawing/2014/main" id="{591DE445-727D-C444-9372-E326997FC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1418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9724" name="Text Box 26">
              <a:extLst>
                <a:ext uri="{FF2B5EF4-FFF2-40B4-BE49-F238E27FC236}">
                  <a16:creationId xmlns:a16="http://schemas.microsoft.com/office/drawing/2014/main" id="{58B3D32C-A1AC-1944-9C57-2BC4352BE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104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+a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2000">
                  <a:solidFill>
                    <a:srgbClr val="000000"/>
                  </a:solidFill>
                </a:rPr>
                <a:t>,x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 </a:t>
              </a:r>
              <a:r>
                <a:rPr lang="en-US" altLang="en-US" sz="2000">
                  <a:solidFill>
                    <a:srgbClr val="000000"/>
                  </a:solidFill>
                </a:rPr>
                <a:t>+a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504862" name="Rectangle 30">
            <a:extLst>
              <a:ext uri="{FF2B5EF4-FFF2-40B4-BE49-F238E27FC236}">
                <a16:creationId xmlns:a16="http://schemas.microsoft.com/office/drawing/2014/main" id="{07F93014-11AF-8749-8857-296246D04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4267200"/>
            <a:ext cx="731837" cy="731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4863" name="Line 31">
            <a:extLst>
              <a:ext uri="{FF2B5EF4-FFF2-40B4-BE49-F238E27FC236}">
                <a16:creationId xmlns:a16="http://schemas.microsoft.com/office/drawing/2014/main" id="{24EB41CC-1C0A-3F47-A155-6C082FC60A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267200"/>
            <a:ext cx="779463" cy="768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4870" name="Group 38">
            <a:extLst>
              <a:ext uri="{FF2B5EF4-FFF2-40B4-BE49-F238E27FC236}">
                <a16:creationId xmlns:a16="http://schemas.microsoft.com/office/drawing/2014/main" id="{9B937986-5ABB-AE48-A1A2-611D55AC065E}"/>
              </a:ext>
            </a:extLst>
          </p:cNvPr>
          <p:cNvGrpSpPr>
            <a:grpSpLocks/>
          </p:cNvGrpSpPr>
          <p:nvPr/>
        </p:nvGrpSpPr>
        <p:grpSpPr bwMode="auto">
          <a:xfrm>
            <a:off x="5305425" y="4994275"/>
            <a:ext cx="2409825" cy="415925"/>
            <a:chOff x="3090" y="3394"/>
            <a:chExt cx="1518" cy="262"/>
          </a:xfrm>
        </p:grpSpPr>
        <p:sp>
          <p:nvSpPr>
            <p:cNvPr id="29721" name="Oval 33">
              <a:extLst>
                <a:ext uri="{FF2B5EF4-FFF2-40B4-BE49-F238E27FC236}">
                  <a16:creationId xmlns:a16="http://schemas.microsoft.com/office/drawing/2014/main" id="{05CB2A9A-337F-6A40-BB1F-A96ED401C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339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9722" name="Text Box 34">
              <a:extLst>
                <a:ext uri="{FF2B5EF4-FFF2-40B4-BE49-F238E27FC236}">
                  <a16:creationId xmlns:a16="http://schemas.microsoft.com/office/drawing/2014/main" id="{128A7D84-8993-FC4F-B2F2-609C6030F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0" y="3408"/>
              <a:ext cx="151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+a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2000">
                  <a:solidFill>
                    <a:srgbClr val="000000"/>
                  </a:solidFill>
                </a:rPr>
                <a:t>,x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+a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grpSp>
        <p:nvGrpSpPr>
          <p:cNvPr id="504867" name="Group 35">
            <a:extLst>
              <a:ext uri="{FF2B5EF4-FFF2-40B4-BE49-F238E27FC236}">
                <a16:creationId xmlns:a16="http://schemas.microsoft.com/office/drawing/2014/main" id="{9F449E4B-BAB5-144B-B7CA-FA53561FE815}"/>
              </a:ext>
            </a:extLst>
          </p:cNvPr>
          <p:cNvGrpSpPr>
            <a:grpSpLocks/>
          </p:cNvGrpSpPr>
          <p:nvPr/>
        </p:nvGrpSpPr>
        <p:grpSpPr bwMode="auto">
          <a:xfrm>
            <a:off x="7119938" y="3733800"/>
            <a:ext cx="1752600" cy="574675"/>
            <a:chOff x="3504" y="1104"/>
            <a:chExt cx="1104" cy="362"/>
          </a:xfrm>
        </p:grpSpPr>
        <p:sp>
          <p:nvSpPr>
            <p:cNvPr id="29719" name="Oval 36">
              <a:extLst>
                <a:ext uri="{FF2B5EF4-FFF2-40B4-BE49-F238E27FC236}">
                  <a16:creationId xmlns:a16="http://schemas.microsoft.com/office/drawing/2014/main" id="{171028BD-E029-654F-9870-AE16546C6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1418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9720" name="Text Box 37">
              <a:extLst>
                <a:ext uri="{FF2B5EF4-FFF2-40B4-BE49-F238E27FC236}">
                  <a16:creationId xmlns:a16="http://schemas.microsoft.com/office/drawing/2014/main" id="{827DEAE3-CDFD-A947-A8FE-4578F5B9E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104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B511ED-FB69-1140-AE61-8DE476B055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0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49" grpId="0" animBg="1"/>
      <p:bldP spid="5048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84D4A833-DE0E-7747-8432-96B9BB96E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Multiplicative changes</a:t>
            </a:r>
          </a:p>
        </p:txBody>
      </p:sp>
      <p:sp>
        <p:nvSpPr>
          <p:cNvPr id="30722" name="Line 3">
            <a:extLst>
              <a:ext uri="{FF2B5EF4-FFF2-40B4-BE49-F238E27FC236}">
                <a16:creationId xmlns:a16="http://schemas.microsoft.com/office/drawing/2014/main" id="{232CF756-DAA8-4447-B6F5-F9830198A1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21138" y="1600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677C2527-7521-AA4C-88F0-5C5C35AD3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60960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0724" name="Line 5">
            <a:extLst>
              <a:ext uri="{FF2B5EF4-FFF2-40B4-BE49-F238E27FC236}">
                <a16:creationId xmlns:a16="http://schemas.microsoft.com/office/drawing/2014/main" id="{989F3993-AA19-C54F-9DF3-8F57DFE8D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1138" y="1905000"/>
            <a:ext cx="4038600" cy="4054475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663C16F3-D02B-F24C-9497-8459CAD6DA1C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6192838" y="37719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0726" name="Line 7">
            <a:extLst>
              <a:ext uri="{FF2B5EF4-FFF2-40B4-BE49-F238E27FC236}">
                <a16:creationId xmlns:a16="http://schemas.microsoft.com/office/drawing/2014/main" id="{595C4CAB-236F-1649-8347-AC3E00F39A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1752600"/>
            <a:ext cx="4191000" cy="419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05869" name="Line 13">
            <a:extLst>
              <a:ext uri="{FF2B5EF4-FFF2-40B4-BE49-F238E27FC236}">
                <a16:creationId xmlns:a16="http://schemas.microsoft.com/office/drawing/2014/main" id="{86B0B871-803C-FA48-8E3A-05F78C6631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0738" y="1752600"/>
            <a:ext cx="398462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28" name="Group 14">
            <a:extLst>
              <a:ext uri="{FF2B5EF4-FFF2-40B4-BE49-F238E27FC236}">
                <a16:creationId xmlns:a16="http://schemas.microsoft.com/office/drawing/2014/main" id="{A789B6FB-011D-7E4D-A865-45303B1B9006}"/>
              </a:ext>
            </a:extLst>
          </p:cNvPr>
          <p:cNvGrpSpPr>
            <a:grpSpLocks/>
          </p:cNvGrpSpPr>
          <p:nvPr/>
        </p:nvGrpSpPr>
        <p:grpSpPr bwMode="auto">
          <a:xfrm>
            <a:off x="4021138" y="3406775"/>
            <a:ext cx="1266825" cy="415925"/>
            <a:chOff x="2533" y="2146"/>
            <a:chExt cx="798" cy="262"/>
          </a:xfrm>
        </p:grpSpPr>
        <p:sp>
          <p:nvSpPr>
            <p:cNvPr id="30743" name="Oval 15">
              <a:extLst>
                <a:ext uri="{FF2B5EF4-FFF2-40B4-BE49-F238E27FC236}">
                  <a16:creationId xmlns:a16="http://schemas.microsoft.com/office/drawing/2014/main" id="{88C6B8D4-F672-D241-9B6B-54A743634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3" y="2146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0744" name="Text Box 16">
              <a:extLst>
                <a:ext uri="{FF2B5EF4-FFF2-40B4-BE49-F238E27FC236}">
                  <a16:creationId xmlns:a16="http://schemas.microsoft.com/office/drawing/2014/main" id="{A8C8FD8F-E52B-8F4B-BA6D-1F3E267067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2160"/>
              <a:ext cx="79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0729" name="Rectangle 17">
            <a:extLst>
              <a:ext uri="{FF2B5EF4-FFF2-40B4-BE49-F238E27FC236}">
                <a16:creationId xmlns:a16="http://schemas.microsoft.com/office/drawing/2014/main" id="{DE274A1B-8C26-E146-A483-9CE695324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3200400" cy="3124200"/>
          </a:xfrm>
        </p:spPr>
        <p:txBody>
          <a:bodyPr lIns="90479" tIns="44446" rIns="90479" bIns="44446"/>
          <a:lstStyle/>
          <a:p>
            <a:r>
              <a:rPr lang="en-US" altLang="en-US" b="1">
                <a:solidFill>
                  <a:schemeClr val="accent2"/>
                </a:solidFill>
              </a:rPr>
              <a:t>Multiplicative changes:</a:t>
            </a:r>
          </a:p>
          <a:p>
            <a:pPr>
              <a:buFontTx/>
              <a:buNone/>
            </a:pPr>
            <a:r>
              <a:rPr lang="en-US" altLang="en-US"/>
              <a:t>	change move along a line through the current point and the origin</a:t>
            </a:r>
          </a:p>
        </p:txBody>
      </p:sp>
      <p:sp>
        <p:nvSpPr>
          <p:cNvPr id="30730" name="Text Box 18">
            <a:extLst>
              <a:ext uri="{FF2B5EF4-FFF2-40B4-BE49-F238E27FC236}">
                <a16:creationId xmlns:a16="http://schemas.microsoft.com/office/drawing/2014/main" id="{A425D6DC-D04C-1143-98A5-584A4A82A9D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163888" y="36004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505890" name="Group 34">
            <a:extLst>
              <a:ext uri="{FF2B5EF4-FFF2-40B4-BE49-F238E27FC236}">
                <a16:creationId xmlns:a16="http://schemas.microsoft.com/office/drawing/2014/main" id="{C00EA121-76E9-0943-9D0E-9A86AD8A97D4}"/>
              </a:ext>
            </a:extLst>
          </p:cNvPr>
          <p:cNvGrpSpPr>
            <a:grpSpLocks/>
          </p:cNvGrpSpPr>
          <p:nvPr/>
        </p:nvGrpSpPr>
        <p:grpSpPr bwMode="auto">
          <a:xfrm>
            <a:off x="4975225" y="1524000"/>
            <a:ext cx="1882775" cy="393700"/>
            <a:chOff x="3134" y="960"/>
            <a:chExt cx="1186" cy="248"/>
          </a:xfrm>
        </p:grpSpPr>
        <p:sp>
          <p:nvSpPr>
            <p:cNvPr id="30741" name="Oval 20">
              <a:extLst>
                <a:ext uri="{FF2B5EF4-FFF2-40B4-BE49-F238E27FC236}">
                  <a16:creationId xmlns:a16="http://schemas.microsoft.com/office/drawing/2014/main" id="{7AAA0683-DBD1-8346-99A4-E949EFBE8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4" y="108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0742" name="Text Box 21">
              <a:extLst>
                <a:ext uri="{FF2B5EF4-FFF2-40B4-BE49-F238E27FC236}">
                  <a16:creationId xmlns:a16="http://schemas.microsoft.com/office/drawing/2014/main" id="{C64857E5-3E50-BF40-87BD-BE1ED5A01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960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(b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2000">
                  <a:solidFill>
                    <a:srgbClr val="000000"/>
                  </a:solidFill>
                </a:rPr>
                <a:t> 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 b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505878" name="Line 22">
            <a:extLst>
              <a:ext uri="{FF2B5EF4-FFF2-40B4-BE49-F238E27FC236}">
                <a16:creationId xmlns:a16="http://schemas.microsoft.com/office/drawing/2014/main" id="{ED5A336A-3ADC-804B-B826-DCB56B212F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1371600"/>
            <a:ext cx="106680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0" name="Line 24">
            <a:extLst>
              <a:ext uri="{FF2B5EF4-FFF2-40B4-BE49-F238E27FC236}">
                <a16:creationId xmlns:a16="http://schemas.microsoft.com/office/drawing/2014/main" id="{301663CB-E958-484A-82DF-C550532B1C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810000"/>
            <a:ext cx="12192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86" name="Line 30">
            <a:extLst>
              <a:ext uri="{FF2B5EF4-FFF2-40B4-BE49-F238E27FC236}">
                <a16:creationId xmlns:a16="http://schemas.microsoft.com/office/drawing/2014/main" id="{F991D120-8A81-C24E-9C85-E37F2D81F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429000"/>
            <a:ext cx="36576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5891" name="Group 35">
            <a:extLst>
              <a:ext uri="{FF2B5EF4-FFF2-40B4-BE49-F238E27FC236}">
                <a16:creationId xmlns:a16="http://schemas.microsoft.com/office/drawing/2014/main" id="{7F4FACA7-B447-414B-B7FD-2AF88906DF53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733800"/>
            <a:ext cx="1752600" cy="469900"/>
            <a:chOff x="4512" y="2352"/>
            <a:chExt cx="1104" cy="296"/>
          </a:xfrm>
        </p:grpSpPr>
        <p:sp>
          <p:nvSpPr>
            <p:cNvPr id="30739" name="Oval 29">
              <a:extLst>
                <a:ext uri="{FF2B5EF4-FFF2-40B4-BE49-F238E27FC236}">
                  <a16:creationId xmlns:a16="http://schemas.microsoft.com/office/drawing/2014/main" id="{A3786490-EA90-D14D-BBA6-8BF8BCE99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35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0740" name="Text Box 31">
              <a:extLst>
                <a:ext uri="{FF2B5EF4-FFF2-40B4-BE49-F238E27FC236}">
                  <a16:creationId xmlns:a16="http://schemas.microsoft.com/office/drawing/2014/main" id="{BFC49A6B-FDE2-FE4A-8D62-F8C77B906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2400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 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</p:grpSp>
      <p:grpSp>
        <p:nvGrpSpPr>
          <p:cNvPr id="505892" name="Group 36">
            <a:extLst>
              <a:ext uri="{FF2B5EF4-FFF2-40B4-BE49-F238E27FC236}">
                <a16:creationId xmlns:a16="http://schemas.microsoft.com/office/drawing/2014/main" id="{64B63CE2-C1BF-0543-886A-73004691BA1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610100"/>
            <a:ext cx="1752600" cy="584200"/>
            <a:chOff x="3600" y="2904"/>
            <a:chExt cx="1104" cy="368"/>
          </a:xfrm>
        </p:grpSpPr>
        <p:sp>
          <p:nvSpPr>
            <p:cNvPr id="30737" name="Text Box 32">
              <a:extLst>
                <a:ext uri="{FF2B5EF4-FFF2-40B4-BE49-F238E27FC236}">
                  <a16:creationId xmlns:a16="http://schemas.microsoft.com/office/drawing/2014/main" id="{19D93A50-47E6-5540-B33D-3B2F4650E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024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(b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2000">
                  <a:solidFill>
                    <a:srgbClr val="000000"/>
                  </a:solidFill>
                </a:rPr>
                <a:t>, b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2000">
                  <a:solidFill>
                    <a:srgbClr val="000000"/>
                  </a:solidFill>
                </a:rPr>
                <a:t>x</a:t>
              </a:r>
              <a:r>
                <a:rPr lang="en-US" altLang="en-US" sz="20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200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30738" name="Oval 33">
              <a:extLst>
                <a:ext uri="{FF2B5EF4-FFF2-40B4-BE49-F238E27FC236}">
                  <a16:creationId xmlns:a16="http://schemas.microsoft.com/office/drawing/2014/main" id="{B68DED43-0834-124C-8E49-B1F93733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" y="290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407F3-DE5A-8848-92F4-34A720A519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0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0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20365745-8AB3-8E43-BEAC-53B52647C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Multiplicative Increase, </a:t>
            </a:r>
            <a:br>
              <a:rPr lang="en-US" altLang="en-US"/>
            </a:br>
            <a:r>
              <a:rPr lang="en-US" altLang="en-US"/>
              <a:t>Additive Decrease</a:t>
            </a:r>
          </a:p>
        </p:txBody>
      </p:sp>
      <p:sp>
        <p:nvSpPr>
          <p:cNvPr id="31746" name="Line 3">
            <a:extLst>
              <a:ext uri="{FF2B5EF4-FFF2-40B4-BE49-F238E27FC236}">
                <a16:creationId xmlns:a16="http://schemas.microsoft.com/office/drawing/2014/main" id="{A0C01FC5-E3FF-4242-9A3A-398FB71D5C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13716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81507643-E1DD-E049-A812-9C2E4A4BA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8674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15B60F87-35E5-A349-9B34-69F64518E1A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76550" y="33718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749" name="Line 6">
            <a:extLst>
              <a:ext uri="{FF2B5EF4-FFF2-40B4-BE49-F238E27FC236}">
                <a16:creationId xmlns:a16="http://schemas.microsoft.com/office/drawing/2014/main" id="{3E9B7609-3730-4E4E-A042-5C0AE0DA53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1676400"/>
            <a:ext cx="4038600" cy="40544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1750" name="Text Box 7">
            <a:extLst>
              <a:ext uri="{FF2B5EF4-FFF2-40B4-BE49-F238E27FC236}">
                <a16:creationId xmlns:a16="http://schemas.microsoft.com/office/drawing/2014/main" id="{D3FB795F-396E-2A48-9D75-21BE02E1F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371600"/>
            <a:ext cx="735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1751" name="Text Box 8">
            <a:extLst>
              <a:ext uri="{FF2B5EF4-FFF2-40B4-BE49-F238E27FC236}">
                <a16:creationId xmlns:a16="http://schemas.microsoft.com/office/drawing/2014/main" id="{E5D7562C-0405-F341-8C23-CD454F0B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105400"/>
            <a:ext cx="8921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1752" name="Line 9">
            <a:extLst>
              <a:ext uri="{FF2B5EF4-FFF2-40B4-BE49-F238E27FC236}">
                <a16:creationId xmlns:a16="http://schemas.microsoft.com/office/drawing/2014/main" id="{703689D4-8178-6C4E-97F6-7E93B95FD829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5981700" y="35433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1753" name="Line 10">
            <a:extLst>
              <a:ext uri="{FF2B5EF4-FFF2-40B4-BE49-F238E27FC236}">
                <a16:creationId xmlns:a16="http://schemas.microsoft.com/office/drawing/2014/main" id="{12629D60-19C8-4B44-B471-7B2E44C74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524000"/>
            <a:ext cx="4191000" cy="419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1754" name="Oval 11">
            <a:extLst>
              <a:ext uri="{FF2B5EF4-FFF2-40B4-BE49-F238E27FC236}">
                <a16:creationId xmlns:a16="http://schemas.microsoft.com/office/drawing/2014/main" id="{EC48923B-98C0-7B47-8418-1053DBA5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5908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1755" name="Text Box 12">
            <a:extLst>
              <a:ext uri="{FF2B5EF4-FFF2-40B4-BE49-F238E27FC236}">
                <a16:creationId xmlns:a16="http://schemas.microsoft.com/office/drawing/2014/main" id="{7D52BB91-FB1C-D24C-94A7-CBEB6D6D1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7715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(x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,x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 sz="1800" baseline="-25000">
              <a:solidFill>
                <a:srgbClr val="000000"/>
              </a:solidFill>
            </a:endParaRPr>
          </a:p>
        </p:txBody>
      </p:sp>
      <p:grpSp>
        <p:nvGrpSpPr>
          <p:cNvPr id="499725" name="Group 13">
            <a:extLst>
              <a:ext uri="{FF2B5EF4-FFF2-40B4-BE49-F238E27FC236}">
                <a16:creationId xmlns:a16="http://schemas.microsoft.com/office/drawing/2014/main" id="{4B61B1AB-ECCD-2E4A-9D1A-ABDFDEBB31D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667000"/>
            <a:ext cx="1524000" cy="1201738"/>
            <a:chOff x="1680" y="1680"/>
            <a:chExt cx="960" cy="757"/>
          </a:xfrm>
        </p:grpSpPr>
        <p:sp>
          <p:nvSpPr>
            <p:cNvPr id="31768" name="Text Box 14">
              <a:extLst>
                <a:ext uri="{FF2B5EF4-FFF2-40B4-BE49-F238E27FC236}">
                  <a16:creationId xmlns:a16="http://schemas.microsoft.com/office/drawing/2014/main" id="{6708C35A-1D4B-6149-A849-8C2AE9D7F0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208"/>
              <a:ext cx="91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,x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  <a:endParaRPr lang="en-US" alt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31769" name="Oval 15">
              <a:extLst>
                <a:ext uri="{FF2B5EF4-FFF2-40B4-BE49-F238E27FC236}">
                  <a16:creationId xmlns:a16="http://schemas.microsoft.com/office/drawing/2014/main" id="{763E167C-0F44-0E45-85F2-52D872318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11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1770" name="Line 16">
              <a:extLst>
                <a:ext uri="{FF2B5EF4-FFF2-40B4-BE49-F238E27FC236}">
                  <a16:creationId xmlns:a16="http://schemas.microsoft.com/office/drawing/2014/main" id="{EDDF2064-480A-0649-B5CE-123D38E2DB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680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grpSp>
        <p:nvGrpSpPr>
          <p:cNvPr id="499729" name="Group 17">
            <a:extLst>
              <a:ext uri="{FF2B5EF4-FFF2-40B4-BE49-F238E27FC236}">
                <a16:creationId xmlns:a16="http://schemas.microsoft.com/office/drawing/2014/main" id="{4A2CC07C-B747-1044-A532-43772851C2FF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676400"/>
            <a:ext cx="2971800" cy="4038600"/>
            <a:chOff x="2400" y="1056"/>
            <a:chExt cx="1872" cy="2544"/>
          </a:xfrm>
        </p:grpSpPr>
        <p:sp>
          <p:nvSpPr>
            <p:cNvPr id="31764" name="Line 18">
              <a:extLst>
                <a:ext uri="{FF2B5EF4-FFF2-40B4-BE49-F238E27FC236}">
                  <a16:creationId xmlns:a16="http://schemas.microsoft.com/office/drawing/2014/main" id="{936F1111-7EEA-C94E-B456-5867F033A7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440"/>
              <a:ext cx="288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1765" name="Line 19">
              <a:extLst>
                <a:ext uri="{FF2B5EF4-FFF2-40B4-BE49-F238E27FC236}">
                  <a16:creationId xmlns:a16="http://schemas.microsoft.com/office/drawing/2014/main" id="{20B8A037-C23A-CA4A-8E7F-D395B9A64A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160"/>
              <a:ext cx="624" cy="1440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1766" name="Text Box 20">
              <a:extLst>
                <a:ext uri="{FF2B5EF4-FFF2-40B4-BE49-F238E27FC236}">
                  <a16:creationId xmlns:a16="http://schemas.microsoft.com/office/drawing/2014/main" id="{C6ABB8E8-4048-7F41-8DE8-FE51B9746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056"/>
              <a:ext cx="168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(x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), 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(x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))</a:t>
              </a:r>
            </a:p>
          </p:txBody>
        </p:sp>
        <p:sp>
          <p:nvSpPr>
            <p:cNvPr id="31767" name="Oval 21">
              <a:extLst>
                <a:ext uri="{FF2B5EF4-FFF2-40B4-BE49-F238E27FC236}">
                  <a16:creationId xmlns:a16="http://schemas.microsoft.com/office/drawing/2014/main" id="{D57D7702-32C6-4443-9DD9-281C2CB98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34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1758" name="Rectangle 22">
            <a:extLst>
              <a:ext uri="{FF2B5EF4-FFF2-40B4-BE49-F238E27FC236}">
                <a16:creationId xmlns:a16="http://schemas.microsoft.com/office/drawing/2014/main" id="{3B154A2B-4258-6B47-9FA1-9E90DE50E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3200400" cy="4724400"/>
          </a:xfrm>
        </p:spPr>
        <p:txBody>
          <a:bodyPr lIns="90479" tIns="44446" rIns="90479" bIns="44446"/>
          <a:lstStyle/>
          <a:p>
            <a:r>
              <a:rPr lang="en-US" altLang="en-US"/>
              <a:t>Does not converge to fairness</a:t>
            </a:r>
          </a:p>
          <a:p>
            <a:pPr lvl="1">
              <a:buFontTx/>
              <a:buNone/>
            </a:pPr>
            <a:endParaRPr lang="en-US" altLang="en-US"/>
          </a:p>
          <a:p>
            <a:r>
              <a:rPr lang="en-US" altLang="en-US"/>
              <a:t>Does not converges to efficiency</a:t>
            </a:r>
          </a:p>
          <a:p>
            <a:endParaRPr lang="en-US" altLang="en-US"/>
          </a:p>
          <a:p>
            <a:r>
              <a:rPr lang="en-US" altLang="en-US"/>
              <a:t>Reaches equilibrium  iff</a:t>
            </a:r>
          </a:p>
          <a:p>
            <a:pPr lvl="1"/>
            <a:endParaRPr lang="en-US" altLang="en-US"/>
          </a:p>
        </p:txBody>
      </p:sp>
      <p:graphicFrame>
        <p:nvGraphicFramePr>
          <p:cNvPr id="31759" name="Object 23">
            <a:extLst>
              <a:ext uri="{FF2B5EF4-FFF2-40B4-BE49-F238E27FC236}">
                <a16:creationId xmlns:a16="http://schemas.microsoft.com/office/drawing/2014/main" id="{0BF1D877-A9D1-DD4C-BFE5-9ABCB07E57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5410200"/>
          <a:ext cx="21018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21653500" imgH="9944100" progId="Equation.3">
                  <p:embed/>
                </p:oleObj>
              </mc:Choice>
              <mc:Fallback>
                <p:oleObj name="Equation" r:id="rId3" imgW="21653500" imgH="9944100" progId="Equation.3">
                  <p:embed/>
                  <p:pic>
                    <p:nvPicPr>
                      <p:cNvPr id="31759" name="Object 23">
                        <a:extLst>
                          <a:ext uri="{FF2B5EF4-FFF2-40B4-BE49-F238E27FC236}">
                            <a16:creationId xmlns:a16="http://schemas.microsoft.com/office/drawing/2014/main" id="{0BF1D877-A9D1-DD4C-BFE5-9ABCB07E57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10200"/>
                        <a:ext cx="21018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9736" name="Group 24">
            <a:extLst>
              <a:ext uri="{FF2B5EF4-FFF2-40B4-BE49-F238E27FC236}">
                <a16:creationId xmlns:a16="http://schemas.microsoft.com/office/drawing/2014/main" id="{96C6E6A7-9DE3-A947-B8BF-E9A613C7913B}"/>
              </a:ext>
            </a:extLst>
          </p:cNvPr>
          <p:cNvGrpSpPr>
            <a:grpSpLocks/>
          </p:cNvGrpSpPr>
          <p:nvPr/>
        </p:nvGrpSpPr>
        <p:grpSpPr bwMode="auto">
          <a:xfrm>
            <a:off x="4368800" y="2209800"/>
            <a:ext cx="889000" cy="1184275"/>
            <a:chOff x="2080" y="1680"/>
            <a:chExt cx="560" cy="746"/>
          </a:xfrm>
        </p:grpSpPr>
        <p:sp>
          <p:nvSpPr>
            <p:cNvPr id="31761" name="Text Box 25">
              <a:extLst>
                <a:ext uri="{FF2B5EF4-FFF2-40B4-BE49-F238E27FC236}">
                  <a16:creationId xmlns:a16="http://schemas.microsoft.com/office/drawing/2014/main" id="{A58C6B54-114A-594B-83AB-EDF1F1C58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0" y="2255"/>
              <a:ext cx="114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31762" name="Oval 26">
              <a:extLst>
                <a:ext uri="{FF2B5EF4-FFF2-40B4-BE49-F238E27FC236}">
                  <a16:creationId xmlns:a16="http://schemas.microsoft.com/office/drawing/2014/main" id="{1E798E37-0442-D447-99F9-E34A2DC4E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11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1763" name="Line 27">
              <a:extLst>
                <a:ext uri="{FF2B5EF4-FFF2-40B4-BE49-F238E27FC236}">
                  <a16:creationId xmlns:a16="http://schemas.microsoft.com/office/drawing/2014/main" id="{E7ADDAD6-4F10-FD49-9F56-909C0831B4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680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BF03D1-D473-DF46-8158-A96FB70448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D765C2-A8A7-E941-9C28-7B217FA52328}"/>
                  </a:ext>
                </a:extLst>
              </p14:cNvPr>
              <p14:cNvContentPartPr/>
              <p14:nvPr/>
            </p14:nvContentPartPr>
            <p14:xfrm>
              <a:off x="1138320" y="1571760"/>
              <a:ext cx="3687480" cy="4558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D765C2-A8A7-E941-9C28-7B217FA5232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22120" y="1555560"/>
                <a:ext cx="3719880" cy="459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F7988B21-B016-7244-9588-09A18AF4D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Additive Increase, </a:t>
            </a:r>
            <a:br>
              <a:rPr lang="en-US" altLang="en-US"/>
            </a:br>
            <a:r>
              <a:rPr lang="en-US" altLang="en-US"/>
              <a:t>Additive Decrease</a:t>
            </a:r>
          </a:p>
        </p:txBody>
      </p:sp>
      <p:sp>
        <p:nvSpPr>
          <p:cNvPr id="32770" name="Line 3">
            <a:extLst>
              <a:ext uri="{FF2B5EF4-FFF2-40B4-BE49-F238E27FC236}">
                <a16:creationId xmlns:a16="http://schemas.microsoft.com/office/drawing/2014/main" id="{A092B99A-BD68-1745-B41F-63B72AA297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13716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39AE5B79-8D20-7D4E-98F9-3F4733BE1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8674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09527F2B-0E8C-2842-B86B-D169523CDD7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76550" y="33718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2773" name="Line 6">
            <a:extLst>
              <a:ext uri="{FF2B5EF4-FFF2-40B4-BE49-F238E27FC236}">
                <a16:creationId xmlns:a16="http://schemas.microsoft.com/office/drawing/2014/main" id="{AFF44A9A-423A-054F-8CC8-F73985D099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1676400"/>
            <a:ext cx="4038600" cy="40544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774" name="Text Box 7">
            <a:extLst>
              <a:ext uri="{FF2B5EF4-FFF2-40B4-BE49-F238E27FC236}">
                <a16:creationId xmlns:a16="http://schemas.microsoft.com/office/drawing/2014/main" id="{25B7095F-8B7A-954C-96ED-C583E1DCD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371600"/>
            <a:ext cx="735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2775" name="Text Box 8">
            <a:extLst>
              <a:ext uri="{FF2B5EF4-FFF2-40B4-BE49-F238E27FC236}">
                <a16:creationId xmlns:a16="http://schemas.microsoft.com/office/drawing/2014/main" id="{0748FF7F-C3CD-AF41-BE1F-95781C6FC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105400"/>
            <a:ext cx="8921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2776" name="Line 9">
            <a:extLst>
              <a:ext uri="{FF2B5EF4-FFF2-40B4-BE49-F238E27FC236}">
                <a16:creationId xmlns:a16="http://schemas.microsoft.com/office/drawing/2014/main" id="{2D16DBE0-C828-EE41-9A4C-CA957CAA4FC5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5981700" y="35433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777" name="Line 10">
            <a:extLst>
              <a:ext uri="{FF2B5EF4-FFF2-40B4-BE49-F238E27FC236}">
                <a16:creationId xmlns:a16="http://schemas.microsoft.com/office/drawing/2014/main" id="{6D9AF150-ECB4-6A4C-BD1D-921866F001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524000"/>
            <a:ext cx="4191000" cy="419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2778" name="Oval 11">
            <a:extLst>
              <a:ext uri="{FF2B5EF4-FFF2-40B4-BE49-F238E27FC236}">
                <a16:creationId xmlns:a16="http://schemas.microsoft.com/office/drawing/2014/main" id="{F4C2FFE4-BF07-9A4A-8557-C3765A3E6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908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9" name="Text Box 12">
            <a:extLst>
              <a:ext uri="{FF2B5EF4-FFF2-40B4-BE49-F238E27FC236}">
                <a16:creationId xmlns:a16="http://schemas.microsoft.com/office/drawing/2014/main" id="{DBB479D5-6631-D24A-9128-9B89D1FE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7715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(x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,x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 sz="1800" baseline="-25000">
              <a:solidFill>
                <a:srgbClr val="000000"/>
              </a:solidFill>
            </a:endParaRPr>
          </a:p>
        </p:txBody>
      </p:sp>
      <p:grpSp>
        <p:nvGrpSpPr>
          <p:cNvPr id="500749" name="Group 13">
            <a:extLst>
              <a:ext uri="{FF2B5EF4-FFF2-40B4-BE49-F238E27FC236}">
                <a16:creationId xmlns:a16="http://schemas.microsoft.com/office/drawing/2014/main" id="{03804C2C-4831-6447-96EA-6E822E0CA3B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667000"/>
            <a:ext cx="1524000" cy="1201738"/>
            <a:chOff x="1680" y="1680"/>
            <a:chExt cx="960" cy="757"/>
          </a:xfrm>
        </p:grpSpPr>
        <p:sp>
          <p:nvSpPr>
            <p:cNvPr id="32787" name="Text Box 14">
              <a:extLst>
                <a:ext uri="{FF2B5EF4-FFF2-40B4-BE49-F238E27FC236}">
                  <a16:creationId xmlns:a16="http://schemas.microsoft.com/office/drawing/2014/main" id="{C42B98A1-A74E-884F-9BD4-ABC756B41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208"/>
              <a:ext cx="91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,x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  <a:endParaRPr lang="en-US" alt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32788" name="Oval 15">
              <a:extLst>
                <a:ext uri="{FF2B5EF4-FFF2-40B4-BE49-F238E27FC236}">
                  <a16:creationId xmlns:a16="http://schemas.microsoft.com/office/drawing/2014/main" id="{60B3F023-2CCB-794F-A4D7-37E684514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11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2789" name="Line 16">
              <a:extLst>
                <a:ext uri="{FF2B5EF4-FFF2-40B4-BE49-F238E27FC236}">
                  <a16:creationId xmlns:a16="http://schemas.microsoft.com/office/drawing/2014/main" id="{EF88F5FB-A4E4-3048-BA9E-6EE54D2030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680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grpSp>
        <p:nvGrpSpPr>
          <p:cNvPr id="500753" name="Group 17">
            <a:extLst>
              <a:ext uri="{FF2B5EF4-FFF2-40B4-BE49-F238E27FC236}">
                <a16:creationId xmlns:a16="http://schemas.microsoft.com/office/drawing/2014/main" id="{11C95B5C-8880-DA41-BB0E-5923B13819E8}"/>
              </a:ext>
            </a:extLst>
          </p:cNvPr>
          <p:cNvGrpSpPr>
            <a:grpSpLocks/>
          </p:cNvGrpSpPr>
          <p:nvPr/>
        </p:nvGrpSpPr>
        <p:grpSpPr bwMode="auto">
          <a:xfrm>
            <a:off x="4802188" y="1447800"/>
            <a:ext cx="1293812" cy="1828800"/>
            <a:chOff x="3024" y="912"/>
            <a:chExt cx="815" cy="1152"/>
          </a:xfrm>
        </p:grpSpPr>
        <p:sp>
          <p:nvSpPr>
            <p:cNvPr id="32784" name="Line 18">
              <a:extLst>
                <a:ext uri="{FF2B5EF4-FFF2-40B4-BE49-F238E27FC236}">
                  <a16:creationId xmlns:a16="http://schemas.microsoft.com/office/drawing/2014/main" id="{1BD261A0-7825-6445-BAF3-7503ACFCD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1440"/>
              <a:ext cx="624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2785" name="Text Box 19">
              <a:extLst>
                <a:ext uri="{FF2B5EF4-FFF2-40B4-BE49-F238E27FC236}">
                  <a16:creationId xmlns:a16="http://schemas.microsoft.com/office/drawing/2014/main" id="{6AAF1984-CBE5-5A4B-838A-373BC3EB6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2" y="912"/>
              <a:ext cx="757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),</a:t>
              </a:r>
              <a:br>
                <a:rPr lang="en-US" altLang="en-US" sz="1800">
                  <a:solidFill>
                    <a:srgbClr val="000000"/>
                  </a:solidFill>
                </a:rPr>
              </a:b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32786" name="Oval 20">
              <a:extLst>
                <a:ext uri="{FF2B5EF4-FFF2-40B4-BE49-F238E27FC236}">
                  <a16:creationId xmlns:a16="http://schemas.microsoft.com/office/drawing/2014/main" id="{BB90DF8E-4DC4-1146-93CE-1540595EE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440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2782" name="Rectangle 21">
            <a:extLst>
              <a:ext uri="{FF2B5EF4-FFF2-40B4-BE49-F238E27FC236}">
                <a16:creationId xmlns:a16="http://schemas.microsoft.com/office/drawing/2014/main" id="{84E8A9E1-1029-4E42-9F45-278F4D43C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2844800" cy="4876800"/>
          </a:xfrm>
        </p:spPr>
        <p:txBody>
          <a:bodyPr lIns="90479" tIns="44446" rIns="90479" bIns="44446"/>
          <a:lstStyle/>
          <a:p>
            <a:r>
              <a:rPr lang="en-US" altLang="en-US"/>
              <a:t>Does not converge to fairness</a:t>
            </a:r>
          </a:p>
          <a:p>
            <a:pPr lvl="1">
              <a:buFontTx/>
              <a:buNone/>
            </a:pPr>
            <a:endParaRPr lang="en-US" altLang="en-US"/>
          </a:p>
          <a:p>
            <a:r>
              <a:rPr lang="en-US" altLang="en-US"/>
              <a:t>Does not converge to efficiency</a:t>
            </a:r>
          </a:p>
          <a:p>
            <a:endParaRPr lang="en-US" altLang="en-US"/>
          </a:p>
          <a:p>
            <a:r>
              <a:rPr lang="en-US" altLang="en-US"/>
              <a:t>Reaches equilibrium iff</a:t>
            </a:r>
          </a:p>
        </p:txBody>
      </p:sp>
      <p:graphicFrame>
        <p:nvGraphicFramePr>
          <p:cNvPr id="32783" name="Object 22">
            <a:extLst>
              <a:ext uri="{FF2B5EF4-FFF2-40B4-BE49-F238E27FC236}">
                <a16:creationId xmlns:a16="http://schemas.microsoft.com/office/drawing/2014/main" id="{F2230AEC-53EB-D944-ADB0-FBF52EEC5E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5410200"/>
          <a:ext cx="10795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11112500" imgH="4978400" progId="Equation.3">
                  <p:embed/>
                </p:oleObj>
              </mc:Choice>
              <mc:Fallback>
                <p:oleObj name="Equation" r:id="rId3" imgW="11112500" imgH="4978400" progId="Equation.3">
                  <p:embed/>
                  <p:pic>
                    <p:nvPicPr>
                      <p:cNvPr id="32783" name="Object 22">
                        <a:extLst>
                          <a:ext uri="{FF2B5EF4-FFF2-40B4-BE49-F238E27FC236}">
                            <a16:creationId xmlns:a16="http://schemas.microsoft.com/office/drawing/2014/main" id="{F2230AEC-53EB-D944-ADB0-FBF52EEC5E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410200"/>
                        <a:ext cx="10795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0A02C7-BF9C-2B41-AC47-9503FC1CD4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15F5CD-C968-7E4A-B8C3-7DC6960E6F9F}"/>
                  </a:ext>
                </a:extLst>
              </p14:cNvPr>
              <p14:cNvContentPartPr/>
              <p14:nvPr/>
            </p14:nvContentPartPr>
            <p14:xfrm>
              <a:off x="1493280" y="2428920"/>
              <a:ext cx="4314240" cy="3281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15F5CD-C968-7E4A-B8C3-7DC6960E6F9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77080" y="2412720"/>
                <a:ext cx="4346640" cy="331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1E887457-9F07-0B4E-964E-A02A48C52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Multiplicative Increase, </a:t>
            </a:r>
            <a:br>
              <a:rPr lang="en-US" altLang="en-US"/>
            </a:br>
            <a:r>
              <a:rPr lang="en-US" altLang="en-US"/>
              <a:t>Multiplicative Decrease</a:t>
            </a:r>
          </a:p>
        </p:txBody>
      </p:sp>
      <p:sp>
        <p:nvSpPr>
          <p:cNvPr id="33794" name="Line 3">
            <a:extLst>
              <a:ext uri="{FF2B5EF4-FFF2-40B4-BE49-F238E27FC236}">
                <a16:creationId xmlns:a16="http://schemas.microsoft.com/office/drawing/2014/main" id="{371EC666-5B6D-3A41-9DC0-A3BCDEF9C1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13716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6DBFF2EE-14BD-AD46-94C1-0B4E12782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8674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3796" name="Text Box 5">
            <a:extLst>
              <a:ext uri="{FF2B5EF4-FFF2-40B4-BE49-F238E27FC236}">
                <a16:creationId xmlns:a16="http://schemas.microsoft.com/office/drawing/2014/main" id="{B49AF1E4-27CE-E544-9733-0EF55A72640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76550" y="33718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3797" name="Line 6">
            <a:extLst>
              <a:ext uri="{FF2B5EF4-FFF2-40B4-BE49-F238E27FC236}">
                <a16:creationId xmlns:a16="http://schemas.microsoft.com/office/drawing/2014/main" id="{CD3E4FA7-5FCE-FF42-8F70-A79940CF21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1676400"/>
            <a:ext cx="4038600" cy="40544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798" name="Text Box 7">
            <a:extLst>
              <a:ext uri="{FF2B5EF4-FFF2-40B4-BE49-F238E27FC236}">
                <a16:creationId xmlns:a16="http://schemas.microsoft.com/office/drawing/2014/main" id="{7D8A5DDE-18C1-1542-9CA6-09939B1D0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371600"/>
            <a:ext cx="735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3799" name="Text Box 8">
            <a:extLst>
              <a:ext uri="{FF2B5EF4-FFF2-40B4-BE49-F238E27FC236}">
                <a16:creationId xmlns:a16="http://schemas.microsoft.com/office/drawing/2014/main" id="{61F8455D-CE48-7746-A735-C9BB0E996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105400"/>
            <a:ext cx="8921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3800" name="Line 9">
            <a:extLst>
              <a:ext uri="{FF2B5EF4-FFF2-40B4-BE49-F238E27FC236}">
                <a16:creationId xmlns:a16="http://schemas.microsoft.com/office/drawing/2014/main" id="{75D6FCB8-6423-7F40-A652-79EA74681D8A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5981700" y="35433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801" name="Line 10">
            <a:extLst>
              <a:ext uri="{FF2B5EF4-FFF2-40B4-BE49-F238E27FC236}">
                <a16:creationId xmlns:a16="http://schemas.microsoft.com/office/drawing/2014/main" id="{43488001-3714-8E45-83BF-E327D11DB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524000"/>
            <a:ext cx="4191000" cy="419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3802" name="Text Box 11">
            <a:extLst>
              <a:ext uri="{FF2B5EF4-FFF2-40B4-BE49-F238E27FC236}">
                <a16:creationId xmlns:a16="http://schemas.microsoft.com/office/drawing/2014/main" id="{7765C11F-8C97-CF40-9B38-8766AA3FF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752600"/>
            <a:ext cx="7715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(x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,x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 sz="1800" baseline="-25000">
              <a:solidFill>
                <a:srgbClr val="000000"/>
              </a:solidFill>
            </a:endParaRPr>
          </a:p>
        </p:txBody>
      </p:sp>
      <p:grpSp>
        <p:nvGrpSpPr>
          <p:cNvPr id="501772" name="Group 12">
            <a:extLst>
              <a:ext uri="{FF2B5EF4-FFF2-40B4-BE49-F238E27FC236}">
                <a16:creationId xmlns:a16="http://schemas.microsoft.com/office/drawing/2014/main" id="{1C711B0A-C67F-E646-BDEA-FD36D38EC6E3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286000"/>
            <a:ext cx="1527175" cy="3429000"/>
            <a:chOff x="2400" y="1440"/>
            <a:chExt cx="962" cy="2160"/>
          </a:xfrm>
        </p:grpSpPr>
        <p:sp>
          <p:nvSpPr>
            <p:cNvPr id="33812" name="Text Box 13">
              <a:extLst>
                <a:ext uri="{FF2B5EF4-FFF2-40B4-BE49-F238E27FC236}">
                  <a16:creationId xmlns:a16="http://schemas.microsoft.com/office/drawing/2014/main" id="{04B26857-5F30-0149-9400-CA8BB5232E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" y="2208"/>
              <a:ext cx="72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,b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  <a:endParaRPr lang="en-US" alt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33813" name="Oval 14">
              <a:extLst>
                <a:ext uri="{FF2B5EF4-FFF2-40B4-BE49-F238E27FC236}">
                  <a16:creationId xmlns:a16="http://schemas.microsoft.com/office/drawing/2014/main" id="{7D4F9366-2B68-6741-A2E1-BF0C8FD22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3814" name="Line 15">
              <a:extLst>
                <a:ext uri="{FF2B5EF4-FFF2-40B4-BE49-F238E27FC236}">
                  <a16:creationId xmlns:a16="http://schemas.microsoft.com/office/drawing/2014/main" id="{EC4641BB-4B6D-9847-A28D-0D0C42011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440"/>
              <a:ext cx="288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3815" name="Line 16">
              <a:extLst>
                <a:ext uri="{FF2B5EF4-FFF2-40B4-BE49-F238E27FC236}">
                  <a16:creationId xmlns:a16="http://schemas.microsoft.com/office/drawing/2014/main" id="{DDBD7000-88A2-F649-B283-913A2DF14D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160"/>
              <a:ext cx="624" cy="1440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grpSp>
        <p:nvGrpSpPr>
          <p:cNvPr id="501777" name="Group 17">
            <a:extLst>
              <a:ext uri="{FF2B5EF4-FFF2-40B4-BE49-F238E27FC236}">
                <a16:creationId xmlns:a16="http://schemas.microsoft.com/office/drawing/2014/main" id="{6CF53260-FDF7-B947-BAA5-7F1FCC9E670F}"/>
              </a:ext>
            </a:extLst>
          </p:cNvPr>
          <p:cNvGrpSpPr>
            <a:grpSpLocks/>
          </p:cNvGrpSpPr>
          <p:nvPr/>
        </p:nvGrpSpPr>
        <p:grpSpPr bwMode="auto">
          <a:xfrm>
            <a:off x="5049838" y="1981200"/>
            <a:ext cx="1822450" cy="1143000"/>
            <a:chOff x="3168" y="1344"/>
            <a:chExt cx="1148" cy="720"/>
          </a:xfrm>
        </p:grpSpPr>
        <p:sp>
          <p:nvSpPr>
            <p:cNvPr id="33809" name="Oval 18">
              <a:extLst>
                <a:ext uri="{FF2B5EF4-FFF2-40B4-BE49-F238E27FC236}">
                  <a16:creationId xmlns:a16="http://schemas.microsoft.com/office/drawing/2014/main" id="{AFC46285-B08B-934A-A138-714DD32E7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536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3810" name="Line 19">
              <a:extLst>
                <a:ext uri="{FF2B5EF4-FFF2-40B4-BE49-F238E27FC236}">
                  <a16:creationId xmlns:a16="http://schemas.microsoft.com/office/drawing/2014/main" id="{56154874-7BDE-B248-9857-65DADAAE1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632"/>
              <a:ext cx="1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3811" name="Text Box 20">
              <a:extLst>
                <a:ext uri="{FF2B5EF4-FFF2-40B4-BE49-F238E27FC236}">
                  <a16:creationId xmlns:a16="http://schemas.microsoft.com/office/drawing/2014/main" id="{8205103A-38B7-EB4C-91A3-B93CB2B04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1344"/>
              <a:ext cx="101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, 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3805" name="Oval 21">
            <a:extLst>
              <a:ext uri="{FF2B5EF4-FFF2-40B4-BE49-F238E27FC236}">
                <a16:creationId xmlns:a16="http://schemas.microsoft.com/office/drawing/2014/main" id="{D93257A8-EC99-3E42-94A2-1AC0085F9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36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806" name="Rectangle 22">
            <a:extLst>
              <a:ext uri="{FF2B5EF4-FFF2-40B4-BE49-F238E27FC236}">
                <a16:creationId xmlns:a16="http://schemas.microsoft.com/office/drawing/2014/main" id="{04580B3E-247B-9E48-BF2B-A14E6E400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2844800" cy="4876800"/>
          </a:xfrm>
        </p:spPr>
        <p:txBody>
          <a:bodyPr lIns="90479" tIns="44446" rIns="90479" bIns="44446"/>
          <a:lstStyle/>
          <a:p>
            <a:r>
              <a:rPr lang="en-US" altLang="en-US"/>
              <a:t>Does not converge to fairness</a:t>
            </a:r>
          </a:p>
          <a:p>
            <a:endParaRPr lang="en-US" altLang="en-US"/>
          </a:p>
          <a:p>
            <a:r>
              <a:rPr lang="en-US" altLang="en-US"/>
              <a:t>Stable</a:t>
            </a:r>
          </a:p>
          <a:p>
            <a:endParaRPr lang="en-US" altLang="en-US"/>
          </a:p>
          <a:p>
            <a:r>
              <a:rPr lang="en-US" altLang="en-US"/>
              <a:t>Converges to efficiency </a:t>
            </a:r>
          </a:p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788" name="Line 28">
            <a:extLst>
              <a:ext uri="{FF2B5EF4-FFF2-40B4-BE49-F238E27FC236}">
                <a16:creationId xmlns:a16="http://schemas.microsoft.com/office/drawing/2014/main" id="{601A3F4E-3188-3744-94EF-F74F56FF67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500" y="2743200"/>
            <a:ext cx="152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01789" name="Line 29">
            <a:extLst>
              <a:ext uri="{FF2B5EF4-FFF2-40B4-BE49-F238E27FC236}">
                <a16:creationId xmlns:a16="http://schemas.microsoft.com/office/drawing/2014/main" id="{F5087CA9-ED6F-E744-B4D1-E11F7F714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81613" y="2952750"/>
            <a:ext cx="76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F0D7E7-44D2-7E43-8927-D486A21ED5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F1D263-1BFB-9040-A26A-87ED59D957C4}"/>
                  </a:ext>
                </a:extLst>
              </p14:cNvPr>
              <p14:cNvContentPartPr/>
              <p14:nvPr/>
            </p14:nvContentPartPr>
            <p14:xfrm>
              <a:off x="5038920" y="2568600"/>
              <a:ext cx="340200" cy="550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F1D263-1BFB-9040-A26A-87ED59D957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22720" y="2552400"/>
                <a:ext cx="372600" cy="58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815" name="Group 31">
            <a:extLst>
              <a:ext uri="{FF2B5EF4-FFF2-40B4-BE49-F238E27FC236}">
                <a16:creationId xmlns:a16="http://schemas.microsoft.com/office/drawing/2014/main" id="{62614026-9941-454D-B979-582C5BDC761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286000"/>
            <a:ext cx="2057400" cy="381000"/>
            <a:chOff x="3552" y="1440"/>
            <a:chExt cx="1296" cy="240"/>
          </a:xfrm>
        </p:grpSpPr>
        <p:sp>
          <p:nvSpPr>
            <p:cNvPr id="34842" name="Text Box 4">
              <a:extLst>
                <a:ext uri="{FF2B5EF4-FFF2-40B4-BE49-F238E27FC236}">
                  <a16:creationId xmlns:a16="http://schemas.microsoft.com/office/drawing/2014/main" id="{81EC82E6-99B1-0D4C-BE93-1B9408656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440"/>
              <a:ext cx="115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,b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+a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I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34843" name="Oval 5">
              <a:extLst>
                <a:ext uri="{FF2B5EF4-FFF2-40B4-BE49-F238E27FC236}">
                  <a16:creationId xmlns:a16="http://schemas.microsoft.com/office/drawing/2014/main" id="{CCA0D7EA-F95F-F448-A282-B90BB6CB3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63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502790" name="Line 6">
            <a:extLst>
              <a:ext uri="{FF2B5EF4-FFF2-40B4-BE49-F238E27FC236}">
                <a16:creationId xmlns:a16="http://schemas.microsoft.com/office/drawing/2014/main" id="{A71B363D-36C0-DA47-820C-10577B2C67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2667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E4A2981C-9A38-9849-860E-A2F8476C3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696200" cy="838200"/>
          </a:xfrm>
        </p:spPr>
        <p:txBody>
          <a:bodyPr/>
          <a:lstStyle/>
          <a:p>
            <a:r>
              <a:rPr lang="en-US" altLang="en-US"/>
              <a:t>Additive Increase, </a:t>
            </a:r>
            <a:br>
              <a:rPr lang="en-US" altLang="en-US"/>
            </a:br>
            <a:r>
              <a:rPr lang="en-US" altLang="en-US"/>
              <a:t>Multiplicative Decrease (AIMD)</a:t>
            </a:r>
          </a:p>
        </p:txBody>
      </p:sp>
      <p:sp>
        <p:nvSpPr>
          <p:cNvPr id="34820" name="Line 8">
            <a:extLst>
              <a:ext uri="{FF2B5EF4-FFF2-40B4-BE49-F238E27FC236}">
                <a16:creationId xmlns:a16="http://schemas.microsoft.com/office/drawing/2014/main" id="{12D2010A-685E-324B-9748-BBE6361B18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13716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1" name="Text Box 9">
            <a:extLst>
              <a:ext uri="{FF2B5EF4-FFF2-40B4-BE49-F238E27FC236}">
                <a16:creationId xmlns:a16="http://schemas.microsoft.com/office/drawing/2014/main" id="{348BE369-C0F7-634A-B698-A506FCD94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86740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1: 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4822" name="Text Box 10">
            <a:extLst>
              <a:ext uri="{FF2B5EF4-FFF2-40B4-BE49-F238E27FC236}">
                <a16:creationId xmlns:a16="http://schemas.microsoft.com/office/drawing/2014/main" id="{BC1F3134-1426-C646-8191-602BAAAF3B6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76550" y="3371850"/>
            <a:ext cx="11938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User 2: 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4823" name="Line 11">
            <a:extLst>
              <a:ext uri="{FF2B5EF4-FFF2-40B4-BE49-F238E27FC236}">
                <a16:creationId xmlns:a16="http://schemas.microsoft.com/office/drawing/2014/main" id="{7EAC98C8-8502-A341-875F-26778C6CFA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1676400"/>
            <a:ext cx="4038600" cy="40544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4" name="Text Box 12">
            <a:extLst>
              <a:ext uri="{FF2B5EF4-FFF2-40B4-BE49-F238E27FC236}">
                <a16:creationId xmlns:a16="http://schemas.microsoft.com/office/drawing/2014/main" id="{7E2FC8CD-41B5-8F4B-A0BB-AB1EDABAE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371600"/>
            <a:ext cx="735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fairness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4825" name="Text Box 13">
            <a:extLst>
              <a:ext uri="{FF2B5EF4-FFF2-40B4-BE49-F238E27FC236}">
                <a16:creationId xmlns:a16="http://schemas.microsoft.com/office/drawing/2014/main" id="{D3981F7E-D1DD-5043-8F07-4A3A8C6D8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105400"/>
            <a:ext cx="8921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efficiency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line</a:t>
            </a:r>
            <a:endParaRPr lang="en-US" altLang="en-US" sz="1400" baseline="-25000">
              <a:solidFill>
                <a:srgbClr val="000000"/>
              </a:solidFill>
            </a:endParaRPr>
          </a:p>
        </p:txBody>
      </p:sp>
      <p:sp>
        <p:nvSpPr>
          <p:cNvPr id="34826" name="Line 14">
            <a:extLst>
              <a:ext uri="{FF2B5EF4-FFF2-40B4-BE49-F238E27FC236}">
                <a16:creationId xmlns:a16="http://schemas.microsoft.com/office/drawing/2014/main" id="{1F711D7A-48D6-2442-AE61-F6312ADA013E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5981700" y="35433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7" name="Line 15">
            <a:extLst>
              <a:ext uri="{FF2B5EF4-FFF2-40B4-BE49-F238E27FC236}">
                <a16:creationId xmlns:a16="http://schemas.microsoft.com/office/drawing/2014/main" id="{B1BBF02C-B679-9141-8CF6-8FF06C207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524000"/>
            <a:ext cx="4191000" cy="419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4828" name="Text Box 16">
            <a:extLst>
              <a:ext uri="{FF2B5EF4-FFF2-40B4-BE49-F238E27FC236}">
                <a16:creationId xmlns:a16="http://schemas.microsoft.com/office/drawing/2014/main" id="{723FF8C9-AC0D-354A-B1D2-9B87ACA47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676400"/>
            <a:ext cx="7715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(x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,x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 sz="1800" baseline="-25000">
              <a:solidFill>
                <a:srgbClr val="000000"/>
              </a:solidFill>
            </a:endParaRPr>
          </a:p>
        </p:txBody>
      </p:sp>
      <p:grpSp>
        <p:nvGrpSpPr>
          <p:cNvPr id="502801" name="Group 17">
            <a:extLst>
              <a:ext uri="{FF2B5EF4-FFF2-40B4-BE49-F238E27FC236}">
                <a16:creationId xmlns:a16="http://schemas.microsoft.com/office/drawing/2014/main" id="{523BD414-3BEB-EF45-869B-83C568AB079C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286000"/>
            <a:ext cx="1558925" cy="3429000"/>
            <a:chOff x="2400" y="1440"/>
            <a:chExt cx="982" cy="2160"/>
          </a:xfrm>
        </p:grpSpPr>
        <p:sp>
          <p:nvSpPr>
            <p:cNvPr id="34838" name="Text Box 18">
              <a:extLst>
                <a:ext uri="{FF2B5EF4-FFF2-40B4-BE49-F238E27FC236}">
                  <a16:creationId xmlns:a16="http://schemas.microsoft.com/office/drawing/2014/main" id="{ABB73A59-B918-F947-8F10-DCE4784146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4" y="2208"/>
              <a:ext cx="76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(b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</a:rPr>
                <a:t>,b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D</a:t>
              </a:r>
              <a:r>
                <a:rPr lang="en-US" altLang="en-US" sz="1800">
                  <a:solidFill>
                    <a:srgbClr val="000000"/>
                  </a:solidFill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</a:rPr>
                <a:t>)</a:t>
              </a:r>
              <a:endParaRPr lang="en-US" alt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34839" name="Oval 19">
              <a:extLst>
                <a:ext uri="{FF2B5EF4-FFF2-40B4-BE49-F238E27FC236}">
                  <a16:creationId xmlns:a16="http://schemas.microsoft.com/office/drawing/2014/main" id="{10B73631-3405-3547-8F54-7F5C4A918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1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34840" name="Line 20">
              <a:extLst>
                <a:ext uri="{FF2B5EF4-FFF2-40B4-BE49-F238E27FC236}">
                  <a16:creationId xmlns:a16="http://schemas.microsoft.com/office/drawing/2014/main" id="{530B226C-CD12-3247-BBBB-E9BE2F9FC0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440"/>
              <a:ext cx="288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41" name="Line 21">
              <a:extLst>
                <a:ext uri="{FF2B5EF4-FFF2-40B4-BE49-F238E27FC236}">
                  <a16:creationId xmlns:a16="http://schemas.microsoft.com/office/drawing/2014/main" id="{BACB51FB-9D21-FC4F-A5F6-81B2D36CBC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160"/>
              <a:ext cx="624" cy="1440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sp>
        <p:nvSpPr>
          <p:cNvPr id="34830" name="Oval 22">
            <a:extLst>
              <a:ext uri="{FF2B5EF4-FFF2-40B4-BE49-F238E27FC236}">
                <a16:creationId xmlns:a16="http://schemas.microsoft.com/office/drawing/2014/main" id="{DD1CF4E4-C78A-FD40-8AA5-9F17BE7A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36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4831" name="Rectangle 23">
            <a:extLst>
              <a:ext uri="{FF2B5EF4-FFF2-40B4-BE49-F238E27FC236}">
                <a16:creationId xmlns:a16="http://schemas.microsoft.com/office/drawing/2014/main" id="{39F4D287-A0A8-6A4D-99F7-23F5F2325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2844800" cy="4876800"/>
          </a:xfrm>
        </p:spPr>
        <p:txBody>
          <a:bodyPr lIns="90479" tIns="44446" rIns="90479" bIns="44446"/>
          <a:lstStyle/>
          <a:p>
            <a:r>
              <a:rPr lang="en-US" altLang="en-US"/>
              <a:t>Converges to fairness</a:t>
            </a:r>
          </a:p>
          <a:p>
            <a:endParaRPr lang="en-US" altLang="en-US"/>
          </a:p>
          <a:p>
            <a:r>
              <a:rPr lang="en-US" altLang="en-US"/>
              <a:t>Converges to efficiency</a:t>
            </a:r>
          </a:p>
          <a:p>
            <a:endParaRPr lang="en-US" altLang="en-US"/>
          </a:p>
          <a:p>
            <a:r>
              <a:rPr lang="en-US" altLang="en-US"/>
              <a:t>Increments smaller as fairness increases</a:t>
            </a:r>
          </a:p>
          <a:p>
            <a:pPr lvl="1"/>
            <a:endParaRPr lang="en-US" altLang="en-US"/>
          </a:p>
        </p:txBody>
      </p:sp>
      <p:grpSp>
        <p:nvGrpSpPr>
          <p:cNvPr id="502808" name="Group 24">
            <a:extLst>
              <a:ext uri="{FF2B5EF4-FFF2-40B4-BE49-F238E27FC236}">
                <a16:creationId xmlns:a16="http://schemas.microsoft.com/office/drawing/2014/main" id="{523A93CA-EF4F-F249-A743-FBDBF4009FDC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667000"/>
            <a:ext cx="1905000" cy="3048000"/>
            <a:chOff x="2400" y="1680"/>
            <a:chExt cx="1200" cy="1920"/>
          </a:xfrm>
        </p:grpSpPr>
        <p:sp>
          <p:nvSpPr>
            <p:cNvPr id="34833" name="Line 25">
              <a:extLst>
                <a:ext uri="{FF2B5EF4-FFF2-40B4-BE49-F238E27FC236}">
                  <a16:creationId xmlns:a16="http://schemas.microsoft.com/office/drawing/2014/main" id="{97C7CE56-66DB-7945-B30F-E3F3733B3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1824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4" name="Line 26">
              <a:extLst>
                <a:ext uri="{FF2B5EF4-FFF2-40B4-BE49-F238E27FC236}">
                  <a16:creationId xmlns:a16="http://schemas.microsoft.com/office/drawing/2014/main" id="{C9E52022-A512-F841-9984-1E848A669F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1680"/>
              <a:ext cx="288" cy="48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5" name="Line 27">
              <a:extLst>
                <a:ext uri="{FF2B5EF4-FFF2-40B4-BE49-F238E27FC236}">
                  <a16:creationId xmlns:a16="http://schemas.microsoft.com/office/drawing/2014/main" id="{2E03CF9A-3DCB-D54C-957C-2BD8460530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" y="1824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6" name="Line 28">
              <a:extLst>
                <a:ext uri="{FF2B5EF4-FFF2-40B4-BE49-F238E27FC236}">
                  <a16:creationId xmlns:a16="http://schemas.microsoft.com/office/drawing/2014/main" id="{87875502-FCE4-8649-9A37-32A42AD0C6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160"/>
              <a:ext cx="864" cy="1440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  <p:sp>
          <p:nvSpPr>
            <p:cNvPr id="34837" name="Line 29">
              <a:extLst>
                <a:ext uri="{FF2B5EF4-FFF2-40B4-BE49-F238E27FC236}">
                  <a16:creationId xmlns:a16="http://schemas.microsoft.com/office/drawing/2014/main" id="{FA5BC13B-99AD-054D-9614-8BF739D436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112"/>
              <a:ext cx="1008" cy="1488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488" tIns="44450" rIns="90488" bIns="44450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90CFA9-45ED-394D-8ABB-4939EB25D0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0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290DB2F5-53A1-654E-8505-F0DD0483E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Importance of AIMD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7216607B-F0E7-DE49-9B7F-DBD819A2C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tabLst/>
            </a:pPr>
            <a:r>
              <a:rPr lang="en-US" altLang="en-US" sz="2000" b="1"/>
              <a:t>Characteristics</a:t>
            </a:r>
          </a:p>
          <a:p>
            <a:pPr marL="685800" lvl="1" indent="-228600">
              <a:tabLst/>
            </a:pPr>
            <a:r>
              <a:rPr lang="en-US" altLang="en-US" sz="2000"/>
              <a:t>Only needs binary feedback information</a:t>
            </a:r>
          </a:p>
          <a:p>
            <a:pPr marL="685800" lvl="1" indent="-228600">
              <a:tabLst/>
            </a:pPr>
            <a:r>
              <a:rPr lang="en-US" altLang="en-US" sz="2000"/>
              <a:t>Converges to efficiency and fairness</a:t>
            </a:r>
          </a:p>
          <a:p>
            <a:pPr marL="685800" lvl="1" indent="-228600">
              <a:tabLst/>
            </a:pPr>
            <a:r>
              <a:rPr lang="en-US" altLang="en-US" sz="2000"/>
              <a:t>Empirical evidence shows very good performance</a:t>
            </a:r>
          </a:p>
          <a:p>
            <a:pPr marL="1143000" lvl="2">
              <a:tabLst/>
            </a:pPr>
            <a:r>
              <a:rPr lang="en-US" altLang="en-US" sz="2000"/>
              <a:t>Performance degrades if delays are very long</a:t>
            </a:r>
          </a:p>
          <a:p>
            <a:pPr marL="1143000" lvl="2">
              <a:tabLst/>
            </a:pPr>
            <a:r>
              <a:rPr lang="ja-JP" altLang="en-US" sz="2000"/>
              <a:t>“</a:t>
            </a:r>
            <a:r>
              <a:rPr lang="en-US" altLang="ja-JP" sz="2000"/>
              <a:t>Proportional fairness</a:t>
            </a:r>
            <a:r>
              <a:rPr lang="ja-JP" altLang="en-US" sz="2000"/>
              <a:t>”</a:t>
            </a:r>
            <a:r>
              <a:rPr lang="en-US" altLang="ja-JP" sz="2000"/>
              <a:t> in a general network</a:t>
            </a:r>
          </a:p>
          <a:p>
            <a:pPr marL="685800" lvl="1" indent="-228600">
              <a:tabLst/>
            </a:pPr>
            <a:endParaRPr lang="en-US" altLang="en-US" sz="2000"/>
          </a:p>
          <a:p>
            <a:pPr marL="285750" indent="-285750">
              <a:tabLst/>
            </a:pPr>
            <a:r>
              <a:rPr lang="en-US" altLang="en-US" sz="2000" b="1"/>
              <a:t>AIMD-style congestion control used in most transport protocol</a:t>
            </a:r>
          </a:p>
          <a:p>
            <a:pPr marL="685800" lvl="1" indent="-228600">
              <a:tabLst/>
            </a:pPr>
            <a:r>
              <a:rPr lang="en-US" altLang="en-US" sz="2000"/>
              <a:t>Implementation of TCP congestion control introduced AIMD to Internet protocols</a:t>
            </a:r>
          </a:p>
          <a:p>
            <a:pPr marL="685800" lvl="1" indent="-228600">
              <a:tabLst/>
            </a:pPr>
            <a:r>
              <a:rPr lang="en-US" altLang="en-US" sz="2000"/>
              <a:t>Still basis for TCP congestion control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A2C7AC-4584-6648-B6BD-FE52A5E4E9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E5DA7867-DB18-F942-BFBD-9CEC6145E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does a network become congested?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DFA07175-E482-124F-AEE8-48D50E880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15400" cy="3124200"/>
          </a:xfrm>
        </p:spPr>
        <p:txBody>
          <a:bodyPr/>
          <a:lstStyle/>
          <a:p>
            <a:r>
              <a:rPr lang="en-US" altLang="en-US"/>
              <a:t>Suppose a router is overloaded </a:t>
            </a:r>
          </a:p>
          <a:p>
            <a:r>
              <a:rPr lang="en-US" altLang="en-US"/>
              <a:t>Backlog at the router increases….</a:t>
            </a:r>
          </a:p>
          <a:p>
            <a:pPr marL="0" indent="0">
              <a:buNone/>
              <a:tabLst>
                <a:tab pos="1103313" algn="l"/>
                <a:tab pos="5661025" algn="l"/>
              </a:tabLst>
            </a:pPr>
            <a:r>
              <a:rPr lang="en-US" altLang="en-US"/>
              <a:t>	…until packets get delayed too long or are dropped</a:t>
            </a:r>
          </a:p>
          <a:p>
            <a:r>
              <a:rPr lang="en-US" altLang="en-US"/>
              <a:t>This causes retransmissions due to timeouts or loss detections</a:t>
            </a:r>
          </a:p>
          <a:p>
            <a:r>
              <a:rPr lang="en-US" altLang="en-US"/>
              <a:t>Retransmissions increase traffic …</a:t>
            </a:r>
          </a:p>
          <a:p>
            <a:pPr>
              <a:buFontTx/>
              <a:buNone/>
              <a:tabLst>
                <a:tab pos="1103313" algn="l"/>
                <a:tab pos="5661025" algn="l"/>
              </a:tabLst>
            </a:pPr>
            <a:r>
              <a:rPr lang="en-US" altLang="en-US"/>
              <a:t>		…. so delays and losses at overloaded router increase </a:t>
            </a:r>
          </a:p>
          <a:p>
            <a:endParaRPr lang="en-US" altLang="en-US"/>
          </a:p>
        </p:txBody>
      </p:sp>
      <p:grpSp>
        <p:nvGrpSpPr>
          <p:cNvPr id="20483" name="Group 5">
            <a:extLst>
              <a:ext uri="{FF2B5EF4-FFF2-40B4-BE49-F238E27FC236}">
                <a16:creationId xmlns:a16="http://schemas.microsoft.com/office/drawing/2014/main" id="{FB266F0A-B836-544B-B0B8-EA6FF56B671A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981200" y="4648200"/>
            <a:ext cx="4876800" cy="1676400"/>
            <a:chOff x="1344" y="1441"/>
            <a:chExt cx="2691" cy="1439"/>
          </a:xfrm>
        </p:grpSpPr>
        <p:sp>
          <p:nvSpPr>
            <p:cNvPr id="20514" name="Rectangle 6">
              <a:extLst>
                <a:ext uri="{FF2B5EF4-FFF2-40B4-BE49-F238E27FC236}">
                  <a16:creationId xmlns:a16="http://schemas.microsoft.com/office/drawing/2014/main" id="{5012DA07-50FA-C14B-B053-459207027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679"/>
              <a:ext cx="2112" cy="6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3" tIns="45717" rIns="91433" bIns="45717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77191" name="Arc 7">
              <a:extLst>
                <a:ext uri="{FF2B5EF4-FFF2-40B4-BE49-F238E27FC236}">
                  <a16:creationId xmlns:a16="http://schemas.microsoft.com/office/drawing/2014/main" id="{435BFC84-E3A5-5442-B9F3-3414E955B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T0" fmla="*/ 0 w 30285"/>
                <a:gd name="T1" fmla="*/ 28 h 31341"/>
                <a:gd name="T2" fmla="*/ 1056 w 30285"/>
                <a:gd name="T3" fmla="*/ 488 h 31341"/>
                <a:gd name="T4" fmla="*/ 328 w 30285"/>
                <a:gd name="T5" fmla="*/ 336 h 313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-1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-1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lnTo>
                    <a:pt x="-1" y="1822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7192" name="Arc 8">
              <a:extLst>
                <a:ext uri="{FF2B5EF4-FFF2-40B4-BE49-F238E27FC236}">
                  <a16:creationId xmlns:a16="http://schemas.microsoft.com/office/drawing/2014/main" id="{267A7806-A8BC-5040-860A-EE6E56796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T0" fmla="*/ 105 w 43200"/>
                <a:gd name="T1" fmla="*/ 501 h 32215"/>
                <a:gd name="T2" fmla="*/ 1632 w 43200"/>
                <a:gd name="T3" fmla="*/ 336 h 32215"/>
                <a:gd name="T4" fmla="*/ 816 w 43200"/>
                <a:gd name="T5" fmla="*/ 336 h 322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199" y="9670"/>
                    <a:pt x="43199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199" y="9670"/>
                    <a:pt x="43199" y="21599"/>
                  </a:cubicBezTo>
                  <a:lnTo>
                    <a:pt x="21600" y="21600"/>
                  </a:lnTo>
                  <a:lnTo>
                    <a:pt x="2788" y="32214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7193" name="Arc 9">
              <a:extLst>
                <a:ext uri="{FF2B5EF4-FFF2-40B4-BE49-F238E27FC236}">
                  <a16:creationId xmlns:a16="http://schemas.microsoft.com/office/drawing/2014/main" id="{8E850195-0128-1D48-B053-46BFE4CA9B3B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T0" fmla="*/ 46 w 43200"/>
                <a:gd name="T1" fmla="*/ 501 h 32215"/>
                <a:gd name="T2" fmla="*/ 720 w 43200"/>
                <a:gd name="T3" fmla="*/ 336 h 32215"/>
                <a:gd name="T4" fmla="*/ 360 w 43200"/>
                <a:gd name="T5" fmla="*/ 336 h 322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199" y="9670"/>
                    <a:pt x="43199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199" y="9670"/>
                    <a:pt x="43199" y="21599"/>
                  </a:cubicBezTo>
                  <a:lnTo>
                    <a:pt x="21600" y="21600"/>
                  </a:lnTo>
                  <a:lnTo>
                    <a:pt x="2788" y="32214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7194" name="Arc 10">
              <a:extLst>
                <a:ext uri="{FF2B5EF4-FFF2-40B4-BE49-F238E27FC236}">
                  <a16:creationId xmlns:a16="http://schemas.microsoft.com/office/drawing/2014/main" id="{BC6EA825-0C74-174B-B969-24194FF6DE0F}"/>
                </a:ext>
              </a:extLst>
            </p:cNvPr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T0" fmla="*/ 222 w 43200"/>
                <a:gd name="T1" fmla="*/ 613 h 39421"/>
                <a:gd name="T2" fmla="*/ 1021 w 43200"/>
                <a:gd name="T3" fmla="*/ 336 h 39421"/>
                <a:gd name="T4" fmla="*/ 510 w 43200"/>
                <a:gd name="T5" fmla="*/ 336 h 394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lnTo>
                    <a:pt x="9394" y="39420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7195" name="Arc 11">
              <a:extLst>
                <a:ext uri="{FF2B5EF4-FFF2-40B4-BE49-F238E27FC236}">
                  <a16:creationId xmlns:a16="http://schemas.microsoft.com/office/drawing/2014/main" id="{1C0C45AD-7EFB-AE4A-8194-FF0418709E9A}"/>
                </a:ext>
              </a:extLst>
            </p:cNvPr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T0" fmla="*/ 303 w 43200"/>
                <a:gd name="T1" fmla="*/ 613 h 39421"/>
                <a:gd name="T2" fmla="*/ 1392 w 43200"/>
                <a:gd name="T3" fmla="*/ 336 h 39421"/>
                <a:gd name="T4" fmla="*/ 696 w 43200"/>
                <a:gd name="T5" fmla="*/ 336 h 394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lnTo>
                    <a:pt x="9394" y="39420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7196" name="Arc 12">
              <a:extLst>
                <a:ext uri="{FF2B5EF4-FFF2-40B4-BE49-F238E27FC236}">
                  <a16:creationId xmlns:a16="http://schemas.microsoft.com/office/drawing/2014/main" id="{18C2FBE7-4D3E-9141-9AA7-27A0862ECCDD}"/>
                </a:ext>
              </a:extLst>
            </p:cNvPr>
            <p:cNvSpPr>
              <a:spLocks/>
            </p:cNvSpPr>
            <p:nvPr/>
          </p:nvSpPr>
          <p:spPr bwMode="auto">
            <a:xfrm rot="9905626">
              <a:off x="3264" y="1968"/>
              <a:ext cx="771" cy="500"/>
            </a:xfrm>
            <a:custGeom>
              <a:avLst/>
              <a:gdLst>
                <a:gd name="T0" fmla="*/ 56 w 38664"/>
                <a:gd name="T1" fmla="*/ 501 h 32215"/>
                <a:gd name="T2" fmla="*/ 771 w 38664"/>
                <a:gd name="T3" fmla="*/ 130 h 32215"/>
                <a:gd name="T4" fmla="*/ 431 w 38664"/>
                <a:gd name="T5" fmla="*/ 336 h 322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0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0"/>
                    <a:pt x="34571" y="3084"/>
                    <a:pt x="38663" y="8356"/>
                  </a:cubicBezTo>
                  <a:lnTo>
                    <a:pt x="21600" y="21600"/>
                  </a:lnTo>
                  <a:lnTo>
                    <a:pt x="2788" y="32214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21" name="Rectangle 13">
              <a:extLst>
                <a:ext uri="{FF2B5EF4-FFF2-40B4-BE49-F238E27FC236}">
                  <a16:creationId xmlns:a16="http://schemas.microsoft.com/office/drawing/2014/main" id="{FF3C4D42-3A2A-D14A-9C7A-EC8DFDF9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3" tIns="45717" rIns="91433" bIns="45717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484" name="Line 19">
            <a:extLst>
              <a:ext uri="{FF2B5EF4-FFF2-40B4-BE49-F238E27FC236}">
                <a16:creationId xmlns:a16="http://schemas.microsoft.com/office/drawing/2014/main" id="{DF9F4172-6BFD-4D45-BAF2-407F1960EB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14400" y="5638800"/>
            <a:ext cx="1752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20485" name="Line 25">
            <a:extLst>
              <a:ext uri="{FF2B5EF4-FFF2-40B4-BE49-F238E27FC236}">
                <a16:creationId xmlns:a16="http://schemas.microsoft.com/office/drawing/2014/main" id="{0D2D5D4D-C274-4F46-B6F4-9ECFE394BB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5638800"/>
            <a:ext cx="1219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20486" name="Rectangle 29">
            <a:extLst>
              <a:ext uri="{FF2B5EF4-FFF2-40B4-BE49-F238E27FC236}">
                <a16:creationId xmlns:a16="http://schemas.microsoft.com/office/drawing/2014/main" id="{851E1800-EB38-EF4F-AAC7-E8D07A768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0"/>
            <a:ext cx="533400" cy="533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16" name="Rectangle 32">
            <a:extLst>
              <a:ext uri="{FF2B5EF4-FFF2-40B4-BE49-F238E27FC236}">
                <a16:creationId xmlns:a16="http://schemas.microsoft.com/office/drawing/2014/main" id="{090FE311-43F7-D440-96AF-7CE8EB318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334000"/>
            <a:ext cx="533400" cy="533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1433" tIns="45717" rIns="91433" bIns="457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7222" name="Freeform 38">
            <a:extLst>
              <a:ext uri="{FF2B5EF4-FFF2-40B4-BE49-F238E27FC236}">
                <a16:creationId xmlns:a16="http://schemas.microsoft.com/office/drawing/2014/main" id="{148F4BC5-06D8-A04C-BAAD-760DC536D110}"/>
              </a:ext>
            </a:extLst>
          </p:cNvPr>
          <p:cNvSpPr>
            <a:spLocks/>
          </p:cNvSpPr>
          <p:nvPr/>
        </p:nvSpPr>
        <p:spPr bwMode="auto">
          <a:xfrm>
            <a:off x="2667000" y="5486400"/>
            <a:ext cx="546100" cy="304800"/>
          </a:xfrm>
          <a:custGeom>
            <a:avLst/>
            <a:gdLst>
              <a:gd name="T0" fmla="*/ 0 w 344"/>
              <a:gd name="T1" fmla="*/ 304800 h 192"/>
              <a:gd name="T2" fmla="*/ 546100 w 344"/>
              <a:gd name="T3" fmla="*/ 304800 h 192"/>
              <a:gd name="T4" fmla="*/ 546100 w 344"/>
              <a:gd name="T5" fmla="*/ 0 h 192"/>
              <a:gd name="T6" fmla="*/ 3175 w 344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4" h="192">
                <a:moveTo>
                  <a:pt x="0" y="192"/>
                </a:moveTo>
                <a:lnTo>
                  <a:pt x="344" y="192"/>
                </a:lnTo>
                <a:lnTo>
                  <a:pt x="344" y="0"/>
                </a:lnTo>
                <a:lnTo>
                  <a:pt x="2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pPr>
              <a:defRPr/>
            </a:pPr>
            <a:endParaRPr lang="en-US"/>
          </a:p>
        </p:txBody>
      </p:sp>
      <p:sp>
        <p:nvSpPr>
          <p:cNvPr id="477225" name="Rectangle 41">
            <a:extLst>
              <a:ext uri="{FF2B5EF4-FFF2-40B4-BE49-F238E27FC236}">
                <a16:creationId xmlns:a16="http://schemas.microsoft.com/office/drawing/2014/main" id="{D8FC7C9C-21A4-4148-A6D5-4AC125B34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102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29" name="Rectangle 45">
            <a:extLst>
              <a:ext uri="{FF2B5EF4-FFF2-40B4-BE49-F238E27FC236}">
                <a16:creationId xmlns:a16="http://schemas.microsoft.com/office/drawing/2014/main" id="{1DFA5CAA-671B-1D49-ABFD-BF51C6473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30" name="Freeform 46">
            <a:extLst>
              <a:ext uri="{FF2B5EF4-FFF2-40B4-BE49-F238E27FC236}">
                <a16:creationId xmlns:a16="http://schemas.microsoft.com/office/drawing/2014/main" id="{D59EE16B-BF70-784E-9D31-DC05A1B487FC}"/>
              </a:ext>
            </a:extLst>
          </p:cNvPr>
          <p:cNvSpPr>
            <a:spLocks/>
          </p:cNvSpPr>
          <p:nvPr/>
        </p:nvSpPr>
        <p:spPr bwMode="auto">
          <a:xfrm>
            <a:off x="4038600" y="5486400"/>
            <a:ext cx="698500" cy="304800"/>
          </a:xfrm>
          <a:custGeom>
            <a:avLst/>
            <a:gdLst>
              <a:gd name="T0" fmla="*/ 0 w 344"/>
              <a:gd name="T1" fmla="*/ 304800 h 192"/>
              <a:gd name="T2" fmla="*/ 698500 w 344"/>
              <a:gd name="T3" fmla="*/ 304800 h 192"/>
              <a:gd name="T4" fmla="*/ 698500 w 344"/>
              <a:gd name="T5" fmla="*/ 0 h 192"/>
              <a:gd name="T6" fmla="*/ 4061 w 344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4" h="192">
                <a:moveTo>
                  <a:pt x="0" y="192"/>
                </a:moveTo>
                <a:lnTo>
                  <a:pt x="344" y="192"/>
                </a:lnTo>
                <a:lnTo>
                  <a:pt x="344" y="0"/>
                </a:lnTo>
                <a:lnTo>
                  <a:pt x="2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pPr>
              <a:defRPr/>
            </a:pPr>
            <a:endParaRPr lang="en-US"/>
          </a:p>
        </p:txBody>
      </p:sp>
      <p:sp>
        <p:nvSpPr>
          <p:cNvPr id="20492" name="Line 47">
            <a:extLst>
              <a:ext uri="{FF2B5EF4-FFF2-40B4-BE49-F238E27FC236}">
                <a16:creationId xmlns:a16="http://schemas.microsoft.com/office/drawing/2014/main" id="{EE54D6F9-FEAB-7144-AAAC-226973FFD5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5638800"/>
            <a:ext cx="838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477233" name="Freeform 49">
            <a:extLst>
              <a:ext uri="{FF2B5EF4-FFF2-40B4-BE49-F238E27FC236}">
                <a16:creationId xmlns:a16="http://schemas.microsoft.com/office/drawing/2014/main" id="{5C7B97B5-3391-CB49-A36D-40AECBB441A6}"/>
              </a:ext>
            </a:extLst>
          </p:cNvPr>
          <p:cNvSpPr>
            <a:spLocks/>
          </p:cNvSpPr>
          <p:nvPr/>
        </p:nvSpPr>
        <p:spPr bwMode="auto">
          <a:xfrm>
            <a:off x="5791200" y="5486400"/>
            <a:ext cx="546100" cy="304800"/>
          </a:xfrm>
          <a:custGeom>
            <a:avLst/>
            <a:gdLst>
              <a:gd name="T0" fmla="*/ 0 w 344"/>
              <a:gd name="T1" fmla="*/ 304800 h 192"/>
              <a:gd name="T2" fmla="*/ 546100 w 344"/>
              <a:gd name="T3" fmla="*/ 304800 h 192"/>
              <a:gd name="T4" fmla="*/ 546100 w 344"/>
              <a:gd name="T5" fmla="*/ 0 h 192"/>
              <a:gd name="T6" fmla="*/ 3175 w 344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4" h="192">
                <a:moveTo>
                  <a:pt x="0" y="192"/>
                </a:moveTo>
                <a:lnTo>
                  <a:pt x="344" y="192"/>
                </a:lnTo>
                <a:lnTo>
                  <a:pt x="344" y="0"/>
                </a:lnTo>
                <a:lnTo>
                  <a:pt x="2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pPr>
              <a:defRPr/>
            </a:pPr>
            <a:endParaRPr lang="en-US"/>
          </a:p>
        </p:txBody>
      </p:sp>
      <p:sp>
        <p:nvSpPr>
          <p:cNvPr id="20494" name="Line 50">
            <a:extLst>
              <a:ext uri="{FF2B5EF4-FFF2-40B4-BE49-F238E27FC236}">
                <a16:creationId xmlns:a16="http://schemas.microsoft.com/office/drawing/2014/main" id="{B39E271C-F186-8D47-B891-036A2530BE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563880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20495" name="Line 52">
            <a:extLst>
              <a:ext uri="{FF2B5EF4-FFF2-40B4-BE49-F238E27FC236}">
                <a16:creationId xmlns:a16="http://schemas.microsoft.com/office/drawing/2014/main" id="{403200C5-5C96-BA4C-BE9F-CA7A4A5E71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4800600"/>
            <a:ext cx="13716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20496" name="Line 53">
            <a:extLst>
              <a:ext uri="{FF2B5EF4-FFF2-40B4-BE49-F238E27FC236}">
                <a16:creationId xmlns:a16="http://schemas.microsoft.com/office/drawing/2014/main" id="{03A107EB-F9F7-984A-A105-1A4ACDB3C4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5715000"/>
            <a:ext cx="14478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20497" name="Rectangle 51">
            <a:extLst>
              <a:ext uri="{FF2B5EF4-FFF2-40B4-BE49-F238E27FC236}">
                <a16:creationId xmlns:a16="http://schemas.microsoft.com/office/drawing/2014/main" id="{4A8DF43A-6882-0D4F-8CCA-B13D96CD8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495800"/>
            <a:ext cx="5334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98" name="Rectangle 54">
            <a:extLst>
              <a:ext uri="{FF2B5EF4-FFF2-40B4-BE49-F238E27FC236}">
                <a16:creationId xmlns:a16="http://schemas.microsoft.com/office/drawing/2014/main" id="{11ED0C03-6502-524A-BCDF-A6092DDF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324600"/>
            <a:ext cx="5334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39" name="Rectangle 55">
            <a:extLst>
              <a:ext uri="{FF2B5EF4-FFF2-40B4-BE49-F238E27FC236}">
                <a16:creationId xmlns:a16="http://schemas.microsoft.com/office/drawing/2014/main" id="{AD9B0D4B-18E0-9E49-B02C-5668011C9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5626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0" name="Rectangle 56">
            <a:extLst>
              <a:ext uri="{FF2B5EF4-FFF2-40B4-BE49-F238E27FC236}">
                <a16:creationId xmlns:a16="http://schemas.microsoft.com/office/drawing/2014/main" id="{7341E3C8-B204-ED4F-BC81-8E681A777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5626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1" name="Rectangle 57">
            <a:extLst>
              <a:ext uri="{FF2B5EF4-FFF2-40B4-BE49-F238E27FC236}">
                <a16:creationId xmlns:a16="http://schemas.microsoft.com/office/drawing/2014/main" id="{544A279F-0CF5-5A43-99EF-95E2C2C71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4102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2" name="Rectangle 58">
            <a:extLst>
              <a:ext uri="{FF2B5EF4-FFF2-40B4-BE49-F238E27FC236}">
                <a16:creationId xmlns:a16="http://schemas.microsoft.com/office/drawing/2014/main" id="{38113113-EF7B-8546-84DB-351D91CAB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4102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3" name="Rectangle 59">
            <a:extLst>
              <a:ext uri="{FF2B5EF4-FFF2-40B4-BE49-F238E27FC236}">
                <a16:creationId xmlns:a16="http://schemas.microsoft.com/office/drawing/2014/main" id="{643BC59D-A8FB-C24A-8EE5-6BD6A0B9B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5626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5" name="Rectangle 61">
            <a:extLst>
              <a:ext uri="{FF2B5EF4-FFF2-40B4-BE49-F238E27FC236}">
                <a16:creationId xmlns:a16="http://schemas.microsoft.com/office/drawing/2014/main" id="{3BC08382-BF6E-A84D-9F69-3E035FD0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4102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6" name="Rectangle 62">
            <a:extLst>
              <a:ext uri="{FF2B5EF4-FFF2-40B4-BE49-F238E27FC236}">
                <a16:creationId xmlns:a16="http://schemas.microsoft.com/office/drawing/2014/main" id="{7AD6CA59-8E67-FA4A-AAE8-A3D1089BF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29175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7" name="Rectangle 63">
            <a:extLst>
              <a:ext uri="{FF2B5EF4-FFF2-40B4-BE49-F238E27FC236}">
                <a16:creationId xmlns:a16="http://schemas.microsoft.com/office/drawing/2014/main" id="{56B4D2C2-C550-2645-8AEA-346F9E423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81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8" name="Rectangle 64">
            <a:extLst>
              <a:ext uri="{FF2B5EF4-FFF2-40B4-BE49-F238E27FC236}">
                <a16:creationId xmlns:a16="http://schemas.microsoft.com/office/drawing/2014/main" id="{41634BA2-6A57-0240-92BE-EC316A739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562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49" name="Rectangle 65">
            <a:extLst>
              <a:ext uri="{FF2B5EF4-FFF2-40B4-BE49-F238E27FC236}">
                <a16:creationId xmlns:a16="http://schemas.microsoft.com/office/drawing/2014/main" id="{43D88D99-EFD5-154A-8E86-958CD1384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7215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50" name="Rectangle 66">
            <a:extLst>
              <a:ext uri="{FF2B5EF4-FFF2-40B4-BE49-F238E27FC236}">
                <a16:creationId xmlns:a16="http://schemas.microsoft.com/office/drawing/2014/main" id="{16EE40FF-E602-664A-ADC1-D34CD9471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6019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51" name="Rectangle 67">
            <a:extLst>
              <a:ext uri="{FF2B5EF4-FFF2-40B4-BE49-F238E27FC236}">
                <a16:creationId xmlns:a16="http://schemas.microsoft.com/office/drawing/2014/main" id="{13206DF1-98F3-0F4A-97D6-828798A79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5626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52" name="Rectangle 68">
            <a:extLst>
              <a:ext uri="{FF2B5EF4-FFF2-40B4-BE49-F238E27FC236}">
                <a16:creationId xmlns:a16="http://schemas.microsoft.com/office/drawing/2014/main" id="{B6AD5C8A-D535-1C4B-AD3F-97F59DE5D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150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53" name="Rectangle 69">
            <a:extLst>
              <a:ext uri="{FF2B5EF4-FFF2-40B4-BE49-F238E27FC236}">
                <a16:creationId xmlns:a16="http://schemas.microsoft.com/office/drawing/2014/main" id="{7837EDF3-DDA2-4B45-8690-E44068A0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943600"/>
            <a:ext cx="152400" cy="152400"/>
          </a:xfrm>
          <a:prstGeom prst="rect">
            <a:avLst/>
          </a:prstGeom>
          <a:solidFill>
            <a:srgbClr val="FF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7255" name="AutoShape 71">
            <a:extLst>
              <a:ext uri="{FF2B5EF4-FFF2-40B4-BE49-F238E27FC236}">
                <a16:creationId xmlns:a16="http://schemas.microsoft.com/office/drawing/2014/main" id="{867D7D18-FA31-844E-A4ED-F18712211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91200"/>
            <a:ext cx="762000" cy="381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FF0000"/>
                </a:solidFill>
              </a:rPr>
              <a:t>overflow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400C69-E0A1-3E4A-90CF-D99E08C007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77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7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7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25" grpId="0" animBg="1"/>
      <p:bldP spid="477229" grpId="0" animBg="1"/>
      <p:bldP spid="477239" grpId="0" animBg="1"/>
      <p:bldP spid="477240" grpId="0" animBg="1"/>
      <p:bldP spid="477241" grpId="0" animBg="1"/>
      <p:bldP spid="477242" grpId="0" animBg="1"/>
      <p:bldP spid="477243" grpId="0" animBg="1"/>
      <p:bldP spid="477245" grpId="0" animBg="1"/>
      <p:bldP spid="477246" grpId="0" animBg="1"/>
      <p:bldP spid="477247" grpId="0" animBg="1"/>
      <p:bldP spid="477248" grpId="0" animBg="1"/>
      <p:bldP spid="477249" grpId="0" animBg="1"/>
      <p:bldP spid="477250" grpId="0" animBg="1"/>
      <p:bldP spid="477251" grpId="0" animBg="1"/>
      <p:bldP spid="477252" grpId="0" animBg="1"/>
      <p:bldP spid="477253" grpId="0" animBg="1"/>
      <p:bldP spid="4772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4F0C284-C098-6B4E-9518-19E69EC7F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013" y="1905000"/>
            <a:ext cx="685800" cy="41910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DCF2EFDC-D706-F84E-89EA-5A91EF8C4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happens during congestion? 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E35E13F3-E42C-3042-8E87-F00C1971C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4648200" cy="4343400"/>
          </a:xfrm>
        </p:spPr>
        <p:txBody>
          <a:bodyPr/>
          <a:lstStyle/>
          <a:p>
            <a:pPr marL="285750" indent="-285750">
              <a:tabLst/>
            </a:pPr>
            <a:r>
              <a:rPr lang="en-US" altLang="en-US" b="1"/>
              <a:t>Knee</a:t>
            </a:r>
            <a:r>
              <a:rPr lang="en-US" altLang="en-US"/>
              <a:t> – </a:t>
            </a:r>
            <a:br>
              <a:rPr lang="en-US" altLang="en-US"/>
            </a:br>
            <a:r>
              <a:rPr lang="en-US" altLang="en-US"/>
              <a:t>Point after which throughput </a:t>
            </a:r>
            <a:r>
              <a:rPr lang="en-US" altLang="en-US">
                <a:solidFill>
                  <a:schemeClr val="accent2"/>
                </a:solidFill>
              </a:rPr>
              <a:t>increases very slowly, </a:t>
            </a:r>
            <a:r>
              <a:rPr lang="en-US" altLang="en-US"/>
              <a:t>but delay </a:t>
            </a:r>
            <a:r>
              <a:rPr lang="en-US" altLang="en-US">
                <a:solidFill>
                  <a:schemeClr val="accent2"/>
                </a:solidFill>
              </a:rPr>
              <a:t>increases fast</a:t>
            </a:r>
          </a:p>
          <a:p>
            <a:pPr marL="285750" indent="-285750">
              <a:tabLst/>
            </a:pPr>
            <a:r>
              <a:rPr lang="en-US" altLang="en-US" b="1"/>
              <a:t>Cliff</a:t>
            </a:r>
            <a:r>
              <a:rPr lang="en-US" altLang="en-US"/>
              <a:t> – </a:t>
            </a:r>
          </a:p>
          <a:p>
            <a:pPr marL="285750" indent="-285750">
              <a:buFontTx/>
              <a:buNone/>
              <a:tabLst/>
            </a:pPr>
            <a:r>
              <a:rPr lang="en-US" altLang="en-US"/>
              <a:t>	Point after which throughput starts to </a:t>
            </a:r>
            <a:r>
              <a:rPr lang="en-US" altLang="en-US">
                <a:solidFill>
                  <a:schemeClr val="accent2"/>
                </a:solidFill>
              </a:rPr>
              <a:t>decrease to zero</a:t>
            </a:r>
            <a:r>
              <a:rPr lang="en-US" altLang="en-US"/>
              <a:t> (</a:t>
            </a:r>
            <a:r>
              <a:rPr lang="en-US" altLang="en-US" b="1"/>
              <a:t>congestion collapse</a:t>
            </a:r>
            <a:r>
              <a:rPr lang="en-US" altLang="en-US"/>
              <a:t>) and delays </a:t>
            </a:r>
            <a:r>
              <a:rPr lang="en-US" altLang="en-US">
                <a:solidFill>
                  <a:schemeClr val="accent2"/>
                </a:solidFill>
              </a:rPr>
              <a:t>grow to infinity</a:t>
            </a:r>
          </a:p>
          <a:p>
            <a:pPr marL="285750" indent="-285750">
              <a:buFontTx/>
              <a:buNone/>
              <a:tabLst/>
            </a:pPr>
            <a:endParaRPr lang="en-US" altLang="en-US">
              <a:solidFill>
                <a:schemeClr val="accent2"/>
              </a:solidFill>
            </a:endParaRPr>
          </a:p>
          <a:p>
            <a:pPr marL="285750" indent="-285750">
              <a:buFontTx/>
              <a:buNone/>
              <a:tabLst/>
            </a:pPr>
            <a:r>
              <a:rPr lang="en-US" altLang="en-US"/>
              <a:t>Good goal: </a:t>
            </a:r>
            <a:br>
              <a:rPr lang="en-US" altLang="en-US"/>
            </a:br>
            <a:r>
              <a:rPr lang="en-US" altLang="en-US" sz="2000"/>
              <a:t>Operate network near the </a:t>
            </a:r>
            <a:r>
              <a:rPr lang="ja-JP" altLang="en-US" sz="2000"/>
              <a:t>“</a:t>
            </a:r>
            <a:r>
              <a:rPr lang="en-US" altLang="ja-JP" sz="2000"/>
              <a:t>Knee</a:t>
            </a:r>
            <a:r>
              <a:rPr lang="en-US" altLang="en-US" sz="2000"/>
              <a:t>”</a:t>
            </a:r>
            <a:br>
              <a:rPr lang="en-US" altLang="ja-JP" sz="2000"/>
            </a:br>
            <a:endParaRPr lang="en-US" altLang="ja-JP" sz="2000">
              <a:solidFill>
                <a:schemeClr val="accent2"/>
              </a:solidFill>
            </a:endParaRPr>
          </a:p>
          <a:p>
            <a:pPr marL="685800" lvl="1" indent="-228600">
              <a:tabLst/>
            </a:pPr>
            <a:endParaRPr lang="en-US" altLang="en-US">
              <a:solidFill>
                <a:schemeClr val="accent1"/>
              </a:solidFill>
            </a:endParaRPr>
          </a:p>
          <a:p>
            <a:pPr marL="285750" indent="-285750">
              <a:tabLst/>
            </a:pPr>
            <a:endParaRPr lang="en-US" altLang="en-US"/>
          </a:p>
        </p:txBody>
      </p:sp>
      <p:sp>
        <p:nvSpPr>
          <p:cNvPr id="21508" name="Line 5">
            <a:extLst>
              <a:ext uri="{FF2B5EF4-FFF2-40B4-BE49-F238E27FC236}">
                <a16:creationId xmlns:a16="http://schemas.microsoft.com/office/drawing/2014/main" id="{F4F65C8F-D031-1049-AFA0-640537B19E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24413" y="1752600"/>
            <a:ext cx="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9" name="Line 6">
            <a:extLst>
              <a:ext uri="{FF2B5EF4-FFF2-40B4-BE49-F238E27FC236}">
                <a16:creationId xmlns:a16="http://schemas.microsoft.com/office/drawing/2014/main" id="{EDCD2EBB-B68B-1246-849F-B9921121F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4413" y="3657600"/>
            <a:ext cx="312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73095" name="Freeform 7">
            <a:extLst>
              <a:ext uri="{FF2B5EF4-FFF2-40B4-BE49-F238E27FC236}">
                <a16:creationId xmlns:a16="http://schemas.microsoft.com/office/drawing/2014/main" id="{7E9F0043-EA09-4B45-9138-AA4E2FDBC2FF}"/>
              </a:ext>
            </a:extLst>
          </p:cNvPr>
          <p:cNvSpPr>
            <a:spLocks/>
          </p:cNvSpPr>
          <p:nvPr/>
        </p:nvSpPr>
        <p:spPr bwMode="auto">
          <a:xfrm>
            <a:off x="4824413" y="1905000"/>
            <a:ext cx="2514600" cy="1771650"/>
          </a:xfrm>
          <a:custGeom>
            <a:avLst/>
            <a:gdLst>
              <a:gd name="T0" fmla="*/ 0 w 1584"/>
              <a:gd name="T1" fmla="*/ 1771650 h 1212"/>
              <a:gd name="T2" fmla="*/ 0 w 1584"/>
              <a:gd name="T3" fmla="*/ 1710256 h 1212"/>
              <a:gd name="T4" fmla="*/ 152400 w 1584"/>
              <a:gd name="T5" fmla="*/ 1122630 h 1212"/>
              <a:gd name="T6" fmla="*/ 381000 w 1584"/>
              <a:gd name="T7" fmla="*/ 701644 h 1212"/>
              <a:gd name="T8" fmla="*/ 762000 w 1584"/>
              <a:gd name="T9" fmla="*/ 280657 h 1212"/>
              <a:gd name="T10" fmla="*/ 1295400 w 1584"/>
              <a:gd name="T11" fmla="*/ 70164 h 1212"/>
              <a:gd name="T12" fmla="*/ 1752600 w 1584"/>
              <a:gd name="T13" fmla="*/ 0 h 1212"/>
              <a:gd name="T14" fmla="*/ 2133600 w 1584"/>
              <a:gd name="T15" fmla="*/ 0 h 1212"/>
              <a:gd name="T16" fmla="*/ 2209800 w 1584"/>
              <a:gd name="T17" fmla="*/ 701644 h 1212"/>
              <a:gd name="T18" fmla="*/ 2362200 w 1584"/>
              <a:gd name="T19" fmla="*/ 1473451 h 1212"/>
              <a:gd name="T20" fmla="*/ 2438400 w 1584"/>
              <a:gd name="T21" fmla="*/ 1683945 h 1212"/>
              <a:gd name="T22" fmla="*/ 2514600 w 1584"/>
              <a:gd name="T23" fmla="*/ 1754109 h 12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84" h="1212">
                <a:moveTo>
                  <a:pt x="0" y="1212"/>
                </a:moveTo>
                <a:cubicBezTo>
                  <a:pt x="0" y="1198"/>
                  <a:pt x="0" y="1184"/>
                  <a:pt x="0" y="1170"/>
                </a:cubicBezTo>
                <a:lnTo>
                  <a:pt x="96" y="768"/>
                </a:lnTo>
                <a:lnTo>
                  <a:pt x="240" y="480"/>
                </a:lnTo>
                <a:lnTo>
                  <a:pt x="480" y="192"/>
                </a:lnTo>
                <a:lnTo>
                  <a:pt x="816" y="48"/>
                </a:lnTo>
                <a:lnTo>
                  <a:pt x="1104" y="0"/>
                </a:lnTo>
                <a:lnTo>
                  <a:pt x="1344" y="0"/>
                </a:lnTo>
                <a:lnTo>
                  <a:pt x="1392" y="480"/>
                </a:lnTo>
                <a:lnTo>
                  <a:pt x="1488" y="1008"/>
                </a:lnTo>
                <a:lnTo>
                  <a:pt x="1536" y="1152"/>
                </a:lnTo>
                <a:lnTo>
                  <a:pt x="1584" y="120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endParaRPr lang="en-US"/>
          </a:p>
        </p:txBody>
      </p:sp>
      <p:sp>
        <p:nvSpPr>
          <p:cNvPr id="21511" name="Line 8">
            <a:extLst>
              <a:ext uri="{FF2B5EF4-FFF2-40B4-BE49-F238E27FC236}">
                <a16:creationId xmlns:a16="http://schemas.microsoft.com/office/drawing/2014/main" id="{C742FF02-772A-DC46-80CA-5055B06A5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8013" y="1752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2" name="Line 9">
            <a:extLst>
              <a:ext uri="{FF2B5EF4-FFF2-40B4-BE49-F238E27FC236}">
                <a16:creationId xmlns:a16="http://schemas.microsoft.com/office/drawing/2014/main" id="{9ACA73C4-4D07-894C-922C-878D9C89A1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6413" y="1752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3" name="Line 10">
            <a:extLst>
              <a:ext uri="{FF2B5EF4-FFF2-40B4-BE49-F238E27FC236}">
                <a16:creationId xmlns:a16="http://schemas.microsoft.com/office/drawing/2014/main" id="{172E9B22-5B58-1B49-92BE-AFC2722065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24413" y="39624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4" name="Line 11">
            <a:extLst>
              <a:ext uri="{FF2B5EF4-FFF2-40B4-BE49-F238E27FC236}">
                <a16:creationId xmlns:a16="http://schemas.microsoft.com/office/drawing/2014/main" id="{F99B81F6-1D1E-0F4B-B89B-4BCBB60A5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4413" y="6096000"/>
            <a:ext cx="312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5" name="Line 12">
            <a:extLst>
              <a:ext uri="{FF2B5EF4-FFF2-40B4-BE49-F238E27FC236}">
                <a16:creationId xmlns:a16="http://schemas.microsoft.com/office/drawing/2014/main" id="{1C5F628C-938C-EE49-B742-063587ADF3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6413" y="39624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6" name="Line 13">
            <a:extLst>
              <a:ext uri="{FF2B5EF4-FFF2-40B4-BE49-F238E27FC236}">
                <a16:creationId xmlns:a16="http://schemas.microsoft.com/office/drawing/2014/main" id="{FC6B12CB-0267-924D-B4F6-7702CCCAA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8013" y="39624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7" name="Line 14">
            <a:extLst>
              <a:ext uri="{FF2B5EF4-FFF2-40B4-BE49-F238E27FC236}">
                <a16:creationId xmlns:a16="http://schemas.microsoft.com/office/drawing/2014/main" id="{822B09C8-854B-7D44-BF02-F31E95301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6413" y="19050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73103" name="Freeform 15">
            <a:extLst>
              <a:ext uri="{FF2B5EF4-FFF2-40B4-BE49-F238E27FC236}">
                <a16:creationId xmlns:a16="http://schemas.microsoft.com/office/drawing/2014/main" id="{183FFBDC-C647-8E44-A8C2-6F0FEAFCACAB}"/>
              </a:ext>
            </a:extLst>
          </p:cNvPr>
          <p:cNvSpPr>
            <a:spLocks/>
          </p:cNvSpPr>
          <p:nvPr/>
        </p:nvSpPr>
        <p:spPr bwMode="auto">
          <a:xfrm>
            <a:off x="4824413" y="4572000"/>
            <a:ext cx="2133600" cy="1371600"/>
          </a:xfrm>
          <a:custGeom>
            <a:avLst/>
            <a:gdLst>
              <a:gd name="T0" fmla="*/ 0 w 1344"/>
              <a:gd name="T1" fmla="*/ 1371600 h 864"/>
              <a:gd name="T2" fmla="*/ 762000 w 1344"/>
              <a:gd name="T3" fmla="*/ 1371600 h 864"/>
              <a:gd name="T4" fmla="*/ 2133600 w 1344"/>
              <a:gd name="T5" fmla="*/ 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44" h="864">
                <a:moveTo>
                  <a:pt x="0" y="864"/>
                </a:moveTo>
                <a:lnTo>
                  <a:pt x="480" y="864"/>
                </a:lnTo>
                <a:lnTo>
                  <a:pt x="134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endParaRPr lang="en-US"/>
          </a:p>
        </p:txBody>
      </p:sp>
      <p:sp>
        <p:nvSpPr>
          <p:cNvPr id="473104" name="Freeform 16">
            <a:extLst>
              <a:ext uri="{FF2B5EF4-FFF2-40B4-BE49-F238E27FC236}">
                <a16:creationId xmlns:a16="http://schemas.microsoft.com/office/drawing/2014/main" id="{99D18FC0-33B8-764E-91D9-A4B7A386E757}"/>
              </a:ext>
            </a:extLst>
          </p:cNvPr>
          <p:cNvSpPr>
            <a:spLocks/>
          </p:cNvSpPr>
          <p:nvPr/>
        </p:nvSpPr>
        <p:spPr bwMode="auto">
          <a:xfrm>
            <a:off x="4824413" y="3962400"/>
            <a:ext cx="2209800" cy="1981200"/>
          </a:xfrm>
          <a:custGeom>
            <a:avLst/>
            <a:gdLst>
              <a:gd name="T0" fmla="*/ 0 w 1392"/>
              <a:gd name="T1" fmla="*/ 1981200 h 1248"/>
              <a:gd name="T2" fmla="*/ 762000 w 1392"/>
              <a:gd name="T3" fmla="*/ 1828800 h 1248"/>
              <a:gd name="T4" fmla="*/ 1295400 w 1392"/>
              <a:gd name="T5" fmla="*/ 1447800 h 1248"/>
              <a:gd name="T6" fmla="*/ 1752600 w 1392"/>
              <a:gd name="T7" fmla="*/ 990600 h 1248"/>
              <a:gd name="T8" fmla="*/ 2057400 w 1392"/>
              <a:gd name="T9" fmla="*/ 609600 h 1248"/>
              <a:gd name="T10" fmla="*/ 2133600 w 1392"/>
              <a:gd name="T11" fmla="*/ 457200 h 1248"/>
              <a:gd name="T12" fmla="*/ 2209800 w 1392"/>
              <a:gd name="T13" fmla="*/ 0 h 12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92" h="1248">
                <a:moveTo>
                  <a:pt x="0" y="1248"/>
                </a:moveTo>
                <a:lnTo>
                  <a:pt x="480" y="1152"/>
                </a:lnTo>
                <a:lnTo>
                  <a:pt x="816" y="912"/>
                </a:lnTo>
                <a:lnTo>
                  <a:pt x="1104" y="624"/>
                </a:lnTo>
                <a:lnTo>
                  <a:pt x="1296" y="384"/>
                </a:lnTo>
                <a:lnTo>
                  <a:pt x="1344" y="288"/>
                </a:lnTo>
                <a:lnTo>
                  <a:pt x="1392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endParaRPr lang="en-US"/>
          </a:p>
        </p:txBody>
      </p:sp>
      <p:sp>
        <p:nvSpPr>
          <p:cNvPr id="21520" name="Text Box 17">
            <a:extLst>
              <a:ext uri="{FF2B5EF4-FFF2-40B4-BE49-F238E27FC236}">
                <a16:creationId xmlns:a16="http://schemas.microsoft.com/office/drawing/2014/main" id="{2A1834B1-5DA7-EC44-8BFE-60F5815E7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613" y="6096000"/>
            <a:ext cx="746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Load</a:t>
            </a:r>
          </a:p>
        </p:txBody>
      </p:sp>
      <p:sp>
        <p:nvSpPr>
          <p:cNvPr id="21521" name="Text Box 18">
            <a:extLst>
              <a:ext uri="{FF2B5EF4-FFF2-40B4-BE49-F238E27FC236}">
                <a16:creationId xmlns:a16="http://schemas.microsoft.com/office/drawing/2014/main" id="{38C1E9DB-1085-9340-8B56-5BF84A03D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613" y="3657600"/>
            <a:ext cx="746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Load</a:t>
            </a:r>
          </a:p>
        </p:txBody>
      </p:sp>
      <p:sp>
        <p:nvSpPr>
          <p:cNvPr id="21522" name="Text Box 19">
            <a:extLst>
              <a:ext uri="{FF2B5EF4-FFF2-40B4-BE49-F238E27FC236}">
                <a16:creationId xmlns:a16="http://schemas.microsoft.com/office/drawing/2014/main" id="{6EAFEF5A-5A40-B14C-A1CC-317AFD68AFE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887788" y="2219325"/>
            <a:ext cx="1479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Throughput</a:t>
            </a:r>
          </a:p>
        </p:txBody>
      </p:sp>
      <p:sp>
        <p:nvSpPr>
          <p:cNvPr id="21523" name="Text Box 20">
            <a:extLst>
              <a:ext uri="{FF2B5EF4-FFF2-40B4-BE49-F238E27FC236}">
                <a16:creationId xmlns:a16="http://schemas.microsoft.com/office/drawing/2014/main" id="{14F3267D-6D87-6C45-9FB9-A15A12B504E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208463" y="4105275"/>
            <a:ext cx="8318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Delay</a:t>
            </a:r>
          </a:p>
        </p:txBody>
      </p:sp>
      <p:sp>
        <p:nvSpPr>
          <p:cNvPr id="21524" name="Text Box 21">
            <a:extLst>
              <a:ext uri="{FF2B5EF4-FFF2-40B4-BE49-F238E27FC236}">
                <a16:creationId xmlns:a16="http://schemas.microsoft.com/office/drawing/2014/main" id="{E2CBEB9B-5A53-9949-B08A-3F752FF6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1435100"/>
            <a:ext cx="774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Knee</a:t>
            </a:r>
          </a:p>
        </p:txBody>
      </p:sp>
      <p:sp>
        <p:nvSpPr>
          <p:cNvPr id="21525" name="Text Box 22">
            <a:extLst>
              <a:ext uri="{FF2B5EF4-FFF2-40B4-BE49-F238E27FC236}">
                <a16:creationId xmlns:a16="http://schemas.microsoft.com/office/drawing/2014/main" id="{4E8DEBAA-5840-2848-B063-1C7C7C4AB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1435100"/>
            <a:ext cx="619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Cliff</a:t>
            </a:r>
          </a:p>
        </p:txBody>
      </p:sp>
      <p:sp>
        <p:nvSpPr>
          <p:cNvPr id="21526" name="Text Box 23">
            <a:extLst>
              <a:ext uri="{FF2B5EF4-FFF2-40B4-BE49-F238E27FC236}">
                <a16:creationId xmlns:a16="http://schemas.microsoft.com/office/drawing/2014/main" id="{6AE9CFA9-20AB-4748-BEBB-CE21B7C3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9525" y="2349500"/>
            <a:ext cx="14097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congestion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collapse</a:t>
            </a:r>
          </a:p>
        </p:txBody>
      </p:sp>
      <p:sp>
        <p:nvSpPr>
          <p:cNvPr id="21527" name="AutoShape 24">
            <a:extLst>
              <a:ext uri="{FF2B5EF4-FFF2-40B4-BE49-F238E27FC236}">
                <a16:creationId xmlns:a16="http://schemas.microsoft.com/office/drawing/2014/main" id="{AE88B99A-B343-6D4B-B7C3-755A0D3913B6}"/>
              </a:ext>
            </a:extLst>
          </p:cNvPr>
          <p:cNvSpPr>
            <a:spLocks/>
          </p:cNvSpPr>
          <p:nvPr/>
        </p:nvSpPr>
        <p:spPr bwMode="auto">
          <a:xfrm rot="-5400000">
            <a:off x="7200900" y="14859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28" name="Line 25">
            <a:extLst>
              <a:ext uri="{FF2B5EF4-FFF2-40B4-BE49-F238E27FC236}">
                <a16:creationId xmlns:a16="http://schemas.microsoft.com/office/drawing/2014/main" id="{85FDC6AF-2128-D148-A397-A649F94265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29718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29" name="Text Box 26">
            <a:extLst>
              <a:ext uri="{FF2B5EF4-FFF2-40B4-BE49-F238E27FC236}">
                <a16:creationId xmlns:a16="http://schemas.microsoft.com/office/drawing/2014/main" id="{6EDC2B50-502B-1B46-A937-D9F6FD865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313" y="1295400"/>
            <a:ext cx="92868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packet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loss</a:t>
            </a:r>
          </a:p>
        </p:txBody>
      </p:sp>
      <p:sp>
        <p:nvSpPr>
          <p:cNvPr id="21530" name="Line 27">
            <a:extLst>
              <a:ext uri="{FF2B5EF4-FFF2-40B4-BE49-F238E27FC236}">
                <a16:creationId xmlns:a16="http://schemas.microsoft.com/office/drawing/2014/main" id="{AC3EC6B6-89F8-2A48-B4E5-F4FCAFE815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160020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901190-1E23-0D4C-A722-A553920695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7DA44DC2-5B32-B148-BD9F-34479E615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28600"/>
            <a:ext cx="7772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Congestion control as a feedback system</a:t>
            </a:r>
          </a:p>
        </p:txBody>
      </p:sp>
      <p:sp>
        <p:nvSpPr>
          <p:cNvPr id="22530" name="Oval 5">
            <a:extLst>
              <a:ext uri="{FF2B5EF4-FFF2-40B4-BE49-F238E27FC236}">
                <a16:creationId xmlns:a16="http://schemas.microsoft.com/office/drawing/2014/main" id="{4875810E-52C0-1A46-B6EF-41DECA9E3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013" y="2209800"/>
            <a:ext cx="4776787" cy="13938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11">
            <a:extLst>
              <a:ext uri="{FF2B5EF4-FFF2-40B4-BE49-F238E27FC236}">
                <a16:creationId xmlns:a16="http://schemas.microsoft.com/office/drawing/2014/main" id="{18B58A72-2BA7-454B-88F8-FEE0D9300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33738"/>
            <a:ext cx="579438" cy="379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2" name="Line 12">
            <a:extLst>
              <a:ext uri="{FF2B5EF4-FFF2-40B4-BE49-F238E27FC236}">
                <a16:creationId xmlns:a16="http://schemas.microsoft.com/office/drawing/2014/main" id="{080F1565-9766-024C-9C39-D8A7DAFFDF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5438" y="3219450"/>
            <a:ext cx="434975" cy="144463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13">
            <a:extLst>
              <a:ext uri="{FF2B5EF4-FFF2-40B4-BE49-F238E27FC236}">
                <a16:creationId xmlns:a16="http://schemas.microsoft.com/office/drawing/2014/main" id="{B4A8CE58-C181-014E-ACF7-B51525D5F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26225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>
              <a:solidFill>
                <a:srgbClr val="000000"/>
              </a:solidFill>
            </a:endParaRPr>
          </a:p>
        </p:txBody>
      </p:sp>
      <p:sp>
        <p:nvSpPr>
          <p:cNvPr id="22534" name="Text Box 14">
            <a:extLst>
              <a:ext uri="{FF2B5EF4-FFF2-40B4-BE49-F238E27FC236}">
                <a16:creationId xmlns:a16="http://schemas.microsoft.com/office/drawing/2014/main" id="{D76D20FC-0A82-8D44-84E9-DF81A515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3175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535" name="Text Box 16">
            <a:extLst>
              <a:ext uri="{FF2B5EF4-FFF2-40B4-BE49-F238E27FC236}">
                <a16:creationId xmlns:a16="http://schemas.microsoft.com/office/drawing/2014/main" id="{3795B003-07B4-2048-B03D-DF3128BA3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71725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switch </a:t>
            </a:r>
          </a:p>
        </p:txBody>
      </p:sp>
      <p:sp>
        <p:nvSpPr>
          <p:cNvPr id="22536" name="Rectangle 17">
            <a:extLst>
              <a:ext uri="{FF2B5EF4-FFF2-40B4-BE49-F238E27FC236}">
                <a16:creationId xmlns:a16="http://schemas.microsoft.com/office/drawing/2014/main" id="{133B5263-E148-404A-B788-EC7E9386D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600" y="2813050"/>
            <a:ext cx="5588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7" name="Oval 18">
            <a:extLst>
              <a:ext uri="{FF2B5EF4-FFF2-40B4-BE49-F238E27FC236}">
                <a16:creationId xmlns:a16="http://schemas.microsoft.com/office/drawing/2014/main" id="{CD815C6F-9042-4244-A066-32D530A1A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100" y="2825750"/>
            <a:ext cx="190500" cy="2667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kumimoji="1" lang="en-US" altLang="en-US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538" name="Rectangle 19">
            <a:extLst>
              <a:ext uri="{FF2B5EF4-FFF2-40B4-BE49-F238E27FC236}">
                <a16:creationId xmlns:a16="http://schemas.microsoft.com/office/drawing/2014/main" id="{CB7B8250-F382-BB48-9E25-E53F7DD05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813050"/>
            <a:ext cx="355600" cy="2667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488485" name="Group 37">
            <a:extLst>
              <a:ext uri="{FF2B5EF4-FFF2-40B4-BE49-F238E27FC236}">
                <a16:creationId xmlns:a16="http://schemas.microsoft.com/office/drawing/2014/main" id="{D7DFB1DF-9D41-A240-AB7F-A31E775A1C6E}"/>
              </a:ext>
            </a:extLst>
          </p:cNvPr>
          <p:cNvGrpSpPr>
            <a:grpSpLocks/>
          </p:cNvGrpSpPr>
          <p:nvPr/>
        </p:nvGrpSpPr>
        <p:grpSpPr bwMode="auto">
          <a:xfrm>
            <a:off x="2576513" y="3155950"/>
            <a:ext cx="2084387" cy="1209675"/>
            <a:chOff x="1623" y="1680"/>
            <a:chExt cx="1313" cy="762"/>
          </a:xfrm>
        </p:grpSpPr>
        <p:sp>
          <p:nvSpPr>
            <p:cNvPr id="22551" name="Line 21">
              <a:extLst>
                <a:ext uri="{FF2B5EF4-FFF2-40B4-BE49-F238E27FC236}">
                  <a16:creationId xmlns:a16="http://schemas.microsoft.com/office/drawing/2014/main" id="{0EAF30A3-0DDB-9646-A07F-9857CA3F9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1680"/>
              <a:ext cx="0" cy="762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22">
              <a:extLst>
                <a:ext uri="{FF2B5EF4-FFF2-40B4-BE49-F238E27FC236}">
                  <a16:creationId xmlns:a16="http://schemas.microsoft.com/office/drawing/2014/main" id="{432625D2-EB03-CB41-96C5-313B61CC91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2442"/>
              <a:ext cx="130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8471" name="Freeform 23">
              <a:extLst>
                <a:ext uri="{FF2B5EF4-FFF2-40B4-BE49-F238E27FC236}">
                  <a16:creationId xmlns:a16="http://schemas.microsoft.com/office/drawing/2014/main" id="{3F460B45-789E-A94B-836F-BD58DF251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3" y="1998"/>
              <a:ext cx="9" cy="444"/>
            </a:xfrm>
            <a:custGeom>
              <a:avLst/>
              <a:gdLst>
                <a:gd name="T0" fmla="*/ 9 w 9"/>
                <a:gd name="T1" fmla="*/ 444 h 444"/>
                <a:gd name="T2" fmla="*/ 0 w 9"/>
                <a:gd name="T3" fmla="*/ 0 h 4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44">
                  <a:moveTo>
                    <a:pt x="9" y="444"/>
                  </a:move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88472" name="Rectangle 24">
            <a:extLst>
              <a:ext uri="{FF2B5EF4-FFF2-40B4-BE49-F238E27FC236}">
                <a16:creationId xmlns:a16="http://schemas.microsoft.com/office/drawing/2014/main" id="{49053496-293C-F744-B4A1-00A43D7C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917950"/>
            <a:ext cx="1941513" cy="7397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Sources adjust 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traffic rate</a:t>
            </a:r>
          </a:p>
        </p:txBody>
      </p:sp>
      <p:sp>
        <p:nvSpPr>
          <p:cNvPr id="488473" name="Text Box 25">
            <a:extLst>
              <a:ext uri="{FF2B5EF4-FFF2-40B4-BE49-F238E27FC236}">
                <a16:creationId xmlns:a16="http://schemas.microsoft.com/office/drawing/2014/main" id="{9F0E62B7-4AE4-A545-8936-410FEA84C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689350"/>
            <a:ext cx="2677977" cy="138499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Network switches</a:t>
            </a:r>
          </a:p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sense state (load)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and feed state </a:t>
            </a:r>
            <a:r>
              <a:rPr kumimoji="1" lang="en-US" altLang="en-US" sz="2000" err="1">
                <a:solidFill>
                  <a:srgbClr val="0000FF"/>
                </a:solidFill>
                <a:latin typeface="Tahoma" panose="020B0604030504040204" pitchFamily="34" charset="0"/>
              </a:rPr>
              <a:t>infor</a:t>
            </a: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back to traffic sources</a:t>
            </a:r>
            <a:endParaRPr kumimoji="1" lang="en-US" altLang="en-US" sz="20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542" name="Text Box 29">
            <a:extLst>
              <a:ext uri="{FF2B5EF4-FFF2-40B4-BE49-F238E27FC236}">
                <a16:creationId xmlns:a16="http://schemas.microsoft.com/office/drawing/2014/main" id="{EAC9BBF3-A286-044D-AC9F-95437833C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155950"/>
            <a:ext cx="110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Source </a:t>
            </a:r>
          </a:p>
        </p:txBody>
      </p:sp>
      <p:sp>
        <p:nvSpPr>
          <p:cNvPr id="22543" name="Text Box 30">
            <a:extLst>
              <a:ext uri="{FF2B5EF4-FFF2-40B4-BE49-F238E27FC236}">
                <a16:creationId xmlns:a16="http://schemas.microsoft.com/office/drawing/2014/main" id="{48C0FA63-50B4-9144-BC18-0AFF81FDF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86400"/>
            <a:ext cx="876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 Reduce traffic if load is high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 Increase traffic if load is low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2544" name="Text Box 31">
            <a:extLst>
              <a:ext uri="{FF2B5EF4-FFF2-40B4-BE49-F238E27FC236}">
                <a16:creationId xmlns:a16="http://schemas.microsoft.com/office/drawing/2014/main" id="{7F031E3E-45DF-6541-A904-B589F842F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26447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>
              <a:solidFill>
                <a:srgbClr val="000000"/>
              </a:solidFill>
            </a:endParaRPr>
          </a:p>
        </p:txBody>
      </p:sp>
      <p:sp>
        <p:nvSpPr>
          <p:cNvPr id="22545" name="Text Box 32">
            <a:extLst>
              <a:ext uri="{FF2B5EF4-FFF2-40B4-BE49-F238E27FC236}">
                <a16:creationId xmlns:a16="http://schemas.microsoft.com/office/drawing/2014/main" id="{0465563C-1050-6044-850B-007BF12FD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39395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switch </a:t>
            </a:r>
          </a:p>
        </p:txBody>
      </p:sp>
      <p:sp>
        <p:nvSpPr>
          <p:cNvPr id="22546" name="Rectangle 33">
            <a:extLst>
              <a:ext uri="{FF2B5EF4-FFF2-40B4-BE49-F238E27FC236}">
                <a16:creationId xmlns:a16="http://schemas.microsoft.com/office/drawing/2014/main" id="{3DB48EA5-DD3F-214E-AB8F-F4F6DE5F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2835275"/>
            <a:ext cx="5588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47" name="Oval 34">
            <a:extLst>
              <a:ext uri="{FF2B5EF4-FFF2-40B4-BE49-F238E27FC236}">
                <a16:creationId xmlns:a16="http://schemas.microsoft.com/office/drawing/2014/main" id="{68033BE5-47A6-D948-A914-81AB9DC33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0" y="2847975"/>
            <a:ext cx="190500" cy="2667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kumimoji="1" lang="en-US" altLang="en-US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548" name="Rectangle 35">
            <a:extLst>
              <a:ext uri="{FF2B5EF4-FFF2-40B4-BE49-F238E27FC236}">
                <a16:creationId xmlns:a16="http://schemas.microsoft.com/office/drawing/2014/main" id="{A08D29B8-11C1-CC4D-9D30-4EAECC0F3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35275"/>
            <a:ext cx="355600" cy="2667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8484" name="Freeform 36">
            <a:extLst>
              <a:ext uri="{FF2B5EF4-FFF2-40B4-BE49-F238E27FC236}">
                <a16:creationId xmlns:a16="http://schemas.microsoft.com/office/drawing/2014/main" id="{E66CC00C-B92E-CE45-9572-9083F8B1E7F7}"/>
              </a:ext>
            </a:extLst>
          </p:cNvPr>
          <p:cNvSpPr>
            <a:spLocks/>
          </p:cNvSpPr>
          <p:nvPr/>
        </p:nvSpPr>
        <p:spPr bwMode="auto">
          <a:xfrm>
            <a:off x="2382838" y="3155950"/>
            <a:ext cx="3713162" cy="1466850"/>
          </a:xfrm>
          <a:custGeom>
            <a:avLst/>
            <a:gdLst>
              <a:gd name="T0" fmla="*/ 3713162 w 2339"/>
              <a:gd name="T1" fmla="*/ 0 h 924"/>
              <a:gd name="T2" fmla="*/ 3708400 w 2339"/>
              <a:gd name="T3" fmla="*/ 1466850 h 924"/>
              <a:gd name="T4" fmla="*/ 0 w 2339"/>
              <a:gd name="T5" fmla="*/ 1466850 h 924"/>
              <a:gd name="T6" fmla="*/ 0 w 2339"/>
              <a:gd name="T7" fmla="*/ 577850 h 9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39" h="924">
                <a:moveTo>
                  <a:pt x="2339" y="0"/>
                </a:moveTo>
                <a:lnTo>
                  <a:pt x="2336" y="924"/>
                </a:lnTo>
                <a:lnTo>
                  <a:pt x="0" y="924"/>
                </a:lnTo>
                <a:lnTo>
                  <a:pt x="0" y="364"/>
                </a:ln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550" name="Text Box 38">
            <a:extLst>
              <a:ext uri="{FF2B5EF4-FFF2-40B4-BE49-F238E27FC236}">
                <a16:creationId xmlns:a16="http://schemas.microsoft.com/office/drawing/2014/main" id="{838E964A-940A-6447-B89A-F2381B797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 Congestion control problem can be seen as a feedback system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E7DF4C-7C3A-F243-B29A-DF69B53895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642B92-3EEC-BE41-B1D8-6B68171C154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8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8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72" grpId="0" animBg="1"/>
      <p:bldP spid="48847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9EE3CE1E-F5AE-8F46-8BE0-99779280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28600"/>
            <a:ext cx="7772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Congestion control as a feedback system</a:t>
            </a:r>
          </a:p>
        </p:txBody>
      </p:sp>
      <p:sp>
        <p:nvSpPr>
          <p:cNvPr id="23554" name="Oval 3">
            <a:extLst>
              <a:ext uri="{FF2B5EF4-FFF2-40B4-BE49-F238E27FC236}">
                <a16:creationId xmlns:a16="http://schemas.microsoft.com/office/drawing/2014/main" id="{ED9AFA8D-F134-6941-A614-A6E1EB652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013" y="2209800"/>
            <a:ext cx="4776787" cy="13938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9E013046-2539-2E4B-ADF4-9B62E8818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33738"/>
            <a:ext cx="579438" cy="379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6" name="Line 5">
            <a:extLst>
              <a:ext uri="{FF2B5EF4-FFF2-40B4-BE49-F238E27FC236}">
                <a16:creationId xmlns:a16="http://schemas.microsoft.com/office/drawing/2014/main" id="{883FD2CD-4199-4245-B821-D06EF61DF4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5438" y="3219450"/>
            <a:ext cx="434975" cy="144463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881505F3-3826-6446-AC1A-CCBC5B94E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26225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>
              <a:solidFill>
                <a:srgbClr val="000000"/>
              </a:solidFill>
            </a:endParaRPr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FB4588C1-F39D-6844-A9EA-A31E3BEC2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3175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3559" name="Text Box 8">
            <a:extLst>
              <a:ext uri="{FF2B5EF4-FFF2-40B4-BE49-F238E27FC236}">
                <a16:creationId xmlns:a16="http://schemas.microsoft.com/office/drawing/2014/main" id="{8499C8DF-D821-3445-BA13-04A8C712F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71725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switch </a:t>
            </a:r>
          </a:p>
        </p:txBody>
      </p:sp>
      <p:sp>
        <p:nvSpPr>
          <p:cNvPr id="23560" name="Rectangle 9">
            <a:extLst>
              <a:ext uri="{FF2B5EF4-FFF2-40B4-BE49-F238E27FC236}">
                <a16:creationId xmlns:a16="http://schemas.microsoft.com/office/drawing/2014/main" id="{EFCEBB91-BAFA-7746-99A7-E46A53AD2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600" y="2813050"/>
            <a:ext cx="5588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61" name="Oval 10">
            <a:extLst>
              <a:ext uri="{FF2B5EF4-FFF2-40B4-BE49-F238E27FC236}">
                <a16:creationId xmlns:a16="http://schemas.microsoft.com/office/drawing/2014/main" id="{FCC5F346-A09B-FD41-9531-B8D35501B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100" y="2825750"/>
            <a:ext cx="190500" cy="2667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kumimoji="1" lang="en-US" altLang="en-US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3562" name="Rectangle 11">
            <a:extLst>
              <a:ext uri="{FF2B5EF4-FFF2-40B4-BE49-F238E27FC236}">
                <a16:creationId xmlns:a16="http://schemas.microsoft.com/office/drawing/2014/main" id="{67464424-F568-BD4B-B25B-8A3B9F654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813050"/>
            <a:ext cx="355600" cy="2667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3563" name="Group 12">
            <a:extLst>
              <a:ext uri="{FF2B5EF4-FFF2-40B4-BE49-F238E27FC236}">
                <a16:creationId xmlns:a16="http://schemas.microsoft.com/office/drawing/2014/main" id="{CAF5617D-22ED-E644-B899-83307C07AD58}"/>
              </a:ext>
            </a:extLst>
          </p:cNvPr>
          <p:cNvGrpSpPr>
            <a:grpSpLocks/>
          </p:cNvGrpSpPr>
          <p:nvPr/>
        </p:nvGrpSpPr>
        <p:grpSpPr bwMode="auto">
          <a:xfrm>
            <a:off x="2576513" y="3155950"/>
            <a:ext cx="2084387" cy="1209675"/>
            <a:chOff x="1623" y="1680"/>
            <a:chExt cx="1313" cy="762"/>
          </a:xfrm>
        </p:grpSpPr>
        <p:sp>
          <p:nvSpPr>
            <p:cNvPr id="23574" name="Line 13">
              <a:extLst>
                <a:ext uri="{FF2B5EF4-FFF2-40B4-BE49-F238E27FC236}">
                  <a16:creationId xmlns:a16="http://schemas.microsoft.com/office/drawing/2014/main" id="{ED574DB3-8A53-0C43-9496-6588A9CAF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6" y="1680"/>
              <a:ext cx="0" cy="762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14">
              <a:extLst>
                <a:ext uri="{FF2B5EF4-FFF2-40B4-BE49-F238E27FC236}">
                  <a16:creationId xmlns:a16="http://schemas.microsoft.com/office/drawing/2014/main" id="{562AEABD-275E-F14D-8FEA-28A030223E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2442"/>
              <a:ext cx="130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9487" name="Freeform 15">
              <a:extLst>
                <a:ext uri="{FF2B5EF4-FFF2-40B4-BE49-F238E27FC236}">
                  <a16:creationId xmlns:a16="http://schemas.microsoft.com/office/drawing/2014/main" id="{6B673CA6-34E9-A54B-B316-776AC8C8A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3" y="1998"/>
              <a:ext cx="9" cy="444"/>
            </a:xfrm>
            <a:custGeom>
              <a:avLst/>
              <a:gdLst>
                <a:gd name="T0" fmla="*/ 9 w 9"/>
                <a:gd name="T1" fmla="*/ 444 h 444"/>
                <a:gd name="T2" fmla="*/ 0 w 9"/>
                <a:gd name="T3" fmla="*/ 0 h 4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44">
                  <a:moveTo>
                    <a:pt x="9" y="444"/>
                  </a:move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64" name="Rectangle 16">
            <a:extLst>
              <a:ext uri="{FF2B5EF4-FFF2-40B4-BE49-F238E27FC236}">
                <a16:creationId xmlns:a16="http://schemas.microsoft.com/office/drawing/2014/main" id="{5F465416-03C4-ED4A-8C9D-298504800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917950"/>
            <a:ext cx="1941513" cy="7397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Sources adjust 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traffic rate</a:t>
            </a:r>
          </a:p>
        </p:txBody>
      </p:sp>
      <p:sp>
        <p:nvSpPr>
          <p:cNvPr id="23565" name="Text Box 17">
            <a:extLst>
              <a:ext uri="{FF2B5EF4-FFF2-40B4-BE49-F238E27FC236}">
                <a16:creationId xmlns:a16="http://schemas.microsoft.com/office/drawing/2014/main" id="{2112E705-3D7B-9949-B2F9-63D6D8081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689350"/>
            <a:ext cx="2622550" cy="14097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Network switches</a:t>
            </a:r>
          </a:p>
          <a:p>
            <a:pPr>
              <a:buFontTx/>
              <a:buNone/>
            </a:pP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sense state (load)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and feeds state back </a:t>
            </a:r>
            <a:b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kumimoji="1" lang="en-US" altLang="en-US" sz="2000">
                <a:solidFill>
                  <a:srgbClr val="0000FF"/>
                </a:solidFill>
                <a:latin typeface="Tahoma" panose="020B0604030504040204" pitchFamily="34" charset="0"/>
              </a:rPr>
              <a:t>to traffic sources</a:t>
            </a:r>
            <a:endParaRPr kumimoji="1" lang="en-US" altLang="en-US" sz="20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3566" name="Text Box 18">
            <a:extLst>
              <a:ext uri="{FF2B5EF4-FFF2-40B4-BE49-F238E27FC236}">
                <a16:creationId xmlns:a16="http://schemas.microsoft.com/office/drawing/2014/main" id="{0388E2D7-B32B-084B-B879-402892874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155950"/>
            <a:ext cx="110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Source </a:t>
            </a:r>
          </a:p>
        </p:txBody>
      </p:sp>
      <p:sp>
        <p:nvSpPr>
          <p:cNvPr id="23567" name="Text Box 19">
            <a:extLst>
              <a:ext uri="{FF2B5EF4-FFF2-40B4-BE49-F238E27FC236}">
                <a16:creationId xmlns:a16="http://schemas.microsoft.com/office/drawing/2014/main" id="{AAACF12B-16B0-B44F-98B1-CD322DC68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763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Issues to be addressed:   	</a:t>
            </a:r>
            <a:r>
              <a:rPr lang="en-US" altLang="en-US" sz="2000">
                <a:solidFill>
                  <a:schemeClr val="accent2"/>
                </a:solidFill>
              </a:rPr>
              <a:t>1. When to send feedback?</a:t>
            </a:r>
          </a:p>
          <a:p>
            <a:pPr lvl="4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		2. How to send feedback? </a:t>
            </a:r>
          </a:p>
          <a:p>
            <a:pPr lvl="4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		3. How to adjust rate?</a:t>
            </a:r>
          </a:p>
        </p:txBody>
      </p:sp>
      <p:sp>
        <p:nvSpPr>
          <p:cNvPr id="23568" name="Text Box 20">
            <a:extLst>
              <a:ext uri="{FF2B5EF4-FFF2-40B4-BE49-F238E27FC236}">
                <a16:creationId xmlns:a16="http://schemas.microsoft.com/office/drawing/2014/main" id="{D5FFA2F1-CA64-9344-8E87-1CEB3F8E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26447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endParaRPr kumimoji="1" lang="en-US" altLang="en-US">
              <a:solidFill>
                <a:srgbClr val="000000"/>
              </a:solidFill>
            </a:endParaRPr>
          </a:p>
        </p:txBody>
      </p:sp>
      <p:sp>
        <p:nvSpPr>
          <p:cNvPr id="23569" name="Text Box 21">
            <a:extLst>
              <a:ext uri="{FF2B5EF4-FFF2-40B4-BE49-F238E27FC236}">
                <a16:creationId xmlns:a16="http://schemas.microsoft.com/office/drawing/2014/main" id="{64EF2901-BAEF-2E40-9C93-910F4E44A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39395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kumimoji="1" lang="en-US" altLang="en-US">
                <a:solidFill>
                  <a:srgbClr val="000000"/>
                </a:solidFill>
              </a:rPr>
              <a:t>switch </a:t>
            </a:r>
          </a:p>
        </p:txBody>
      </p:sp>
      <p:sp>
        <p:nvSpPr>
          <p:cNvPr id="23570" name="Rectangle 22">
            <a:extLst>
              <a:ext uri="{FF2B5EF4-FFF2-40B4-BE49-F238E27FC236}">
                <a16:creationId xmlns:a16="http://schemas.microsoft.com/office/drawing/2014/main" id="{62C275C2-6765-E14E-B955-E20D6AE7A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2835275"/>
            <a:ext cx="5588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71" name="Oval 23">
            <a:extLst>
              <a:ext uri="{FF2B5EF4-FFF2-40B4-BE49-F238E27FC236}">
                <a16:creationId xmlns:a16="http://schemas.microsoft.com/office/drawing/2014/main" id="{8EF90759-83E5-6C4A-8FCE-65267857E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0" y="2847975"/>
            <a:ext cx="190500" cy="2667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kumimoji="1" lang="en-US" altLang="en-US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3572" name="Rectangle 24">
            <a:extLst>
              <a:ext uri="{FF2B5EF4-FFF2-40B4-BE49-F238E27FC236}">
                <a16:creationId xmlns:a16="http://schemas.microsoft.com/office/drawing/2014/main" id="{0B5279D8-582D-2944-9705-49E5130AD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35275"/>
            <a:ext cx="355600" cy="2667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9497" name="Freeform 25">
            <a:extLst>
              <a:ext uri="{FF2B5EF4-FFF2-40B4-BE49-F238E27FC236}">
                <a16:creationId xmlns:a16="http://schemas.microsoft.com/office/drawing/2014/main" id="{DE95BCA1-426C-CC43-9C83-6E3094244DC0}"/>
              </a:ext>
            </a:extLst>
          </p:cNvPr>
          <p:cNvSpPr>
            <a:spLocks/>
          </p:cNvSpPr>
          <p:nvPr/>
        </p:nvSpPr>
        <p:spPr bwMode="auto">
          <a:xfrm>
            <a:off x="2382838" y="3155950"/>
            <a:ext cx="3713162" cy="1466850"/>
          </a:xfrm>
          <a:custGeom>
            <a:avLst/>
            <a:gdLst>
              <a:gd name="T0" fmla="*/ 3713162 w 2339"/>
              <a:gd name="T1" fmla="*/ 0 h 924"/>
              <a:gd name="T2" fmla="*/ 3708400 w 2339"/>
              <a:gd name="T3" fmla="*/ 1466850 h 924"/>
              <a:gd name="T4" fmla="*/ 0 w 2339"/>
              <a:gd name="T5" fmla="*/ 1466850 h 924"/>
              <a:gd name="T6" fmla="*/ 0 w 2339"/>
              <a:gd name="T7" fmla="*/ 577850 h 9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39" h="924">
                <a:moveTo>
                  <a:pt x="2339" y="0"/>
                </a:moveTo>
                <a:lnTo>
                  <a:pt x="2336" y="924"/>
                </a:lnTo>
                <a:lnTo>
                  <a:pt x="0" y="924"/>
                </a:lnTo>
                <a:lnTo>
                  <a:pt x="0" y="364"/>
                </a:lnTo>
              </a:path>
            </a:pathLst>
          </a:custGeom>
          <a:noFill/>
          <a:ln w="38100" cap="rnd" cmpd="sng">
            <a:solidFill>
              <a:schemeClr val="tx1"/>
            </a:solidFill>
            <a:prstDash val="sysDot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E42221-DA2D-8A4E-9ECE-C0899B916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642B92-3EEC-BE41-B1D8-6B68171C154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9D6C70FD-266B-8E43-B4A6-0D7798837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detect congestion?</a:t>
            </a:r>
          </a:p>
        </p:txBody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5AE7A163-6E8A-3640-944F-A519E8F0D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80000"/>
              </a:lnSpc>
              <a:tabLst/>
              <a:defRPr/>
            </a:pPr>
            <a:r>
              <a:rPr lang="en-US" b="1"/>
              <a:t>Explicit network signal</a:t>
            </a:r>
            <a:endParaRPr lang="en-US"/>
          </a:p>
          <a:p>
            <a:pPr marL="685800" lvl="1" indent="-228600">
              <a:lnSpc>
                <a:spcPct val="80000"/>
              </a:lnSpc>
              <a:tabLst/>
              <a:defRPr/>
            </a:pPr>
            <a:r>
              <a:rPr lang="en-US"/>
              <a:t>Set bit in header of a packet when it encounters congestion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r>
              <a:rPr lang="en-US"/>
              <a:t>Receiver returns feedback signal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endParaRPr lang="en-US"/>
          </a:p>
          <a:p>
            <a:pPr marL="285750" indent="-285750">
              <a:lnSpc>
                <a:spcPct val="80000"/>
              </a:lnSpc>
              <a:tabLst/>
              <a:defRPr/>
            </a:pPr>
            <a:r>
              <a:rPr lang="en-US" b="1"/>
              <a:t>Implicit network signal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r>
              <a:rPr lang="en-US"/>
              <a:t>Acknowledgement for new data is interpreted as no congestion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r>
              <a:rPr lang="en-US"/>
              <a:t>Packet loss is seen as sign of congestion 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endParaRPr lang="en-US"/>
          </a:p>
          <a:p>
            <a:pPr marL="457200" lvl="1" indent="0">
              <a:lnSpc>
                <a:spcPct val="80000"/>
              </a:lnSpc>
              <a:buFontTx/>
              <a:buNone/>
              <a:tabLst/>
              <a:defRPr/>
            </a:pPr>
            <a:endParaRPr lang="en-US"/>
          </a:p>
          <a:p>
            <a:pPr marL="457200" lvl="1" indent="0">
              <a:lnSpc>
                <a:spcPct val="80000"/>
              </a:lnSpc>
              <a:buFontTx/>
              <a:buNone/>
              <a:tabLst/>
              <a:defRPr/>
            </a:pPr>
            <a:r>
              <a:rPr lang="en-US" b="1">
                <a:solidFill>
                  <a:srgbClr val="0000FF"/>
                </a:solidFill>
              </a:rPr>
              <a:t>TCP uses implicit congestion control signals</a:t>
            </a:r>
          </a:p>
          <a:p>
            <a:pPr marL="457200" lvl="1" indent="0">
              <a:lnSpc>
                <a:spcPct val="80000"/>
              </a:lnSpc>
              <a:buFontTx/>
              <a:buNone/>
              <a:tabLst/>
              <a:defRPr/>
            </a:pPr>
            <a:r>
              <a:rPr lang="en-US"/>
              <a:t>(explicit signals exist, but are hardly used)</a:t>
            </a:r>
          </a:p>
          <a:p>
            <a:pPr marL="685800" lvl="1" indent="-228600">
              <a:lnSpc>
                <a:spcPct val="80000"/>
              </a:lnSpc>
              <a:tabLst/>
              <a:defRPr/>
            </a:pPr>
            <a:endParaRPr lang="en-US"/>
          </a:p>
          <a:p>
            <a:pPr marL="57150" indent="0">
              <a:lnSpc>
                <a:spcPct val="80000"/>
              </a:lnSpc>
              <a:buFontTx/>
              <a:buNone/>
              <a:tabLst/>
              <a:defRPr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9AF257-0217-CE4F-A765-A3162E0922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A213E95E-6EF8-1046-8224-0D57CA4BC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Objectives of congestion control algorithm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9863081-B1F5-514B-A844-F6A6B6BB2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accent2"/>
                </a:solidFill>
              </a:rPr>
              <a:t>Fairness: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All sources should be treated </a:t>
            </a:r>
            <a:r>
              <a:rPr lang="ja-JP" altLang="en-US"/>
              <a:t>“</a:t>
            </a:r>
            <a:r>
              <a:rPr lang="en-US" altLang="ja-JP"/>
              <a:t>fairly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 altLang="en-US" b="1">
                <a:solidFill>
                  <a:schemeClr val="accent2"/>
                </a:solidFill>
              </a:rPr>
              <a:t>Efficiency: </a:t>
            </a:r>
          </a:p>
          <a:p>
            <a:pPr lvl="1"/>
            <a:r>
              <a:rPr lang="en-US" altLang="en-US"/>
              <a:t>Network resources should be well utilized</a:t>
            </a:r>
          </a:p>
          <a:p>
            <a:r>
              <a:rPr lang="en-US" altLang="en-US" b="1">
                <a:solidFill>
                  <a:schemeClr val="accent2"/>
                </a:solidFill>
              </a:rPr>
              <a:t>Convergence: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Network should quickly converge to desired load level </a:t>
            </a:r>
          </a:p>
          <a:p>
            <a:pPr lvl="1"/>
            <a:r>
              <a:rPr lang="en-US" altLang="en-US"/>
              <a:t>Load should not oscillate</a:t>
            </a:r>
          </a:p>
          <a:p>
            <a:r>
              <a:rPr lang="en-US" altLang="en-US" b="1">
                <a:solidFill>
                  <a:schemeClr val="accent2"/>
                </a:solidFill>
              </a:rPr>
              <a:t>Distributedness:</a:t>
            </a:r>
          </a:p>
          <a:p>
            <a:pPr lvl="1"/>
            <a:r>
              <a:rPr lang="en-US" altLang="en-US"/>
              <a:t>No entity has complete knowledge</a:t>
            </a:r>
          </a:p>
          <a:p>
            <a:pPr lvl="1"/>
            <a:r>
              <a:rPr lang="en-US" altLang="en-US"/>
              <a:t>Sources do not communicate with each other</a:t>
            </a:r>
          </a:p>
          <a:p>
            <a:pPr lvl="1"/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0D640-8E5B-8D4E-9E0B-86F8977934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9CD55-5D98-3943-97AD-CF3172F0BAC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val 53">
            <a:extLst>
              <a:ext uri="{FF2B5EF4-FFF2-40B4-BE49-F238E27FC236}">
                <a16:creationId xmlns:a16="http://schemas.microsoft.com/office/drawing/2014/main" id="{B0B66A1F-3E01-7F46-9A71-008AAB2CC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806575"/>
            <a:ext cx="1371600" cy="13938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B3F6087-8BEC-A140-A702-509ACC9AC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congestion control</a:t>
            </a:r>
          </a:p>
        </p:txBody>
      </p:sp>
      <p:sp>
        <p:nvSpPr>
          <p:cNvPr id="26627" name="Rectangle 23">
            <a:extLst>
              <a:ext uri="{FF2B5EF4-FFF2-40B4-BE49-F238E27FC236}">
                <a16:creationId xmlns:a16="http://schemas.microsoft.com/office/drawing/2014/main" id="{63EE458A-673B-D842-87A1-37D05D74E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434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9" tIns="44446" rIns="90479" bIns="44446"/>
          <a:lstStyle>
            <a:lvl1pPr marL="285750" indent="-28575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Network Model:</a:t>
            </a:r>
            <a:r>
              <a:rPr lang="en-US" altLang="en-US" sz="2000"/>
              <a:t> </a:t>
            </a:r>
          </a:p>
          <a:p>
            <a:pPr>
              <a:spcBef>
                <a:spcPct val="20000"/>
              </a:spcBef>
            </a:pPr>
            <a:endParaRPr lang="en-US" altLang="en-US" sz="20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Discrete time: t=1,2,3,… (feedback takes one time unit)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x</a:t>
            </a:r>
            <a:r>
              <a:rPr lang="en-US" altLang="en-US" sz="2000" baseline="-25000"/>
              <a:t>i</a:t>
            </a:r>
            <a:r>
              <a:rPr lang="en-US" altLang="en-US" sz="2000"/>
              <a:t>(t) : load from source i at time 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Network is represented as a  single resource ( </a:t>
            </a:r>
            <a:r>
              <a:rPr lang="ja-JP" altLang="en-US" sz="2000"/>
              <a:t>“</a:t>
            </a:r>
            <a:r>
              <a:rPr lang="en-US" altLang="ja-JP" sz="2000"/>
              <a:t>bottleneck resource</a:t>
            </a:r>
            <a:r>
              <a:rPr lang="ja-JP" altLang="en-US" sz="2000"/>
              <a:t>”</a:t>
            </a:r>
            <a:r>
              <a:rPr lang="en-US" altLang="ja-JP" sz="2000"/>
              <a:t>).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>
                <a:sym typeface="Symbol" pitchFamily="2" charset="2"/>
              </a:rPr>
              <a:t>X</a:t>
            </a:r>
            <a:r>
              <a:rPr lang="en-US" altLang="en-US" sz="2000" baseline="-25000">
                <a:sym typeface="Symbol" pitchFamily="2" charset="2"/>
              </a:rPr>
              <a:t>goal </a:t>
            </a:r>
            <a:r>
              <a:rPr lang="en-US" altLang="en-US" sz="2000"/>
              <a:t>is desired load level at </a:t>
            </a:r>
            <a:r>
              <a:rPr lang="ja-JP" altLang="en-US" sz="2000"/>
              <a:t>“</a:t>
            </a:r>
            <a:r>
              <a:rPr lang="en-US" altLang="ja-JP" sz="2000"/>
              <a:t>Knee</a:t>
            </a:r>
            <a:r>
              <a:rPr lang="ja-JP" altLang="en-US" sz="2000"/>
              <a:t>”</a:t>
            </a:r>
            <a:endParaRPr lang="en-US" altLang="ja-JP" sz="2000" baseline="-25000">
              <a:sym typeface="Symbol" pitchFamily="2" charset="2"/>
            </a:endParaRPr>
          </a:p>
          <a:p>
            <a:pPr>
              <a:spcBef>
                <a:spcPct val="20000"/>
              </a:spcBef>
            </a:pPr>
            <a:endParaRPr lang="en-US" altLang="en-US" sz="20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y(t): binary feedback at time t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000"/>
              <a:t>y(t)=0:</a:t>
            </a:r>
            <a:r>
              <a:rPr lang="en-US" altLang="en-US" sz="1800"/>
              <a:t> 	No congestion </a:t>
            </a:r>
            <a:br>
              <a:rPr lang="en-US" altLang="en-US" sz="1800"/>
            </a:br>
            <a:r>
              <a:rPr lang="en-US" altLang="en-US" sz="1800"/>
              <a:t>		(increase load)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000"/>
              <a:t>y(t) = 1:</a:t>
            </a:r>
            <a:r>
              <a:rPr lang="en-US" altLang="en-US" sz="1800"/>
              <a:t> 	Congestion</a:t>
            </a:r>
            <a:br>
              <a:rPr lang="en-US" altLang="en-US" sz="1800"/>
            </a:br>
            <a:r>
              <a:rPr lang="en-US" altLang="en-US" sz="1800"/>
              <a:t>		(decrease load)</a:t>
            </a:r>
          </a:p>
        </p:txBody>
      </p:sp>
      <p:sp>
        <p:nvSpPr>
          <p:cNvPr id="26628" name="Rectangle 24">
            <a:extLst>
              <a:ext uri="{FF2B5EF4-FFF2-40B4-BE49-F238E27FC236}">
                <a16:creationId xmlns:a16="http://schemas.microsoft.com/office/drawing/2014/main" id="{E369829D-141D-CC47-BF7A-A04295132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371600"/>
            <a:ext cx="9144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9" name="Oval 25">
            <a:extLst>
              <a:ext uri="{FF2B5EF4-FFF2-40B4-BE49-F238E27FC236}">
                <a16:creationId xmlns:a16="http://schemas.microsoft.com/office/drawing/2014/main" id="{0ED20414-0BD4-8548-87E7-13C22B03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09800"/>
            <a:ext cx="6096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30" name="Line 26">
            <a:extLst>
              <a:ext uri="{FF2B5EF4-FFF2-40B4-BE49-F238E27FC236}">
                <a16:creationId xmlns:a16="http://schemas.microsoft.com/office/drawing/2014/main" id="{72C603A2-1CC7-1F4C-A59C-D7EE8EEF5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600200"/>
            <a:ext cx="609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31" name="Line 27">
            <a:extLst>
              <a:ext uri="{FF2B5EF4-FFF2-40B4-BE49-F238E27FC236}">
                <a16:creationId xmlns:a16="http://schemas.microsoft.com/office/drawing/2014/main" id="{F3224EC8-30E1-7D44-A059-13B02134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514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32" name="Rectangle 28">
            <a:extLst>
              <a:ext uri="{FF2B5EF4-FFF2-40B4-BE49-F238E27FC236}">
                <a16:creationId xmlns:a16="http://schemas.microsoft.com/office/drawing/2014/main" id="{F9C1B44C-37FF-DE47-B739-62705F744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86000"/>
            <a:ext cx="9144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33" name="Rectangle 29">
            <a:extLst>
              <a:ext uri="{FF2B5EF4-FFF2-40B4-BE49-F238E27FC236}">
                <a16:creationId xmlns:a16="http://schemas.microsoft.com/office/drawing/2014/main" id="{710C0214-A395-1245-8711-CEF6372E7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505200"/>
            <a:ext cx="9144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34" name="Line 30">
            <a:extLst>
              <a:ext uri="{FF2B5EF4-FFF2-40B4-BE49-F238E27FC236}">
                <a16:creationId xmlns:a16="http://schemas.microsoft.com/office/drawing/2014/main" id="{E4EC37AB-26AE-AA41-AD01-654C98B049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25146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35" name="Line 31">
            <a:extLst>
              <a:ext uri="{FF2B5EF4-FFF2-40B4-BE49-F238E27FC236}">
                <a16:creationId xmlns:a16="http://schemas.microsoft.com/office/drawing/2014/main" id="{84EEB4B1-90A8-D44C-99C3-07F428A389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2971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36" name="Text Box 32">
            <a:extLst>
              <a:ext uri="{FF2B5EF4-FFF2-40B4-BE49-F238E27FC236}">
                <a16:creationId xmlns:a16="http://schemas.microsoft.com/office/drawing/2014/main" id="{EC8EC6C6-6E0C-A64B-99D4-CBB54068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850" y="1447800"/>
            <a:ext cx="8905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Source 1</a:t>
            </a:r>
          </a:p>
        </p:txBody>
      </p:sp>
      <p:sp>
        <p:nvSpPr>
          <p:cNvPr id="26637" name="Text Box 33">
            <a:extLst>
              <a:ext uri="{FF2B5EF4-FFF2-40B4-BE49-F238E27FC236}">
                <a16:creationId xmlns:a16="http://schemas.microsoft.com/office/drawing/2014/main" id="{627DD963-830E-8248-BCF2-315780F21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2362200"/>
            <a:ext cx="8905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Source 2</a:t>
            </a:r>
          </a:p>
        </p:txBody>
      </p:sp>
      <p:sp>
        <p:nvSpPr>
          <p:cNvPr id="26638" name="Text Box 34">
            <a:extLst>
              <a:ext uri="{FF2B5EF4-FFF2-40B4-BE49-F238E27FC236}">
                <a16:creationId xmlns:a16="http://schemas.microsoft.com/office/drawing/2014/main" id="{B73EA11D-0CE8-B140-A658-3613D318B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3581400"/>
            <a:ext cx="8905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Source n</a:t>
            </a:r>
          </a:p>
        </p:txBody>
      </p:sp>
      <p:sp>
        <p:nvSpPr>
          <p:cNvPr id="26639" name="Text Box 35">
            <a:extLst>
              <a:ext uri="{FF2B5EF4-FFF2-40B4-BE49-F238E27FC236}">
                <a16:creationId xmlns:a16="http://schemas.microsoft.com/office/drawing/2014/main" id="{C10E6B42-8398-2E4C-8078-D19F3D3B7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88" y="1387475"/>
            <a:ext cx="3762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  <a:r>
              <a:rPr lang="en-US" altLang="en-US" sz="20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640" name="Text Box 36">
            <a:extLst>
              <a:ext uri="{FF2B5EF4-FFF2-40B4-BE49-F238E27FC236}">
                <a16:creationId xmlns:a16="http://schemas.microsoft.com/office/drawing/2014/main" id="{2EF95EF4-1993-9244-AB35-E171FAA79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513" y="1984375"/>
            <a:ext cx="3762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6641" name="Text Box 37">
            <a:extLst>
              <a:ext uri="{FF2B5EF4-FFF2-40B4-BE49-F238E27FC236}">
                <a16:creationId xmlns:a16="http://schemas.microsoft.com/office/drawing/2014/main" id="{AA3FAC85-D81B-2D42-AAB0-02DE437D8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124200"/>
            <a:ext cx="3762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x</a:t>
            </a:r>
            <a:r>
              <a:rPr lang="en-US" altLang="en-US" sz="2000" baseline="-2500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26642" name="Text Box 38">
            <a:extLst>
              <a:ext uri="{FF2B5EF4-FFF2-40B4-BE49-F238E27FC236}">
                <a16:creationId xmlns:a16="http://schemas.microsoft.com/office/drawing/2014/main" id="{A8723854-ADB3-3B4D-8E8A-911E57E84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09800"/>
            <a:ext cx="39211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sym typeface="Symbol" pitchFamily="2" charset="2"/>
              </a:rPr>
              <a:t>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6643" name="Oval 42">
            <a:extLst>
              <a:ext uri="{FF2B5EF4-FFF2-40B4-BE49-F238E27FC236}">
                <a16:creationId xmlns:a16="http://schemas.microsoft.com/office/drawing/2014/main" id="{C8AA9DAE-6BE8-BA47-B96B-3E72D7238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9718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44" name="Oval 43">
            <a:extLst>
              <a:ext uri="{FF2B5EF4-FFF2-40B4-BE49-F238E27FC236}">
                <a16:creationId xmlns:a16="http://schemas.microsoft.com/office/drawing/2014/main" id="{6724B35C-E113-844A-B543-CEEA24F9B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242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45" name="Oval 44">
            <a:extLst>
              <a:ext uri="{FF2B5EF4-FFF2-40B4-BE49-F238E27FC236}">
                <a16:creationId xmlns:a16="http://schemas.microsoft.com/office/drawing/2014/main" id="{8F0BA9BE-A634-C348-ABD6-21109E9E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2766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94637" name="Freeform 45">
            <a:extLst>
              <a:ext uri="{FF2B5EF4-FFF2-40B4-BE49-F238E27FC236}">
                <a16:creationId xmlns:a16="http://schemas.microsoft.com/office/drawing/2014/main" id="{F22A65DB-82FE-0F4E-BEEE-C28075CC9877}"/>
              </a:ext>
            </a:extLst>
          </p:cNvPr>
          <p:cNvSpPr>
            <a:spLocks/>
          </p:cNvSpPr>
          <p:nvPr/>
        </p:nvSpPr>
        <p:spPr bwMode="auto">
          <a:xfrm>
            <a:off x="4648200" y="2514600"/>
            <a:ext cx="4267200" cy="1828800"/>
          </a:xfrm>
          <a:custGeom>
            <a:avLst/>
            <a:gdLst>
              <a:gd name="T0" fmla="*/ 4161420 w 3792"/>
              <a:gd name="T1" fmla="*/ 79375 h 1152"/>
              <a:gd name="T2" fmla="*/ 4267200 w 3792"/>
              <a:gd name="T3" fmla="*/ 76200 h 1152"/>
              <a:gd name="T4" fmla="*/ 4267200 w 3792"/>
              <a:gd name="T5" fmla="*/ 1828800 h 1152"/>
              <a:gd name="T6" fmla="*/ 0 w 3792"/>
              <a:gd name="T7" fmla="*/ 1828800 h 1152"/>
              <a:gd name="T8" fmla="*/ 0 w 3792"/>
              <a:gd name="T9" fmla="*/ 0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2" h="1152">
                <a:moveTo>
                  <a:pt x="3698" y="50"/>
                </a:moveTo>
                <a:lnTo>
                  <a:pt x="3792" y="48"/>
                </a:lnTo>
                <a:lnTo>
                  <a:pt x="3792" y="1152"/>
                </a:lnTo>
                <a:lnTo>
                  <a:pt x="0" y="1152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endParaRPr lang="en-US"/>
          </a:p>
        </p:txBody>
      </p:sp>
      <p:sp>
        <p:nvSpPr>
          <p:cNvPr id="26647" name="Line 46">
            <a:extLst>
              <a:ext uri="{FF2B5EF4-FFF2-40B4-BE49-F238E27FC236}">
                <a16:creationId xmlns:a16="http://schemas.microsoft.com/office/drawing/2014/main" id="{39B88748-CDE2-5E44-B5DA-A8189E8D3C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1676400"/>
            <a:ext cx="228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48" name="Line 47">
            <a:extLst>
              <a:ext uri="{FF2B5EF4-FFF2-40B4-BE49-F238E27FC236}">
                <a16:creationId xmlns:a16="http://schemas.microsoft.com/office/drawing/2014/main" id="{3FBD58A2-B116-BA4A-A4DB-2F7A417C7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49" name="Line 48">
            <a:extLst>
              <a:ext uri="{FF2B5EF4-FFF2-40B4-BE49-F238E27FC236}">
                <a16:creationId xmlns:a16="http://schemas.microsoft.com/office/drawing/2014/main" id="{91F342BA-BF5E-8647-A485-A3C5EBB21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2286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650" name="Text Box 49">
            <a:extLst>
              <a:ext uri="{FF2B5EF4-FFF2-40B4-BE49-F238E27FC236}">
                <a16:creationId xmlns:a16="http://schemas.microsoft.com/office/drawing/2014/main" id="{96AB63CB-9E85-1343-A8DF-3E23B2E63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9624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y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26651" name="Rectangle 54">
            <a:extLst>
              <a:ext uri="{FF2B5EF4-FFF2-40B4-BE49-F238E27FC236}">
                <a16:creationId xmlns:a16="http://schemas.microsoft.com/office/drawing/2014/main" id="{D9D8E953-0644-5F46-93E8-58842F139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133600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sym typeface="Symbol" pitchFamily="2" charset="2"/>
              </a:rPr>
              <a:t>x</a:t>
            </a:r>
            <a:r>
              <a:rPr lang="en-US" altLang="en-US" baseline="-25000">
                <a:solidFill>
                  <a:srgbClr val="000000"/>
                </a:solidFill>
                <a:sym typeface="Symbol" pitchFamily="2" charset="2"/>
              </a:rPr>
              <a:t>i</a:t>
            </a:r>
            <a:r>
              <a:rPr lang="en-US" altLang="en-US">
                <a:solidFill>
                  <a:srgbClr val="000000"/>
                </a:solidFill>
                <a:sym typeface="Symbol" pitchFamily="2" charset="2"/>
              </a:rPr>
              <a:t>&gt;X</a:t>
            </a:r>
            <a:r>
              <a:rPr lang="en-US" altLang="en-US" baseline="-25000">
                <a:solidFill>
                  <a:srgbClr val="000000"/>
                </a:solidFill>
                <a:sym typeface="Symbol" pitchFamily="2" charset="2"/>
              </a:rPr>
              <a:t>goal</a:t>
            </a:r>
          </a:p>
        </p:txBody>
      </p:sp>
      <p:sp>
        <p:nvSpPr>
          <p:cNvPr id="26652" name="Rectangle 55">
            <a:extLst>
              <a:ext uri="{FF2B5EF4-FFF2-40B4-BE49-F238E27FC236}">
                <a16:creationId xmlns:a16="http://schemas.microsoft.com/office/drawing/2014/main" id="{A6011723-5CB5-1B40-AEA7-B3582721E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0200"/>
            <a:ext cx="4495800" cy="9144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Binary congestion control is widely used by TCP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6C2A8B-C002-2346-9A4D-4A743F4F1E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789347-3767-0843-8308-739FFF10441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603BA124-FEBB-9743-BF1B-6031F6737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altLang="en-US" dirty="0"/>
              <a:t>Adjusting the Rate</a:t>
            </a:r>
          </a:p>
        </p:txBody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4EA33DA4-3549-CF46-B2FC-92B62B15A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tabLst/>
            </a:pPr>
            <a:r>
              <a:rPr lang="en-US" altLang="en-US" sz="2000" dirty="0"/>
              <a:t>Additive increase, </a:t>
            </a:r>
            <a:br>
              <a:rPr lang="en-US" altLang="en-US" sz="2000" dirty="0"/>
            </a:br>
            <a:r>
              <a:rPr lang="en-US" altLang="en-US" sz="2000" dirty="0"/>
              <a:t>additive decrease</a:t>
            </a:r>
          </a:p>
          <a:p>
            <a:pPr marL="457200" lvl="1" indent="0">
              <a:lnSpc>
                <a:spcPct val="90000"/>
              </a:lnSpc>
              <a:buNone/>
              <a:tabLst/>
            </a:pP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&gt;0,  </a:t>
            </a: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&lt;0</a:t>
            </a:r>
          </a:p>
          <a:p>
            <a:pPr marL="0" indent="0">
              <a:lnSpc>
                <a:spcPct val="90000"/>
              </a:lnSpc>
              <a:buNone/>
              <a:tabLst/>
            </a:pPr>
            <a:endParaRPr lang="en-US" altLang="en-US" sz="2000" dirty="0"/>
          </a:p>
          <a:p>
            <a:pPr>
              <a:lnSpc>
                <a:spcPct val="90000"/>
              </a:lnSpc>
              <a:tabLst/>
            </a:pPr>
            <a:r>
              <a:rPr lang="en-US" altLang="en-US" sz="2000" dirty="0"/>
              <a:t>Multiplicative increase, </a:t>
            </a:r>
            <a:br>
              <a:rPr lang="en-US" altLang="en-US" sz="2000" dirty="0"/>
            </a:br>
            <a:r>
              <a:rPr lang="en-US" altLang="en-US" sz="2000" dirty="0"/>
              <a:t>multiplicative decrease</a:t>
            </a:r>
          </a:p>
          <a:p>
            <a:pPr marL="457200" lvl="1" indent="0">
              <a:lnSpc>
                <a:spcPct val="90000"/>
              </a:lnSpc>
              <a:buNone/>
              <a:tabLst/>
            </a:pP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&gt;1, 0&lt;</a:t>
            </a: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&lt;1</a:t>
            </a:r>
          </a:p>
          <a:p>
            <a:pPr marL="0" indent="0">
              <a:lnSpc>
                <a:spcPct val="90000"/>
              </a:lnSpc>
              <a:buNone/>
              <a:tabLst/>
            </a:pPr>
            <a:endParaRPr lang="en-US" altLang="en-US" sz="2000" dirty="0"/>
          </a:p>
          <a:p>
            <a:pPr>
              <a:lnSpc>
                <a:spcPct val="90000"/>
              </a:lnSpc>
              <a:tabLst/>
            </a:pPr>
            <a:r>
              <a:rPr lang="en-US" altLang="en-US" sz="2000" dirty="0"/>
              <a:t>Multiplicative increase, </a:t>
            </a:r>
            <a:br>
              <a:rPr lang="en-US" altLang="en-US" sz="2000" dirty="0"/>
            </a:br>
            <a:r>
              <a:rPr lang="en-US" altLang="en-US" sz="2000" dirty="0"/>
              <a:t>additive decrease</a:t>
            </a:r>
          </a:p>
          <a:p>
            <a:pPr marL="457200" lvl="1" indent="0">
              <a:lnSpc>
                <a:spcPct val="90000"/>
              </a:lnSpc>
              <a:buNone/>
              <a:tabLst/>
            </a:pP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&gt;1, </a:t>
            </a: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&lt;0</a:t>
            </a:r>
          </a:p>
          <a:p>
            <a:pPr lvl="1">
              <a:lnSpc>
                <a:spcPct val="90000"/>
              </a:lnSpc>
              <a:tabLst/>
            </a:pPr>
            <a:endParaRPr lang="en-US" altLang="en-US" sz="2000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/>
            </a:pPr>
            <a:r>
              <a:rPr lang="en-US" altLang="en-US" sz="2000" dirty="0"/>
              <a:t>Additive increase, </a:t>
            </a:r>
            <a:br>
              <a:rPr lang="en-US" altLang="en-US" sz="2000" dirty="0"/>
            </a:br>
            <a:r>
              <a:rPr lang="en-US" altLang="en-US" sz="2000" dirty="0"/>
              <a:t>multiplicative decrease (</a:t>
            </a:r>
            <a:r>
              <a:rPr lang="en-US" altLang="en-US" sz="2000" b="1" dirty="0"/>
              <a:t>AIMD</a:t>
            </a:r>
            <a:r>
              <a:rPr lang="en-US" altLang="en-US" sz="2000" dirty="0"/>
              <a:t>)</a:t>
            </a:r>
          </a:p>
          <a:p>
            <a:pPr marL="457200" lvl="1" indent="0">
              <a:lnSpc>
                <a:spcPct val="90000"/>
              </a:lnSpc>
              <a:buNone/>
              <a:tabLst/>
            </a:pP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&gt;0, 0&lt;</a:t>
            </a:r>
            <a:r>
              <a:rPr lang="en-US" altLang="en-US" sz="2000" i="1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000" i="1" baseline="-25000" dirty="0" err="1">
                <a:solidFill>
                  <a:srgbClr val="0432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en-US" sz="2000" i="1" dirty="0">
                <a:solidFill>
                  <a:srgbClr val="0432FF"/>
                </a:solidFill>
                <a:latin typeface="Times New Roman" panose="02020603050405020304" pitchFamily="18" charset="0"/>
              </a:rPr>
              <a:t>&lt;1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AFC751-AE16-6046-8592-FE581AAEE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590800"/>
            <a:ext cx="4533900" cy="952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7FB0F3-1E91-D843-AE83-8D63AEDBF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371600"/>
            <a:ext cx="4927600" cy="952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C8303BD-30B1-5B45-9AC3-B43CA8DC7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3733800"/>
            <a:ext cx="4927600" cy="952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680876-A1E8-C54E-AC7F-E234CB0460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5562600"/>
            <a:ext cx="4851400" cy="9525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s551">
  <a:themeElements>
    <a:clrScheme name="cs55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s5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33" tIns="45717" rIns="91433" bIns="45717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95488" algn="l"/>
            <a:tab pos="4113213" algn="l"/>
            <a:tab pos="4799013" algn="l"/>
            <a:tab pos="8634413" algn="r"/>
          </a:tabLst>
          <a:defRPr kumimoji="0" lang="en-US" sz="2400" b="0" i="1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33" tIns="45717" rIns="91433" bIns="45717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95488" algn="l"/>
            <a:tab pos="4113213" algn="l"/>
            <a:tab pos="4799013" algn="l"/>
            <a:tab pos="8634413" algn="r"/>
          </a:tabLst>
          <a:defRPr kumimoji="0" lang="en-US" sz="2400" b="0" i="1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s5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C:\LOCALDATA\wrk\MS\OFFICE97\Templates\cs551.pot</Template>
  <Application>Microsoft Office PowerPoint</Application>
  <PresentationFormat>Overhead</PresentationFormat>
  <Slides>17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cs551</vt:lpstr>
      <vt:lpstr>Introduction to Congestion Control</vt:lpstr>
      <vt:lpstr>How does a network become congested?</vt:lpstr>
      <vt:lpstr>What happens during congestion? </vt:lpstr>
      <vt:lpstr>PowerPoint Presentation</vt:lpstr>
      <vt:lpstr>PowerPoint Presentation</vt:lpstr>
      <vt:lpstr>How to detect congestion?</vt:lpstr>
      <vt:lpstr>Objectives of congestion control algorithm</vt:lpstr>
      <vt:lpstr>Binary congestion control</vt:lpstr>
      <vt:lpstr>Adjusting the Rate</vt:lpstr>
      <vt:lpstr>Optimal Operating Point</vt:lpstr>
      <vt:lpstr>Additive changes</vt:lpstr>
      <vt:lpstr>Multiplicative changes</vt:lpstr>
      <vt:lpstr>Multiplicative Increase,  Additive Decrease</vt:lpstr>
      <vt:lpstr>Additive Increase,  Additive Decrease</vt:lpstr>
      <vt:lpstr>Multiplicative Increase,  Multiplicative Decrease</vt:lpstr>
      <vt:lpstr>Additive Increase,  Multiplicative Decrease (AIMD)</vt:lpstr>
      <vt:lpstr>Importance of AIMD</vt:lpstr>
    </vt:vector>
  </TitlesOfParts>
  <Company>Polytechnic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Jorg Liebeherr</dc:creator>
  <cp:lastModifiedBy>Jorg Liebeherr</cp:lastModifiedBy>
  <cp:revision>1</cp:revision>
  <cp:lastPrinted>1999-03-30T00:12:33Z</cp:lastPrinted>
  <dcterms:created xsi:type="dcterms:W3CDTF">1997-10-21T01:12:14Z</dcterms:created>
  <dcterms:modified xsi:type="dcterms:W3CDTF">2020-11-16T19:57:03Z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jorg@cs.virginia.edu</vt:lpwstr>
  </property>
  <property fmtid="{D5CDD505-2E9C-101B-9397-08002B2CF9AE}" pid="8" name="HomePage">
    <vt:lpwstr>http://www.cs.virginia.edu/~cs551ie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H:\public_html\slides</vt:lpwstr>
  </property>
</Properties>
</file>