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673" r:id="rId3"/>
    <p:sldId id="379" r:id="rId4"/>
    <p:sldId id="397" r:id="rId5"/>
    <p:sldId id="398" r:id="rId6"/>
    <p:sldId id="363" r:id="rId7"/>
    <p:sldId id="385" r:id="rId8"/>
    <p:sldId id="386" r:id="rId9"/>
    <p:sldId id="387" r:id="rId10"/>
    <p:sldId id="388" r:id="rId11"/>
    <p:sldId id="389" r:id="rId12"/>
    <p:sldId id="390" r:id="rId13"/>
    <p:sldId id="396" r:id="rId14"/>
    <p:sldId id="391" r:id="rId15"/>
    <p:sldId id="674" r:id="rId16"/>
    <p:sldId id="392" r:id="rId17"/>
    <p:sldId id="675" r:id="rId18"/>
    <p:sldId id="4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7"/>
    <p:restoredTop sz="94621"/>
  </p:normalViewPr>
  <p:slideViewPr>
    <p:cSldViewPr snapToGrid="0">
      <p:cViewPr varScale="1">
        <p:scale>
          <a:sx n="103" d="100"/>
          <a:sy n="103" d="100"/>
        </p:scale>
        <p:origin x="376" y="184"/>
      </p:cViewPr>
      <p:guideLst>
        <p:guide orient="horz" pos="754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55A48F15-5E77-2B44-A2DE-CDF1885320FA}"/>
    <pc:docChg chg="undo custSel addSld delSld modSld sldOrd">
      <pc:chgData name="Jorg Liebeherr" userId="4e70e616cda3882f" providerId="LiveId" clId="{55A48F15-5E77-2B44-A2DE-CDF1885320FA}" dt="2020-12-08T15:47:58.039" v="872"/>
      <pc:docMkLst>
        <pc:docMk/>
      </pc:docMkLst>
      <pc:sldChg chg="addSp delSp modSp">
        <pc:chgData name="Jorg Liebeherr" userId="4e70e616cda3882f" providerId="LiveId" clId="{55A48F15-5E77-2B44-A2DE-CDF1885320FA}" dt="2020-12-08T15:19:00.922" v="258"/>
        <pc:sldMkLst>
          <pc:docMk/>
          <pc:sldMk cId="2199308670" sldId="390"/>
        </pc:sldMkLst>
        <pc:picChg chg="add del mod">
          <ac:chgData name="Jorg Liebeherr" userId="4e70e616cda3882f" providerId="LiveId" clId="{55A48F15-5E77-2B44-A2DE-CDF1885320FA}" dt="2020-12-08T15:19:00.922" v="258"/>
          <ac:picMkLst>
            <pc:docMk/>
            <pc:sldMk cId="2199308670" sldId="390"/>
            <ac:picMk id="4" creationId="{FAA688EB-5726-A842-AD70-8B956C135577}"/>
          </ac:picMkLst>
        </pc:picChg>
        <pc:picChg chg="add del mod">
          <ac:chgData name="Jorg Liebeherr" userId="4e70e616cda3882f" providerId="LiveId" clId="{55A48F15-5E77-2B44-A2DE-CDF1885320FA}" dt="2020-12-08T15:19:00.922" v="258"/>
          <ac:picMkLst>
            <pc:docMk/>
            <pc:sldMk cId="2199308670" sldId="390"/>
            <ac:picMk id="11" creationId="{50DA9B16-2E8B-7749-BFCE-6AD888F1D564}"/>
          </ac:picMkLst>
        </pc:picChg>
      </pc:sldChg>
      <pc:sldChg chg="modSp">
        <pc:chgData name="Jorg Liebeherr" userId="4e70e616cda3882f" providerId="LiveId" clId="{55A48F15-5E77-2B44-A2DE-CDF1885320FA}" dt="2020-12-08T15:21:33.945" v="397" actId="20577"/>
        <pc:sldMkLst>
          <pc:docMk/>
          <pc:sldMk cId="992675034" sldId="391"/>
        </pc:sldMkLst>
        <pc:spChg chg="mod">
          <ac:chgData name="Jorg Liebeherr" userId="4e70e616cda3882f" providerId="LiveId" clId="{55A48F15-5E77-2B44-A2DE-CDF1885320FA}" dt="2020-12-08T15:21:33.945" v="397" actId="20577"/>
          <ac:spMkLst>
            <pc:docMk/>
            <pc:sldMk cId="992675034" sldId="391"/>
            <ac:spMk id="261124" creationId="{51D367F3-3943-3342-9DF8-1DEA9BDB3D8E}"/>
          </ac:spMkLst>
        </pc:spChg>
      </pc:sldChg>
      <pc:sldChg chg="addSp modSp">
        <pc:chgData name="Jorg Liebeherr" userId="4e70e616cda3882f" providerId="LiveId" clId="{55A48F15-5E77-2B44-A2DE-CDF1885320FA}" dt="2020-12-08T15:42:54.915" v="753" actId="1035"/>
        <pc:sldMkLst>
          <pc:docMk/>
          <pc:sldMk cId="3581014340" sldId="392"/>
        </pc:sldMkLst>
        <pc:spChg chg="add mod">
          <ac:chgData name="Jorg Liebeherr" userId="4e70e616cda3882f" providerId="LiveId" clId="{55A48F15-5E77-2B44-A2DE-CDF1885320FA}" dt="2020-12-08T15:16:23.573" v="213" actId="166"/>
          <ac:spMkLst>
            <pc:docMk/>
            <pc:sldMk cId="3581014340" sldId="392"/>
            <ac:spMk id="3" creationId="{F29B67F5-D112-B04C-9E79-397F83C3549A}"/>
          </ac:spMkLst>
        </pc:spChg>
        <pc:spChg chg="add mod">
          <ac:chgData name="Jorg Liebeherr" userId="4e70e616cda3882f" providerId="LiveId" clId="{55A48F15-5E77-2B44-A2DE-CDF1885320FA}" dt="2020-12-08T15:17:01.516" v="217" actId="2085"/>
          <ac:spMkLst>
            <pc:docMk/>
            <pc:sldMk cId="3581014340" sldId="392"/>
            <ac:spMk id="4" creationId="{8E7E0C8B-9ADB-9E4A-AC24-07393961FE07}"/>
          </ac:spMkLst>
        </pc:spChg>
        <pc:spChg chg="mod">
          <ac:chgData name="Jorg Liebeherr" userId="4e70e616cda3882f" providerId="LiveId" clId="{55A48F15-5E77-2B44-A2DE-CDF1885320FA}" dt="2020-12-08T15:39:29.805" v="745" actId="20577"/>
          <ac:spMkLst>
            <pc:docMk/>
            <pc:sldMk cId="3581014340" sldId="392"/>
            <ac:spMk id="262148" creationId="{CD1425F0-77C0-7E40-819C-84CFDE620645}"/>
          </ac:spMkLst>
        </pc:spChg>
        <pc:graphicFrameChg chg="mod">
          <ac:chgData name="Jorg Liebeherr" userId="4e70e616cda3882f" providerId="LiveId" clId="{55A48F15-5E77-2B44-A2DE-CDF1885320FA}" dt="2020-12-08T15:42:54.915" v="753" actId="1035"/>
          <ac:graphicFrameMkLst>
            <pc:docMk/>
            <pc:sldMk cId="3581014340" sldId="392"/>
            <ac:graphicFrameMk id="117762" creationId="{DE0908D7-CF3A-4D4B-978F-94171D763D87}"/>
          </ac:graphicFrameMkLst>
        </pc:graphicFrameChg>
      </pc:sldChg>
      <pc:sldChg chg="addSp modSp">
        <pc:chgData name="Jorg Liebeherr" userId="4e70e616cda3882f" providerId="LiveId" clId="{55A48F15-5E77-2B44-A2DE-CDF1885320FA}" dt="2020-12-08T15:46:12.546" v="860" actId="20577"/>
        <pc:sldMkLst>
          <pc:docMk/>
          <pc:sldMk cId="1320576031" sldId="400"/>
        </pc:sldMkLst>
        <pc:spChg chg="mod">
          <ac:chgData name="Jorg Liebeherr" userId="4e70e616cda3882f" providerId="LiveId" clId="{55A48F15-5E77-2B44-A2DE-CDF1885320FA}" dt="2020-12-08T15:46:12.546" v="860" actId="20577"/>
          <ac:spMkLst>
            <pc:docMk/>
            <pc:sldMk cId="1320576031" sldId="400"/>
            <ac:spMk id="3" creationId="{9A0C145C-1458-3E48-BD59-CD2374FD1267}"/>
          </ac:spMkLst>
        </pc:spChg>
        <pc:spChg chg="add mod">
          <ac:chgData name="Jorg Liebeherr" userId="4e70e616cda3882f" providerId="LiveId" clId="{55A48F15-5E77-2B44-A2DE-CDF1885320FA}" dt="2020-12-08T15:43:29.070" v="759" actId="1076"/>
          <ac:spMkLst>
            <pc:docMk/>
            <pc:sldMk cId="1320576031" sldId="400"/>
            <ac:spMk id="8" creationId="{6F54646F-3BA6-7340-92F6-3A5C4DD8880F}"/>
          </ac:spMkLst>
        </pc:spChg>
        <pc:spChg chg="add mod">
          <ac:chgData name="Jorg Liebeherr" userId="4e70e616cda3882f" providerId="LiveId" clId="{55A48F15-5E77-2B44-A2DE-CDF1885320FA}" dt="2020-12-08T15:43:38.214" v="762" actId="14100"/>
          <ac:spMkLst>
            <pc:docMk/>
            <pc:sldMk cId="1320576031" sldId="400"/>
            <ac:spMk id="9" creationId="{7B73971E-C55B-4843-8B67-254AC5A5481D}"/>
          </ac:spMkLst>
        </pc:spChg>
        <pc:spChg chg="add mod">
          <ac:chgData name="Jorg Liebeherr" userId="4e70e616cda3882f" providerId="LiveId" clId="{55A48F15-5E77-2B44-A2DE-CDF1885320FA}" dt="2020-12-08T15:44:33.959" v="780" actId="1076"/>
          <ac:spMkLst>
            <pc:docMk/>
            <pc:sldMk cId="1320576031" sldId="400"/>
            <ac:spMk id="10" creationId="{12E74295-7BC5-5643-BAA4-167149872656}"/>
          </ac:spMkLst>
        </pc:spChg>
        <pc:spChg chg="add mod">
          <ac:chgData name="Jorg Liebeherr" userId="4e70e616cda3882f" providerId="LiveId" clId="{55A48F15-5E77-2B44-A2DE-CDF1885320FA}" dt="2020-12-08T15:44:29.239" v="779" actId="1076"/>
          <ac:spMkLst>
            <pc:docMk/>
            <pc:sldMk cId="1320576031" sldId="400"/>
            <ac:spMk id="11" creationId="{3A719514-E4A2-DD44-A041-B397BB33CD2E}"/>
          </ac:spMkLst>
        </pc:spChg>
        <pc:spChg chg="add mod">
          <ac:chgData name="Jorg Liebeherr" userId="4e70e616cda3882f" providerId="LiveId" clId="{55A48F15-5E77-2B44-A2DE-CDF1885320FA}" dt="2020-12-08T15:44:44.794" v="785" actId="1076"/>
          <ac:spMkLst>
            <pc:docMk/>
            <pc:sldMk cId="1320576031" sldId="400"/>
            <ac:spMk id="12" creationId="{CBEF002A-13A3-3649-A19F-EEA35B7D80D1}"/>
          </ac:spMkLst>
        </pc:spChg>
        <pc:graphicFrameChg chg="add mod">
          <ac:chgData name="Jorg Liebeherr" userId="4e70e616cda3882f" providerId="LiveId" clId="{55A48F15-5E77-2B44-A2DE-CDF1885320FA}" dt="2020-12-08T15:42:46.716" v="752" actId="1076"/>
          <ac:graphicFrameMkLst>
            <pc:docMk/>
            <pc:sldMk cId="1320576031" sldId="400"/>
            <ac:graphicFrameMk id="6" creationId="{1925B841-57D8-F845-A158-1B82133DF074}"/>
          </ac:graphicFrameMkLst>
        </pc:graphicFrameChg>
        <pc:picChg chg="add mod">
          <ac:chgData name="Jorg Liebeherr" userId="4e70e616cda3882f" providerId="LiveId" clId="{55A48F15-5E77-2B44-A2DE-CDF1885320FA}" dt="2020-12-08T15:44:59.096" v="786" actId="1076"/>
          <ac:picMkLst>
            <pc:docMk/>
            <pc:sldMk cId="1320576031" sldId="400"/>
            <ac:picMk id="7" creationId="{D85C3836-CD69-814D-AC5B-8904FB72F55D}"/>
          </ac:picMkLst>
        </pc:picChg>
      </pc:sldChg>
      <pc:sldChg chg="addSp delSp modSp add">
        <pc:chgData name="Jorg Liebeherr" userId="4e70e616cda3882f" providerId="LiveId" clId="{55A48F15-5E77-2B44-A2DE-CDF1885320FA}" dt="2020-12-08T15:43:23.153" v="757" actId="1036"/>
        <pc:sldMkLst>
          <pc:docMk/>
          <pc:sldMk cId="3141635978" sldId="674"/>
        </pc:sldMkLst>
        <pc:spChg chg="add mod">
          <ac:chgData name="Jorg Liebeherr" userId="4e70e616cda3882f" providerId="LiveId" clId="{55A48F15-5E77-2B44-A2DE-CDF1885320FA}" dt="2020-12-08T15:43:23.153" v="757" actId="1036"/>
          <ac:spMkLst>
            <pc:docMk/>
            <pc:sldMk cId="3141635978" sldId="674"/>
            <ac:spMk id="7" creationId="{240E3326-0AA2-1E4E-9B81-F1962127510B}"/>
          </ac:spMkLst>
        </pc:spChg>
        <pc:spChg chg="add mod">
          <ac:chgData name="Jorg Liebeherr" userId="4e70e616cda3882f" providerId="LiveId" clId="{55A48F15-5E77-2B44-A2DE-CDF1885320FA}" dt="2020-12-08T15:38:52.685" v="724" actId="1035"/>
          <ac:spMkLst>
            <pc:docMk/>
            <pc:sldMk cId="3141635978" sldId="674"/>
            <ac:spMk id="18" creationId="{D62369B4-77FB-5649-96C7-82E921DEF00A}"/>
          </ac:spMkLst>
        </pc:spChg>
        <pc:spChg chg="mod">
          <ac:chgData name="Jorg Liebeherr" userId="4e70e616cda3882f" providerId="LiveId" clId="{55A48F15-5E77-2B44-A2DE-CDF1885320FA}" dt="2020-12-08T15:23:10.427" v="706" actId="20577"/>
          <ac:spMkLst>
            <pc:docMk/>
            <pc:sldMk cId="3141635978" sldId="674"/>
            <ac:spMk id="261124" creationId="{51D367F3-3943-3342-9DF8-1DEA9BDB3D8E}"/>
          </ac:spMkLst>
        </pc:spChg>
        <pc:picChg chg="add del mod">
          <ac:chgData name="Jorg Liebeherr" userId="4e70e616cda3882f" providerId="LiveId" clId="{55A48F15-5E77-2B44-A2DE-CDF1885320FA}" dt="2020-12-08T15:24:26.711" v="708" actId="931"/>
          <ac:picMkLst>
            <pc:docMk/>
            <pc:sldMk cId="3141635978" sldId="674"/>
            <ac:picMk id="4" creationId="{48F5063C-930B-894C-8299-415CF227A67D}"/>
          </ac:picMkLst>
        </pc:picChg>
        <pc:picChg chg="add mod">
          <ac:chgData name="Jorg Liebeherr" userId="4e70e616cda3882f" providerId="LiveId" clId="{55A48F15-5E77-2B44-A2DE-CDF1885320FA}" dt="2020-12-08T15:25:54.641" v="710" actId="1076"/>
          <ac:picMkLst>
            <pc:docMk/>
            <pc:sldMk cId="3141635978" sldId="674"/>
            <ac:picMk id="6" creationId="{71D7F1F7-D189-2D46-B1CE-D2A3C08EF110}"/>
          </ac:picMkLst>
        </pc:picChg>
        <pc:picChg chg="add mod">
          <ac:chgData name="Jorg Liebeherr" userId="4e70e616cda3882f" providerId="LiveId" clId="{55A48F15-5E77-2B44-A2DE-CDF1885320FA}" dt="2020-12-08T15:38:41.711" v="716" actId="1076"/>
          <ac:picMkLst>
            <pc:docMk/>
            <pc:sldMk cId="3141635978" sldId="674"/>
            <ac:picMk id="9" creationId="{D0FC542B-8201-374B-B67B-3AB6686B8E7E}"/>
          </ac:picMkLst>
        </pc:picChg>
        <pc:picChg chg="add mod">
          <ac:chgData name="Jorg Liebeherr" userId="4e70e616cda3882f" providerId="LiveId" clId="{55A48F15-5E77-2B44-A2DE-CDF1885320FA}" dt="2020-12-08T15:43:04.306" v="754" actId="1036"/>
          <ac:picMkLst>
            <pc:docMk/>
            <pc:sldMk cId="3141635978" sldId="674"/>
            <ac:picMk id="19" creationId="{0B7D32B2-35C6-8B43-9E9B-4F992BA4EB3B}"/>
          </ac:picMkLst>
        </pc:picChg>
      </pc:sldChg>
      <pc:sldChg chg="addSp delSp modSp add ord">
        <pc:chgData name="Jorg Liebeherr" userId="4e70e616cda3882f" providerId="LiveId" clId="{55A48F15-5E77-2B44-A2DE-CDF1885320FA}" dt="2020-12-08T15:47:58.039" v="872"/>
        <pc:sldMkLst>
          <pc:docMk/>
          <pc:sldMk cId="1241626364" sldId="675"/>
        </pc:sldMkLst>
        <pc:spChg chg="del">
          <ac:chgData name="Jorg Liebeherr" userId="4e70e616cda3882f" providerId="LiveId" clId="{55A48F15-5E77-2B44-A2DE-CDF1885320FA}" dt="2020-12-08T15:47:03.190" v="863" actId="478"/>
          <ac:spMkLst>
            <pc:docMk/>
            <pc:sldMk cId="1241626364" sldId="675"/>
            <ac:spMk id="8" creationId="{6F54646F-3BA6-7340-92F6-3A5C4DD8880F}"/>
          </ac:spMkLst>
        </pc:spChg>
        <pc:spChg chg="add del mod">
          <ac:chgData name="Jorg Liebeherr" userId="4e70e616cda3882f" providerId="LiveId" clId="{55A48F15-5E77-2B44-A2DE-CDF1885320FA}" dt="2020-12-08T15:47:24.020" v="868" actId="20577"/>
          <ac:spMkLst>
            <pc:docMk/>
            <pc:sldMk cId="1241626364" sldId="675"/>
            <ac:spMk id="9" creationId="{7B73971E-C55B-4843-8B67-254AC5A5481D}"/>
          </ac:spMkLst>
        </pc:spChg>
        <pc:spChg chg="add mod">
          <ac:chgData name="Jorg Liebeherr" userId="4e70e616cda3882f" providerId="LiveId" clId="{55A48F15-5E77-2B44-A2DE-CDF1885320FA}" dt="2020-12-08T15:47:47.517" v="871" actId="1037"/>
          <ac:spMkLst>
            <pc:docMk/>
            <pc:sldMk cId="1241626364" sldId="675"/>
            <ac:spMk id="13" creationId="{BC9EBC3D-688E-A64D-B245-B13DC1C235A0}"/>
          </ac:spMkLst>
        </pc:spChg>
        <pc:picChg chg="del">
          <ac:chgData name="Jorg Liebeherr" userId="4e70e616cda3882f" providerId="LiveId" clId="{55A48F15-5E77-2B44-A2DE-CDF1885320FA}" dt="2020-12-08T15:47:00.971" v="862" actId="478"/>
          <ac:picMkLst>
            <pc:docMk/>
            <pc:sldMk cId="1241626364" sldId="675"/>
            <ac:picMk id="7" creationId="{D85C3836-CD69-814D-AC5B-8904FB72F55D}"/>
          </ac:picMkLst>
        </pc:picChg>
      </pc:sldChg>
      <pc:sldChg chg="add del">
        <pc:chgData name="Jorg Liebeherr" userId="4e70e616cda3882f" providerId="LiveId" clId="{55A48F15-5E77-2B44-A2DE-CDF1885320FA}" dt="2020-12-08T15:42:20.564" v="748"/>
        <pc:sldMkLst>
          <pc:docMk/>
          <pc:sldMk cId="4120485643" sldId="67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ACB07-8C71-B840-9857-B8971E583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07E7D5F-067A-C343-9A50-292F0234CB2E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3A0AA361-6368-BE44-95D2-BF97B18B0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9D00E05F-BB4D-194A-8644-FCA21509E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511478-7A54-424F-86B7-C9D859D84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AA2091D-F2BB-6340-A651-3B608E8D4D58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BE6F78E5-DDBD-7042-B781-7D378EA3C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893587A2-21A2-3543-A675-A8A6C03EB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64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A58DE0-B08A-B24B-8E4E-821AB1210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F28E0F20-7C57-E948-B231-3509094E250A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F3C651EC-0219-4946-A037-7DD259A84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52CCC912-97E9-5D45-A7A7-45156CB0E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991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A58DE0-B08A-B24B-8E4E-821AB1210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F28E0F20-7C57-E948-B231-3509094E250A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F3C651EC-0219-4946-A037-7DD259A84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52CCC912-97E9-5D45-A7A7-45156CB0E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3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028BA7-BEE6-7C40-AA27-4A0B4AC38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7B51483D-CEC4-9545-AB3B-62428D486C2C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5E82C89A-081F-D944-B614-DF4F7F10C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920004BD-E065-D34F-AF84-258B8BCCD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099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6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4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BD31F4-6352-B64E-91ED-FD8753AF6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CD3B31A-ECBC-5C47-8E68-9609A555C11D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8343A992-9EAD-A647-90C8-2878BE854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3A96F6C9-A62E-C447-BEC0-9BCFA3553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7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8F2563-4179-9247-B9A9-B4EA1CD7E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CBC10109-6A89-A344-8B71-08F75994E0D9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E6A574DF-0DCB-C043-A689-FDCA22C84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88975"/>
            <a:ext cx="6259513" cy="35210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EB289C7C-267B-5A4F-8517-0B2A12ED7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438650"/>
            <a:ext cx="5141912" cy="4130675"/>
          </a:xfrm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89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C57BAC-05B3-D145-B8D3-836E640E4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040E215A-011A-4243-B756-3A31306D7158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7A787404-A15D-8542-99F7-738A6559E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2DAE27B2-17DE-824A-9159-D67AB8C41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9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0EBD13-DA4A-B44E-8B7F-58CC19104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3B3128BB-5329-D847-94B3-E134FCD9BBD7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A21139EE-1B6B-9244-80AF-B42705049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2B1DC167-2DEB-1144-A535-61D52490D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7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CE2CA7-0454-A74D-84FF-3F0E8A96F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02BFDBEE-52F6-0F4F-9D94-1B0B6A64B2BA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0C952369-1345-1447-BBD9-0324BB4B5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6E8357A1-3973-3A4B-8C38-C3E6EE30D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69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F78A5A-C00C-684D-ACC9-053345630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FC46B40B-EB54-3548-952C-FCC760920212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id="{660B5D48-6409-1441-93BD-4E964DAE0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61BA5479-1437-6D4F-A0BF-524A556B7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71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D0393E-FBD6-2C4C-B95C-6298E62C6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5496D222-AF6F-E44E-8A36-F77F118EF1EA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356E4AA2-F4A3-A643-B51A-374CD07E8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8C949A9C-BAEB-9D47-B699-E751BCE5D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65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156CAC-18E0-F84B-AD83-5C6806D73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29A7B694-2067-DD4D-91D2-30156D7A8D67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9250" name="Rectangle 2">
            <a:extLst>
              <a:ext uri="{FF2B5EF4-FFF2-40B4-BE49-F238E27FC236}">
                <a16:creationId xmlns:a16="http://schemas.microsoft.com/office/drawing/2014/main" id="{CD3B6C85-DC7F-054F-9DC7-9E0E5893D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9AD386FB-EB01-A747-847A-38F2A99BA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4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18872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EBDD78-859C-6443-9A84-43C9BA5994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4205C-AFB4-6C4A-B0FC-C4DFF6F9B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IP Multicast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Part 3: Multicast routing protocols</a:t>
            </a:r>
            <a:endParaRPr lang="en-US" sz="4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016DB-28F2-D748-9D6B-830736F4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7">
            <a:extLst>
              <a:ext uri="{FF2B5EF4-FFF2-40B4-BE49-F238E27FC236}">
                <a16:creationId xmlns:a16="http://schemas.microsoft.com/office/drawing/2014/main" id="{CB163A40-2721-7740-A581-A944F621B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00080"/>
              </p:ext>
            </p:extLst>
          </p:nvPr>
        </p:nvGraphicFramePr>
        <p:xfrm>
          <a:off x="7327294" y="1561600"/>
          <a:ext cx="96012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97091500" imgH="55867300" progId="Visio.Drawing.6">
                  <p:embed/>
                </p:oleObj>
              </mc:Choice>
              <mc:Fallback>
                <p:oleObj name="Visio" r:id="rId4" imgW="97091500" imgH="55867300" progId="Visio.Drawing.6">
                  <p:embed/>
                  <p:pic>
                    <p:nvPicPr>
                      <p:cNvPr id="107522" name="Object 7">
                        <a:extLst>
                          <a:ext uri="{FF2B5EF4-FFF2-40B4-BE49-F238E27FC236}">
                            <a16:creationId xmlns:a16="http://schemas.microsoft.com/office/drawing/2014/main" id="{CB163A40-2721-7740-A581-A944F621BB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294" y="1561600"/>
                        <a:ext cx="96012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0" name="Rectangle 2">
            <a:extLst>
              <a:ext uri="{FF2B5EF4-FFF2-40B4-BE49-F238E27FC236}">
                <a16:creationId xmlns:a16="http://schemas.microsoft.com/office/drawing/2014/main" id="{CE5533E8-B5A9-804C-B140-2F0A42261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Data transmission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EE1F384D-85CE-A845-9B3D-91E1A037D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2" y="1773238"/>
            <a:ext cx="6998753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Source S1 sends multicast data packet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/>
              <a:t>R1 sends each data packet to RP via unicast message. This is done by attaching each data packet to a unicast </a:t>
            </a:r>
            <a:r>
              <a:rPr lang="en-US" i="1" dirty="0">
                <a:solidFill>
                  <a:srgbClr val="C00000"/>
                </a:solidFill>
              </a:rPr>
              <a:t>Re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gister message</a:t>
            </a: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When data packet reaches RP, it is forwarded in the core-based tree to H2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Also: RP sends a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Join message </a:t>
            </a:r>
            <a:r>
              <a:rPr lang="en-US" dirty="0">
                <a:cs typeface="+mn-cs"/>
              </a:rPr>
              <a:t>on reverse path to S1</a:t>
            </a:r>
          </a:p>
        </p:txBody>
      </p:sp>
      <p:sp>
        <p:nvSpPr>
          <p:cNvPr id="258052" name="Rectangle 4">
            <a:extLst>
              <a:ext uri="{FF2B5EF4-FFF2-40B4-BE49-F238E27FC236}">
                <a16:creationId xmlns:a16="http://schemas.microsoft.com/office/drawing/2014/main" id="{3EE92E4F-6427-8340-BE74-525EFF13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8053" name="Rectangle 5">
            <a:extLst>
              <a:ext uri="{FF2B5EF4-FFF2-40B4-BE49-F238E27FC236}">
                <a16:creationId xmlns:a16="http://schemas.microsoft.com/office/drawing/2014/main" id="{8550CDDA-4561-F345-A266-EFCF24CB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8056" name="Rectangle 8">
            <a:extLst>
              <a:ext uri="{FF2B5EF4-FFF2-40B4-BE49-F238E27FC236}">
                <a16:creationId xmlns:a16="http://schemas.microsoft.com/office/drawing/2014/main" id="{53D00B65-ED61-EB48-A156-AFDC12C9C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EDADA-47EA-D949-93AC-0F3ADEFD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E470CE-A999-5A4D-8860-5226F1667BE5}"/>
              </a:ext>
            </a:extLst>
          </p:cNvPr>
          <p:cNvSpPr/>
          <p:nvPr/>
        </p:nvSpPr>
        <p:spPr>
          <a:xfrm>
            <a:off x="7257449" y="6468176"/>
            <a:ext cx="3691112" cy="38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2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>
            <a:extLst>
              <a:ext uri="{FF2B5EF4-FFF2-40B4-BE49-F238E27FC236}">
                <a16:creationId xmlns:a16="http://schemas.microsoft.com/office/drawing/2014/main" id="{703D7550-C3E2-F443-AF4F-2A8A73BC92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558267"/>
              </p:ext>
            </p:extLst>
          </p:nvPr>
        </p:nvGraphicFramePr>
        <p:xfrm>
          <a:off x="7328032" y="1571225"/>
          <a:ext cx="96012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12649200" imgH="7759700" progId="Visio.Drawing.6">
                  <p:embed/>
                </p:oleObj>
              </mc:Choice>
              <mc:Fallback>
                <p:oleObj name="Visio" r:id="rId4" imgW="12649200" imgH="7759700" progId="Visio.Drawing.6">
                  <p:embed/>
                  <p:pic>
                    <p:nvPicPr>
                      <p:cNvPr id="109570" name="Object 2">
                        <a:extLst>
                          <a:ext uri="{FF2B5EF4-FFF2-40B4-BE49-F238E27FC236}">
                            <a16:creationId xmlns:a16="http://schemas.microsoft.com/office/drawing/2014/main" id="{703D7550-C3E2-F443-AF4F-2A8A73BC9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032" y="1571225"/>
                        <a:ext cx="96012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5" name="Rectangle 3">
            <a:extLst>
              <a:ext uri="{FF2B5EF4-FFF2-40B4-BE49-F238E27FC236}">
                <a16:creationId xmlns:a16="http://schemas.microsoft.com/office/drawing/2014/main" id="{5F1D8709-4606-8C46-B50E-A8E777691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Data transmission</a:t>
            </a:r>
          </a:p>
        </p:txBody>
      </p:sp>
      <p:sp>
        <p:nvSpPr>
          <p:cNvPr id="259076" name="Rectangle 4">
            <a:extLst>
              <a:ext uri="{FF2B5EF4-FFF2-40B4-BE49-F238E27FC236}">
                <a16:creationId xmlns:a16="http://schemas.microsoft.com/office/drawing/2014/main" id="{98C42A66-E211-8841-A9F3-85F7FCD6A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2" y="1773238"/>
            <a:ext cx="6324985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When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Join message </a:t>
            </a:r>
            <a:r>
              <a:rPr lang="en-US" dirty="0">
                <a:cs typeface="+mn-cs"/>
              </a:rPr>
              <a:t>reaches R1, R1 forwards packets from S1 as multicast packets (which reach RP)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</a:t>
            </a:r>
            <a:r>
              <a:rPr lang="en-US" dirty="0">
                <a:cs typeface="+mn-cs"/>
              </a:rPr>
              <a:t>n addition, R1 sends </a:t>
            </a:r>
            <a:r>
              <a:rPr lang="en-US" dirty="0"/>
              <a:t>each data packet attached to a </a:t>
            </a:r>
            <a:r>
              <a:rPr lang="en-US" i="1" dirty="0">
                <a:solidFill>
                  <a:srgbClr val="C00000"/>
                </a:solidFill>
              </a:rPr>
              <a:t>Register message </a:t>
            </a:r>
            <a:r>
              <a:rPr lang="en-US" dirty="0"/>
              <a:t>to RP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>
                <a:sym typeface="Wingdings" pitchFamily="2" charset="2"/>
              </a:rPr>
              <a:t> R1 sends two copies of the same data packet to RP</a:t>
            </a:r>
            <a:endParaRPr lang="en-US" dirty="0"/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93C88674-452C-8544-AFE6-5E13E978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DEA699ED-BE4E-B841-9C9C-17351D51F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076D9F84-F55F-0C4E-BCC6-9930F92C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720CA-EF01-AD4D-A0A6-C47896BF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7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>
            <a:extLst>
              <a:ext uri="{FF2B5EF4-FFF2-40B4-BE49-F238E27FC236}">
                <a16:creationId xmlns:a16="http://schemas.microsoft.com/office/drawing/2014/main" id="{2B266904-DDFF-BE45-9ABC-3D457D291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48525"/>
              </p:ext>
            </p:extLst>
          </p:nvPr>
        </p:nvGraphicFramePr>
        <p:xfrm>
          <a:off x="7318406" y="1580180"/>
          <a:ext cx="96012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12649200" imgH="7759700" progId="Visio.Drawing.6">
                  <p:embed/>
                </p:oleObj>
              </mc:Choice>
              <mc:Fallback>
                <p:oleObj name="Visio" r:id="rId4" imgW="12649200" imgH="7759700" progId="Visio.Drawing.6">
                  <p:embed/>
                  <p:pic>
                    <p:nvPicPr>
                      <p:cNvPr id="111618" name="Object 2">
                        <a:extLst>
                          <a:ext uri="{FF2B5EF4-FFF2-40B4-BE49-F238E27FC236}">
                            <a16:creationId xmlns:a16="http://schemas.microsoft.com/office/drawing/2014/main" id="{2B266904-DDFF-BE45-9ABC-3D457D291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406" y="1580180"/>
                        <a:ext cx="96012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099" name="Rectangle 3">
            <a:extLst>
              <a:ext uri="{FF2B5EF4-FFF2-40B4-BE49-F238E27FC236}">
                <a16:creationId xmlns:a16="http://schemas.microsoft.com/office/drawing/2014/main" id="{2BA38802-7C73-324D-8D12-6350C99C3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Data transmission</a:t>
            </a:r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id="{FC531797-AB2E-464C-AAA0-D9E368A28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5429834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When RP receives multicast data packet, it sends a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Register stop</a:t>
            </a:r>
            <a:r>
              <a:rPr lang="en-US" dirty="0">
                <a:cs typeface="+mn-cs"/>
              </a:rPr>
              <a:t> message to R1. This message stops the transmission of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Register messages</a:t>
            </a:r>
            <a:r>
              <a:rPr lang="en-US" dirty="0">
                <a:cs typeface="+mn-cs"/>
              </a:rPr>
              <a:t> by R1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0101" name="Rectangle 5">
            <a:extLst>
              <a:ext uri="{FF2B5EF4-FFF2-40B4-BE49-F238E27FC236}">
                <a16:creationId xmlns:a16="http://schemas.microsoft.com/office/drawing/2014/main" id="{3FA53393-1B67-8A4A-B45A-E52D555CC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0102" name="Rectangle 6">
            <a:extLst>
              <a:ext uri="{FF2B5EF4-FFF2-40B4-BE49-F238E27FC236}">
                <a16:creationId xmlns:a16="http://schemas.microsoft.com/office/drawing/2014/main" id="{0BA40465-AC16-9B4A-95C4-B40B3B2A0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0103" name="Rectangle 7">
            <a:extLst>
              <a:ext uri="{FF2B5EF4-FFF2-40B4-BE49-F238E27FC236}">
                <a16:creationId xmlns:a16="http://schemas.microsoft.com/office/drawing/2014/main" id="{30842F28-4BBB-9446-ADEF-3231599C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E99C2E-9406-F242-BF21-3D03D019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>
            <a:extLst>
              <a:ext uri="{FF2B5EF4-FFF2-40B4-BE49-F238E27FC236}">
                <a16:creationId xmlns:a16="http://schemas.microsoft.com/office/drawing/2014/main" id="{74CA4E5B-9F5A-0A41-8948-EDCA9C64B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0891"/>
              </p:ext>
            </p:extLst>
          </p:nvPr>
        </p:nvGraphicFramePr>
        <p:xfrm>
          <a:off x="7100236" y="1609725"/>
          <a:ext cx="447675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5410200" imgH="6883400" progId="Visio.Drawing.11">
                  <p:embed/>
                </p:oleObj>
              </mc:Choice>
              <mc:Fallback>
                <p:oleObj name="Visio" r:id="rId4" imgW="5410200" imgH="6883400" progId="Visio.Drawing.11">
                  <p:embed/>
                  <p:pic>
                    <p:nvPicPr>
                      <p:cNvPr id="113666" name="Object 2">
                        <a:extLst>
                          <a:ext uri="{FF2B5EF4-FFF2-40B4-BE49-F238E27FC236}">
                            <a16:creationId xmlns:a16="http://schemas.microsoft.com/office/drawing/2014/main" id="{74CA4E5B-9F5A-0A41-8948-EDCA9C64B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236" y="1609725"/>
                        <a:ext cx="447675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39" name="Rectangle 3">
            <a:extLst>
              <a:ext uri="{FF2B5EF4-FFF2-40B4-BE49-F238E27FC236}">
                <a16:creationId xmlns:a16="http://schemas.microsoft.com/office/drawing/2014/main" id="{2AC79877-0A2A-DC46-B030-93BEC2C0E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Data transmission</a:t>
            </a: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611E71BF-A2FD-C84C-AFAF-6D903E736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5506836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Now, multicast packets are sent:</a:t>
            </a:r>
          </a:p>
          <a:p>
            <a:pPr lvl="1">
              <a:defRPr/>
            </a:pPr>
            <a:r>
              <a:rPr lang="en-US" dirty="0"/>
              <a:t>From S1 to RP</a:t>
            </a:r>
          </a:p>
          <a:p>
            <a:pPr lvl="1">
              <a:defRPr/>
            </a:pPr>
            <a:r>
              <a:rPr lang="en-US" dirty="0"/>
              <a:t>From RP to H2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id="{1AF19DE8-EB47-C441-9D75-51E64FEA4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id="{67E4EE7A-4743-A24B-ADBF-CEB0A81D7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21543" name="Rectangle 7">
            <a:extLst>
              <a:ext uri="{FF2B5EF4-FFF2-40B4-BE49-F238E27FC236}">
                <a16:creationId xmlns:a16="http://schemas.microsoft.com/office/drawing/2014/main" id="{7FACEB47-2F55-E941-8DE1-72AF6214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11E4F-D28E-D042-8512-4928E5C2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2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8">
            <a:extLst>
              <a:ext uri="{FF2B5EF4-FFF2-40B4-BE49-F238E27FC236}">
                <a16:creationId xmlns:a16="http://schemas.microsoft.com/office/drawing/2014/main" id="{F10005D4-1DAD-B342-96E3-FF5AB8F74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095962"/>
              </p:ext>
            </p:extLst>
          </p:nvPr>
        </p:nvGraphicFramePr>
        <p:xfrm>
          <a:off x="7264132" y="1642196"/>
          <a:ext cx="9010650" cy="539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65100200" imgH="42049700" progId="Visio.Drawing.6">
                  <p:embed/>
                </p:oleObj>
              </mc:Choice>
              <mc:Fallback>
                <p:oleObj name="Visio" r:id="rId4" imgW="65100200" imgH="42049700" progId="Visio.Drawing.6">
                  <p:embed/>
                  <p:pic>
                    <p:nvPicPr>
                      <p:cNvPr id="115714" name="Object 8">
                        <a:extLst>
                          <a:ext uri="{FF2B5EF4-FFF2-40B4-BE49-F238E27FC236}">
                            <a16:creationId xmlns:a16="http://schemas.microsoft.com/office/drawing/2014/main" id="{F10005D4-1DAD-B342-96E3-FF5AB8F74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132" y="1642196"/>
                        <a:ext cx="9010650" cy="539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3" name="Rectangle 3">
            <a:extLst>
              <a:ext uri="{FF2B5EF4-FFF2-40B4-BE49-F238E27FC236}">
                <a16:creationId xmlns:a16="http://schemas.microsoft.com/office/drawing/2014/main" id="{165BC8B6-ACF2-3443-9392-DD46C9199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Switching to source-based tree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51D367F3-3943-3342-9DF8-1DEA9BDB3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5882222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When data to receivers exceeds a threshold, routers switch to a source-based tree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This is done by sending an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Explicit join message</a:t>
            </a:r>
            <a:r>
              <a:rPr lang="en-US" dirty="0">
                <a:cs typeface="+mn-cs"/>
              </a:rPr>
              <a:t> to source S1</a:t>
            </a:r>
          </a:p>
          <a:p>
            <a:pPr lvl="1">
              <a:defRPr/>
            </a:pPr>
            <a:r>
              <a:rPr lang="en-US" dirty="0"/>
              <a:t>This sets up an reverse shortest path tree with root R1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24AEF19-3E0B-224E-8B5D-6E3EA1FD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1134955F-1932-434C-A25B-C7DC1FC5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9962FA6F-1C96-DD41-9058-4C02B834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1129" name="Rectangle 9">
            <a:extLst>
              <a:ext uri="{FF2B5EF4-FFF2-40B4-BE49-F238E27FC236}">
                <a16:creationId xmlns:a16="http://schemas.microsoft.com/office/drawing/2014/main" id="{AE6F2FBD-34FD-E244-B78E-CC364E1AE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31C94-B080-5C46-806D-A9D68FD0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49B08C-242A-D446-AA32-F9A1D225E3A3}"/>
              </a:ext>
            </a:extLst>
          </p:cNvPr>
          <p:cNvSpPr/>
          <p:nvPr/>
        </p:nvSpPr>
        <p:spPr>
          <a:xfrm>
            <a:off x="7421079" y="6468176"/>
            <a:ext cx="3691112" cy="38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8">
            <a:extLst>
              <a:ext uri="{FF2B5EF4-FFF2-40B4-BE49-F238E27FC236}">
                <a16:creationId xmlns:a16="http://schemas.microsoft.com/office/drawing/2014/main" id="{F10005D4-1DAD-B342-96E3-FF5AB8F7469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64132" y="1642196"/>
          <a:ext cx="9010650" cy="539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4" imgW="65100200" imgH="42049700" progId="Visio.Drawing.6">
                  <p:embed/>
                </p:oleObj>
              </mc:Choice>
              <mc:Fallback>
                <p:oleObj name="Visio" r:id="rId4" imgW="65100200" imgH="42049700" progId="Visio.Drawing.6">
                  <p:embed/>
                  <p:pic>
                    <p:nvPicPr>
                      <p:cNvPr id="115714" name="Object 8">
                        <a:extLst>
                          <a:ext uri="{FF2B5EF4-FFF2-40B4-BE49-F238E27FC236}">
                            <a16:creationId xmlns:a16="http://schemas.microsoft.com/office/drawing/2014/main" id="{F10005D4-1DAD-B342-96E3-FF5AB8F74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132" y="1642196"/>
                        <a:ext cx="9010650" cy="539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3" name="Rectangle 3">
            <a:extLst>
              <a:ext uri="{FF2B5EF4-FFF2-40B4-BE49-F238E27FC236}">
                <a16:creationId xmlns:a16="http://schemas.microsoft.com/office/drawing/2014/main" id="{165BC8B6-ACF2-3443-9392-DD46C9199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Switching to source-based tree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id="{51D367F3-3943-3342-9DF8-1DEA9BDB3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5882222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When the reverse shortest path tree with root R1 is setup,  packets on R1 are sent on two paths: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R1 </a:t>
            </a:r>
            <a:r>
              <a:rPr lang="en-US" dirty="0">
                <a:cs typeface="+mn-cs"/>
                <a:sym typeface="Wingdings" pitchFamily="2" charset="2"/>
              </a:rPr>
              <a:t> R5  R2  R3</a:t>
            </a: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R1  R2  R3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There may be duplicate packets being sent for some time</a:t>
            </a:r>
          </a:p>
        </p:txBody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24AEF19-3E0B-224E-8B5D-6E3EA1FD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1134955F-1932-434C-A25B-C7DC1FC5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9962FA6F-1C96-DD41-9058-4C02B834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1129" name="Rectangle 9">
            <a:extLst>
              <a:ext uri="{FF2B5EF4-FFF2-40B4-BE49-F238E27FC236}">
                <a16:creationId xmlns:a16="http://schemas.microsoft.com/office/drawing/2014/main" id="{AE6F2FBD-34FD-E244-B78E-CC364E1AE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31C94-B080-5C46-806D-A9D68FD0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49B08C-242A-D446-AA32-F9A1D225E3A3}"/>
              </a:ext>
            </a:extLst>
          </p:cNvPr>
          <p:cNvSpPr/>
          <p:nvPr/>
        </p:nvSpPr>
        <p:spPr>
          <a:xfrm>
            <a:off x="7421079" y="6468176"/>
            <a:ext cx="3691112" cy="38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7F1F7-D189-2D46-B1CE-D2A3C08EF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374" y="3147884"/>
            <a:ext cx="673100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0E3326-0AA2-1E4E-9B81-F1962127510B}"/>
              </a:ext>
            </a:extLst>
          </p:cNvPr>
          <p:cNvSpPr/>
          <p:nvPr/>
        </p:nvSpPr>
        <p:spPr>
          <a:xfrm>
            <a:off x="7784757" y="3052119"/>
            <a:ext cx="432486" cy="778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C542B-8201-374B-B67B-3AB6686B8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13" y="4143833"/>
            <a:ext cx="641007" cy="5781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2369B4-77FB-5649-96C7-82E921DEF00A}"/>
              </a:ext>
            </a:extLst>
          </p:cNvPr>
          <p:cNvSpPr/>
          <p:nvPr/>
        </p:nvSpPr>
        <p:spPr>
          <a:xfrm>
            <a:off x="7479957" y="4106561"/>
            <a:ext cx="432486" cy="778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7D32B2-35C6-8B43-9E9B-4F992BA4E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310" y="5042587"/>
            <a:ext cx="673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3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>
            <a:extLst>
              <a:ext uri="{FF2B5EF4-FFF2-40B4-BE49-F238E27FC236}">
                <a16:creationId xmlns:a16="http://schemas.microsoft.com/office/drawing/2014/main" id="{DE0908D7-CF3A-4D4B-978F-94171D763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49386"/>
              </p:ext>
            </p:extLst>
          </p:nvPr>
        </p:nvGraphicFramePr>
        <p:xfrm>
          <a:off x="7157787" y="1457017"/>
          <a:ext cx="9532938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4" imgW="10867500" imgH="7018920" progId="Visio.Drawing.11">
                  <p:embed/>
                </p:oleObj>
              </mc:Choice>
              <mc:Fallback>
                <p:oleObj name="Visio" r:id="rId4" imgW="10867500" imgH="7018920" progId="Visio.Drawing.11">
                  <p:embed/>
                  <p:pic>
                    <p:nvPicPr>
                      <p:cNvPr id="117762" name="Object 2">
                        <a:extLst>
                          <a:ext uri="{FF2B5EF4-FFF2-40B4-BE49-F238E27FC236}">
                            <a16:creationId xmlns:a16="http://schemas.microsoft.com/office/drawing/2014/main" id="{DE0908D7-CF3A-4D4B-978F-94171D763D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787" y="1457017"/>
                        <a:ext cx="9532938" cy="6086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47" name="Rectangle 3">
            <a:extLst>
              <a:ext uri="{FF2B5EF4-FFF2-40B4-BE49-F238E27FC236}">
                <a16:creationId xmlns:a16="http://schemas.microsoft.com/office/drawing/2014/main" id="{E2AB3511-CE9A-5242-A93F-F64AF4E5A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Switching to source-based tree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CD1425F0-77C0-7E40-819C-84CFDE620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6007350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At R2, when first packet arrives from R1 on its interface I1: </a:t>
            </a:r>
          </a:p>
          <a:p>
            <a:pPr lvl="1">
              <a:defRPr/>
            </a:pPr>
            <a:r>
              <a:rPr lang="en-US" dirty="0"/>
              <a:t>R2 now receives data on RPF interface with respect to S1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R2 sends a </a:t>
            </a:r>
            <a:r>
              <a:rPr lang="en-US" i="1" dirty="0">
                <a:solidFill>
                  <a:srgbClr val="C00000"/>
                </a:solidFill>
              </a:rPr>
              <a:t>Prune message</a:t>
            </a:r>
            <a:r>
              <a:rPr lang="en-US" dirty="0"/>
              <a:t> on </a:t>
            </a:r>
            <a:r>
              <a:rPr lang="en-US" dirty="0">
                <a:cs typeface="+mn-cs"/>
              </a:rPr>
              <a:t>its RPF with respect to </a:t>
            </a:r>
            <a:r>
              <a:rPr lang="en-US" dirty="0"/>
              <a:t>RP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After the pruning, data is forwarded only along the shortest-path tree with root R1 (S1)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92E89A4E-D27F-D14F-AC90-03E5F696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90BF4EC9-28B5-254C-9A33-E862D7545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2151" name="Rectangle 7">
            <a:extLst>
              <a:ext uri="{FF2B5EF4-FFF2-40B4-BE49-F238E27FC236}">
                <a16:creationId xmlns:a16="http://schemas.microsoft.com/office/drawing/2014/main" id="{BE55C53D-666E-734C-817F-C866F81C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2152" name="Rectangle 8">
            <a:extLst>
              <a:ext uri="{FF2B5EF4-FFF2-40B4-BE49-F238E27FC236}">
                <a16:creationId xmlns:a16="http://schemas.microsoft.com/office/drawing/2014/main" id="{FB9F1513-8288-D74A-A679-262770715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A65C2-6EB1-B74F-ACA9-73F3E494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B67F5-D112-B04C-9E79-397F83C3549A}"/>
              </a:ext>
            </a:extLst>
          </p:cNvPr>
          <p:cNvSpPr/>
          <p:nvPr/>
        </p:nvSpPr>
        <p:spPr>
          <a:xfrm>
            <a:off x="7363326" y="4219074"/>
            <a:ext cx="1090863" cy="705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7E0C8B-9ADB-9E4A-AC24-07393961FE07}"/>
              </a:ext>
            </a:extLst>
          </p:cNvPr>
          <p:cNvSpPr/>
          <p:nvPr/>
        </p:nvSpPr>
        <p:spPr>
          <a:xfrm>
            <a:off x="7554686" y="4256314"/>
            <a:ext cx="925285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4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42F3-AC56-5A46-BAA9-55915ED4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PIM-SM for Source Specific Multicast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145C-1458-3E48-BD59-CD2374FD1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773238"/>
            <a:ext cx="5859719" cy="454120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Source Specific Multicast, PIM-SM only builds a source-based tree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Router simply send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Join (S1,G) </a:t>
            </a:r>
            <a:r>
              <a:rPr lang="en-US" dirty="0">
                <a:cs typeface="+mn-cs"/>
              </a:rPr>
              <a:t>messages on their RPF interface with respect to S1 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where S1 is the source, and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G is the multicast group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There is no need for a RP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3E4ED-71D8-0842-B862-BD86B6AE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1925B841-57D8-F845-A158-1B82133DF0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03864" y="1705232"/>
          <a:ext cx="9421491" cy="563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Visio" r:id="rId4" imgW="65100200" imgH="42049700" progId="Visio.Drawing.6">
                  <p:embed/>
                </p:oleObj>
              </mc:Choice>
              <mc:Fallback>
                <p:oleObj name="Visio" r:id="rId4" imgW="65100200" imgH="42049700" progId="Visio.Drawing.6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1925B841-57D8-F845-A158-1B82133DF0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864" y="1705232"/>
                        <a:ext cx="9421491" cy="563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B73971E-C55B-4843-8B67-254AC5A5481D}"/>
              </a:ext>
            </a:extLst>
          </p:cNvPr>
          <p:cNvSpPr/>
          <p:nvPr/>
        </p:nvSpPr>
        <p:spPr>
          <a:xfrm>
            <a:off x="8402595" y="4687329"/>
            <a:ext cx="617837" cy="778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E74295-7BC5-5643-BAA4-167149872656}"/>
              </a:ext>
            </a:extLst>
          </p:cNvPr>
          <p:cNvSpPr/>
          <p:nvPr/>
        </p:nvSpPr>
        <p:spPr>
          <a:xfrm>
            <a:off x="9354065" y="2928552"/>
            <a:ext cx="687859" cy="59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719514-E4A2-DD44-A041-B397BB33CD2E}"/>
              </a:ext>
            </a:extLst>
          </p:cNvPr>
          <p:cNvSpPr/>
          <p:nvPr/>
        </p:nvSpPr>
        <p:spPr>
          <a:xfrm>
            <a:off x="9181070" y="2788508"/>
            <a:ext cx="1058561" cy="59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F002A-13A3-3649-A19F-EEA35B7D80D1}"/>
              </a:ext>
            </a:extLst>
          </p:cNvPr>
          <p:cNvSpPr/>
          <p:nvPr/>
        </p:nvSpPr>
        <p:spPr>
          <a:xfrm>
            <a:off x="9321113" y="4353700"/>
            <a:ext cx="959708" cy="42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9EBC3D-688E-A64D-B245-B13DC1C235A0}"/>
              </a:ext>
            </a:extLst>
          </p:cNvPr>
          <p:cNvSpPr/>
          <p:nvPr/>
        </p:nvSpPr>
        <p:spPr>
          <a:xfrm>
            <a:off x="8233719" y="5321642"/>
            <a:ext cx="617837" cy="778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∂</a:t>
            </a:r>
          </a:p>
        </p:txBody>
      </p:sp>
    </p:spTree>
    <p:extLst>
      <p:ext uri="{BB962C8B-B14F-4D97-AF65-F5344CB8AC3E}">
        <p14:creationId xmlns:p14="http://schemas.microsoft.com/office/powerpoint/2010/main" val="124162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42F3-AC56-5A46-BAA9-55915ED4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PIM-SM for Source Specific Multicast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145C-1458-3E48-BD59-CD2374FD1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773238"/>
            <a:ext cx="5859719" cy="454120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Source Specific Multicast, PIM-SM only builds a source-based tree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Router simply send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Join (S1,G) </a:t>
            </a:r>
            <a:r>
              <a:rPr lang="en-US" dirty="0">
                <a:cs typeface="+mn-cs"/>
              </a:rPr>
              <a:t>messages on their RPF interface with respect to S1 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where S1 is the source, and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G is the multicast group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There is no need for a RP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3E4ED-71D8-0842-B862-BD86B6AE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1925B841-57D8-F845-A158-1B82133DF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08882"/>
              </p:ext>
            </p:extLst>
          </p:nvPr>
        </p:nvGraphicFramePr>
        <p:xfrm>
          <a:off x="6803864" y="1705232"/>
          <a:ext cx="9421491" cy="563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Visio" r:id="rId4" imgW="65100200" imgH="42049700" progId="Visio.Drawing.6">
                  <p:embed/>
                </p:oleObj>
              </mc:Choice>
              <mc:Fallback>
                <p:oleObj name="Visio" r:id="rId4" imgW="65100200" imgH="42049700" progId="Visio.Drawing.6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1925B841-57D8-F845-A158-1B82133DF0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864" y="1705232"/>
                        <a:ext cx="9421491" cy="563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85C3836-CD69-814D-AC5B-8904FB72F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2434" y="3374424"/>
            <a:ext cx="673100" cy="68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54646F-3BA6-7340-92F6-3A5C4DD8880F}"/>
              </a:ext>
            </a:extLst>
          </p:cNvPr>
          <p:cNvSpPr/>
          <p:nvPr/>
        </p:nvSpPr>
        <p:spPr>
          <a:xfrm>
            <a:off x="7376984" y="3323967"/>
            <a:ext cx="432486" cy="778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3971E-C55B-4843-8B67-254AC5A5481D}"/>
              </a:ext>
            </a:extLst>
          </p:cNvPr>
          <p:cNvSpPr/>
          <p:nvPr/>
        </p:nvSpPr>
        <p:spPr>
          <a:xfrm>
            <a:off x="6981568" y="4118918"/>
            <a:ext cx="1103870" cy="778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E74295-7BC5-5643-BAA4-167149872656}"/>
              </a:ext>
            </a:extLst>
          </p:cNvPr>
          <p:cNvSpPr/>
          <p:nvPr/>
        </p:nvSpPr>
        <p:spPr>
          <a:xfrm>
            <a:off x="9354065" y="2928552"/>
            <a:ext cx="687859" cy="59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719514-E4A2-DD44-A041-B397BB33CD2E}"/>
              </a:ext>
            </a:extLst>
          </p:cNvPr>
          <p:cNvSpPr/>
          <p:nvPr/>
        </p:nvSpPr>
        <p:spPr>
          <a:xfrm>
            <a:off x="9181070" y="2788508"/>
            <a:ext cx="1058561" cy="59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F002A-13A3-3649-A19F-EEA35B7D80D1}"/>
              </a:ext>
            </a:extLst>
          </p:cNvPr>
          <p:cNvSpPr/>
          <p:nvPr/>
        </p:nvSpPr>
        <p:spPr>
          <a:xfrm>
            <a:off x="9321113" y="4353700"/>
            <a:ext cx="959708" cy="42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Application of the principles of multicast routing (RPF) in routing protocols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680E4-A906-6F4F-88AF-FCA48C94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FFD6A38F-7B62-5B4E-B54C-AE471E546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routing protocols in the Internet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ACC82BD0-5618-3647-A65F-43FF49830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5222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Distance Vector Multicast Routing Protocol (DVMRP):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First multicast routing protocol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Assumes an </a:t>
            </a:r>
            <a:r>
              <a:rPr lang="ja-JP" altLang="en-US" sz="1800"/>
              <a:t>“</a:t>
            </a:r>
            <a:r>
              <a:rPr lang="en-US" altLang="ja-JP" sz="1800" dirty="0"/>
              <a:t>overlay</a:t>
            </a:r>
            <a:r>
              <a:rPr lang="ja-JP" altLang="en-US" sz="1800"/>
              <a:t>”</a:t>
            </a:r>
            <a:r>
              <a:rPr lang="en-US" altLang="ja-JP" sz="1800" dirty="0"/>
              <a:t> topology of multicast routers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Implements flood-and-prune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Multicast Open Shortest Path First (MOSPF):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Multicast extensions to OSPF. Each router calculates a shortest-path tree based on link state database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Link state advertisements for multicast groups raises scalability concerns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Core Based Tree (CBT):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First core-based tree routing protocol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Protocol Independent Multicast (PIM):</a:t>
            </a:r>
            <a:endParaRPr lang="en-US" altLang="en-US" sz="2000" b="1" dirty="0"/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Runs in two modes: PIM Dense Mode (PIM-DM) and PIM Sparse Mode (PIM-SM). 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PIM-DM builds source-based trees using flood-and-prune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PIM-SM  builds core-based trees as well as source-based trees with explicit joins.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9B8181-4FF1-FD47-8A7B-C17C3188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13BF34-DEF8-504C-A83D-443B4439853C}"/>
              </a:ext>
            </a:extLst>
          </p:cNvPr>
          <p:cNvSpPr/>
          <p:nvPr/>
        </p:nvSpPr>
        <p:spPr>
          <a:xfrm>
            <a:off x="624468" y="4939990"/>
            <a:ext cx="9088244" cy="14162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6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42760FA4-40EA-9C41-BDB0-DA8CB0A17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MBONE - original </a:t>
            </a:r>
            <a:r>
              <a:rPr lang="en-US" dirty="0"/>
              <a:t>m</a:t>
            </a:r>
            <a:r>
              <a:rPr lang="en-US" dirty="0">
                <a:cs typeface="+mj-cs"/>
              </a:rPr>
              <a:t>ulticast </a:t>
            </a:r>
            <a:r>
              <a:rPr lang="en-US" dirty="0"/>
              <a:t>d</a:t>
            </a:r>
            <a:r>
              <a:rPr lang="en-US" dirty="0">
                <a:cs typeface="+mj-cs"/>
              </a:rPr>
              <a:t>eployment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C17698C8-47DE-214F-8F39-7EE278346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353800" cy="4541203"/>
          </a:xfrm>
        </p:spPr>
        <p:txBody>
          <a:bodyPr/>
          <a:lstStyle/>
          <a:p>
            <a:pPr>
              <a:defRPr/>
            </a:pPr>
            <a:r>
              <a:rPr lang="en-US" sz="2200" dirty="0" err="1"/>
              <a:t>MBone</a:t>
            </a:r>
            <a:r>
              <a:rPr lang="en-US" sz="2200" dirty="0"/>
              <a:t> (Multicast Backbone) was the first IP multicast deployment in 1992</a:t>
            </a:r>
          </a:p>
          <a:p>
            <a:pPr>
              <a:defRPr/>
            </a:pPr>
            <a:r>
              <a:rPr lang="en-US" sz="2200" dirty="0" err="1"/>
              <a:t>MBone</a:t>
            </a:r>
            <a:r>
              <a:rPr lang="en-US" sz="2200" dirty="0"/>
              <a:t> consisted of multicast routers that exchange IP multicast datagrams over a unicast IP network</a:t>
            </a:r>
          </a:p>
          <a:p>
            <a:pPr>
              <a:defRPr/>
            </a:pPr>
            <a:r>
              <a:rPr lang="en-US" sz="2200" dirty="0"/>
              <a:t>DVMRP was the routing protocol for the </a:t>
            </a:r>
            <a:r>
              <a:rPr lang="en-US" sz="2200" dirty="0" err="1"/>
              <a:t>MBone</a:t>
            </a: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26FD1A59-AC84-E549-9EFE-6482F63A3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70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96261" name="Object 4">
            <a:extLst>
              <a:ext uri="{FF2B5EF4-FFF2-40B4-BE49-F238E27FC236}">
                <a16:creationId xmlns:a16="http://schemas.microsoft.com/office/drawing/2014/main" id="{43342FBD-0699-9147-9919-8409C32DA1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692400"/>
          <a:ext cx="70866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46240700" imgH="29972000" progId="Visio.Drawing.11">
                  <p:embed/>
                </p:oleObj>
              </mc:Choice>
              <mc:Fallback>
                <p:oleObj name="Visio" r:id="rId3" imgW="46240700" imgH="29972000" progId="Visio.Drawing.11">
                  <p:embed/>
                  <p:pic>
                    <p:nvPicPr>
                      <p:cNvPr id="96261" name="Object 4">
                        <a:extLst>
                          <a:ext uri="{FF2B5EF4-FFF2-40B4-BE49-F238E27FC236}">
                            <a16:creationId xmlns:a16="http://schemas.microsoft.com/office/drawing/2014/main" id="{43342FBD-0699-9147-9919-8409C32DA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92400"/>
                        <a:ext cx="7086600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F8F8FD-AAA3-4140-85C3-2152778A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3B7E114C-A1FF-9F40-94BA-F6AD876F8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0020FEAF-EA86-D545-B08A-F34DF871A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705" y="1808163"/>
            <a:ext cx="12073055" cy="7508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MBone</a:t>
            </a:r>
            <a:r>
              <a:rPr lang="en-US" sz="2400" dirty="0">
                <a:cs typeface="+mn-cs"/>
              </a:rPr>
              <a:t> routers connect via IP tunnels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With tunneling, IP packets are encapsulated by another IP header (</a:t>
            </a:r>
            <a:r>
              <a:rPr lang="en-US" sz="2400" b="1" dirty="0">
                <a:cs typeface="+mn-cs"/>
              </a:rPr>
              <a:t>IP-in-IP encapsulation</a:t>
            </a:r>
            <a:r>
              <a:rPr lang="en-US" sz="2400" dirty="0">
                <a:cs typeface="+mn-cs"/>
              </a:rPr>
              <a:t>)</a:t>
            </a:r>
          </a:p>
        </p:txBody>
      </p:sp>
      <p:sp>
        <p:nvSpPr>
          <p:cNvPr id="324612" name="Rectangle 4">
            <a:extLst>
              <a:ext uri="{FF2B5EF4-FFF2-40B4-BE49-F238E27FC236}">
                <a16:creationId xmlns:a16="http://schemas.microsoft.com/office/drawing/2014/main" id="{C0252CA9-481B-654B-B9DA-D8EEE95AC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5356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97285" name="Object 5">
            <a:extLst>
              <a:ext uri="{FF2B5EF4-FFF2-40B4-BE49-F238E27FC236}">
                <a16:creationId xmlns:a16="http://schemas.microsoft.com/office/drawing/2014/main" id="{F947A36A-21F0-5242-B2BC-E61281626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0388" y="2973388"/>
          <a:ext cx="8532812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10274300" imgH="3962400" progId="Visio.Drawing.11">
                  <p:embed/>
                </p:oleObj>
              </mc:Choice>
              <mc:Fallback>
                <p:oleObj name="Visio" r:id="rId4" imgW="10274300" imgH="3962400" progId="Visio.Drawing.11">
                  <p:embed/>
                  <p:pic>
                    <p:nvPicPr>
                      <p:cNvPr id="97285" name="Object 5">
                        <a:extLst>
                          <a:ext uri="{FF2B5EF4-FFF2-40B4-BE49-F238E27FC236}">
                            <a16:creationId xmlns:a16="http://schemas.microsoft.com/office/drawing/2014/main" id="{F947A36A-21F0-5242-B2BC-E61281626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973388"/>
                        <a:ext cx="8532812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BC58CA-9F7A-C64E-868F-1519D7B7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FDA328-328E-4B4C-A743-D1DF3A8A1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PIM </a:t>
            </a:r>
            <a:r>
              <a:rPr lang="en-US" dirty="0"/>
              <a:t>m</a:t>
            </a:r>
            <a:r>
              <a:rPr lang="en-US" dirty="0">
                <a:cs typeface="+mj-cs"/>
              </a:rPr>
              <a:t>essages (PIM version 2)</a:t>
            </a:r>
          </a:p>
        </p:txBody>
      </p:sp>
      <p:sp>
        <p:nvSpPr>
          <p:cNvPr id="226310" name="Rectangle 6">
            <a:extLst>
              <a:ext uri="{FF2B5EF4-FFF2-40B4-BE49-F238E27FC236}">
                <a16:creationId xmlns:a16="http://schemas.microsoft.com/office/drawing/2014/main" id="{B62C23CB-12E3-DD48-8325-5071BA06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823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99332" name="Object 5">
            <a:extLst>
              <a:ext uri="{FF2B5EF4-FFF2-40B4-BE49-F238E27FC236}">
                <a16:creationId xmlns:a16="http://schemas.microsoft.com/office/drawing/2014/main" id="{64ED3244-D112-A54A-9DBE-688C178D2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09320"/>
              </p:ext>
            </p:extLst>
          </p:nvPr>
        </p:nvGraphicFramePr>
        <p:xfrm>
          <a:off x="118946" y="1561172"/>
          <a:ext cx="716280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28867100" imgH="7645400" progId="Visio.Drawing.6">
                  <p:embed/>
                </p:oleObj>
              </mc:Choice>
              <mc:Fallback>
                <p:oleObj name="Visio" r:id="rId4" imgW="28867100" imgH="7645400" progId="Visio.Drawing.6">
                  <p:embed/>
                  <p:pic>
                    <p:nvPicPr>
                      <p:cNvPr id="99332" name="Object 5">
                        <a:extLst>
                          <a:ext uri="{FF2B5EF4-FFF2-40B4-BE49-F238E27FC236}">
                            <a16:creationId xmlns:a16="http://schemas.microsoft.com/office/drawing/2014/main" id="{64ED3244-D112-A54A-9DBE-688C178D2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46" y="1561172"/>
                        <a:ext cx="7162800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582" name="Group 278">
            <a:extLst>
              <a:ext uri="{FF2B5EF4-FFF2-40B4-BE49-F238E27FC236}">
                <a16:creationId xmlns:a16="http://schemas.microsoft.com/office/drawing/2014/main" id="{8789E8DC-43B7-B845-9772-54F0C074D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951974"/>
              </p:ext>
            </p:extLst>
          </p:nvPr>
        </p:nvGraphicFramePr>
        <p:xfrm>
          <a:off x="7136781" y="2378928"/>
          <a:ext cx="4793165" cy="3676207"/>
        </p:xfrm>
        <a:graphic>
          <a:graphicData uri="http://schemas.openxmlformats.org/drawingml/2006/table">
            <a:tbl>
              <a:tblPr/>
              <a:tblGrid>
                <a:gridCol w="1882062">
                  <a:extLst>
                    <a:ext uri="{9D8B030D-6E8A-4147-A177-3AD203B41FA5}">
                      <a16:colId xmlns:a16="http://schemas.microsoft.com/office/drawing/2014/main" val="250602927"/>
                    </a:ext>
                  </a:extLst>
                </a:gridCol>
                <a:gridCol w="1250759">
                  <a:extLst>
                    <a:ext uri="{9D8B030D-6E8A-4147-A177-3AD203B41FA5}">
                      <a16:colId xmlns:a16="http://schemas.microsoft.com/office/drawing/2014/main" val="3057591056"/>
                    </a:ext>
                  </a:extLst>
                </a:gridCol>
                <a:gridCol w="832711">
                  <a:extLst>
                    <a:ext uri="{9D8B030D-6E8A-4147-A177-3AD203B41FA5}">
                      <a16:colId xmlns:a16="http://schemas.microsoft.com/office/drawing/2014/main" val="2536520456"/>
                    </a:ext>
                  </a:extLst>
                </a:gridCol>
                <a:gridCol w="827633">
                  <a:extLst>
                    <a:ext uri="{9D8B030D-6E8A-4147-A177-3AD203B41FA5}">
                      <a16:colId xmlns:a16="http://schemas.microsoft.com/office/drawing/2014/main" val="2757035353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PIM-DM messages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Type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PIM-DM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PIM-SM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6203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Hello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058244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Register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099587"/>
                  </a:ext>
                </a:extLst>
              </a:tr>
              <a:tr h="354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Register-Stop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341361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Join/Prune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945392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Bootstrap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232337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Assert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70874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Graft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681841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Graft-Ack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560629"/>
                  </a:ext>
                </a:extLst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Candidate-RP-Advertisement  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791060"/>
                  </a:ext>
                </a:extLst>
              </a:tr>
            </a:tbl>
          </a:graphicData>
        </a:graphic>
      </p:graphicFrame>
      <p:sp>
        <p:nvSpPr>
          <p:cNvPr id="226583" name="Text Box 279">
            <a:extLst>
              <a:ext uri="{FF2B5EF4-FFF2-40B4-BE49-F238E27FC236}">
                <a16:creationId xmlns:a16="http://schemas.microsoft.com/office/drawing/2014/main" id="{709C2DBF-2DA6-434E-9035-3A3A3321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41" y="3624146"/>
            <a:ext cx="5529147" cy="267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marL="363538" indent="-354013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Encapsulated in IP datagrams with protocol number 103</a:t>
            </a:r>
          </a:p>
          <a:p>
            <a:pPr marL="363538" indent="-354013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PIM messages can be sent as unicast or multicast packet </a:t>
            </a:r>
          </a:p>
          <a:p>
            <a:pPr marL="363538" indent="-354013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224.0.0.13 is reserved as the </a:t>
            </a:r>
            <a:r>
              <a:rPr lang="en-US" sz="2400" i="1" dirty="0">
                <a:latin typeface="Arial" charset="0"/>
                <a:ea typeface="ＭＳ Ｐゴシック" charset="0"/>
              </a:rPr>
              <a:t>ALL-PIM-Routers</a:t>
            </a:r>
            <a:r>
              <a:rPr lang="en-US" sz="2400" dirty="0">
                <a:latin typeface="Arial" charset="0"/>
                <a:ea typeface="ＭＳ Ｐゴシック" charset="0"/>
              </a:rPr>
              <a:t> group</a:t>
            </a:r>
            <a:endParaRPr lang="en-US" sz="24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AE013-B4B2-854A-8948-FA62993614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205C-AFB4-6C4A-B0FC-C4DFF6F9BFA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52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DB91C324-D7AC-B548-A96A-4A5D2145D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PIM-DM: PIM Dense Mode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0D91913B-4398-9E42-9A5A-F729C2AFC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8676" y="1779288"/>
            <a:ext cx="6330646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PIM-DM implements flood-and-prune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+mn-cs"/>
              </a:rPr>
              <a:t>Orange packet: </a:t>
            </a:r>
            <a:r>
              <a:rPr lang="en-US" dirty="0">
                <a:cs typeface="+mn-cs"/>
              </a:rPr>
              <a:t>Multicast packet (=Data)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Blue packet: </a:t>
            </a:r>
            <a:r>
              <a:rPr lang="en-US" dirty="0"/>
              <a:t>Unicast </a:t>
            </a:r>
            <a:r>
              <a:rPr lang="en-US" dirty="0">
                <a:cs typeface="+mn-cs"/>
              </a:rPr>
              <a:t>PIM message</a:t>
            </a:r>
          </a:p>
        </p:txBody>
      </p:sp>
      <p:sp>
        <p:nvSpPr>
          <p:cNvPr id="254981" name="Rectangle 5">
            <a:extLst>
              <a:ext uri="{FF2B5EF4-FFF2-40B4-BE49-F238E27FC236}">
                <a16:creationId xmlns:a16="http://schemas.microsoft.com/office/drawing/2014/main" id="{2D7D1B00-576D-CC4E-9F44-35B47418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101381" name="Object 4">
            <a:extLst>
              <a:ext uri="{FF2B5EF4-FFF2-40B4-BE49-F238E27FC236}">
                <a16:creationId xmlns:a16="http://schemas.microsoft.com/office/drawing/2014/main" id="{D157D8E2-5E36-F542-898E-5FBBF0CD61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24764"/>
              </p:ext>
            </p:extLst>
          </p:nvPr>
        </p:nvGraphicFramePr>
        <p:xfrm>
          <a:off x="7016946" y="1581614"/>
          <a:ext cx="4848225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5791200" imgH="6642100" progId="Visio.Drawing.6">
                  <p:embed/>
                </p:oleObj>
              </mc:Choice>
              <mc:Fallback>
                <p:oleObj name="Visio" r:id="rId4" imgW="5791200" imgH="6642100" progId="Visio.Drawing.6">
                  <p:embed/>
                  <p:pic>
                    <p:nvPicPr>
                      <p:cNvPr id="101381" name="Object 4">
                        <a:extLst>
                          <a:ext uri="{FF2B5EF4-FFF2-40B4-BE49-F238E27FC236}">
                            <a16:creationId xmlns:a16="http://schemas.microsoft.com/office/drawing/2014/main" id="{D157D8E2-5E36-F542-898E-5FBBF0CD61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946" y="1581614"/>
                        <a:ext cx="4848225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DFCC9-1558-8443-8F4A-F1067702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DFE25CD9-B787-B74A-9B68-973F0CC82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PIM Sparse Mode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71C4B467-2678-FD43-99A0-CA5069D2F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482" y="1783583"/>
            <a:ext cx="5759381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Core is called rendezvous-point </a:t>
            </a:r>
            <a:r>
              <a:rPr lang="en-US" b="1" dirty="0">
                <a:cs typeface="+mn-cs"/>
              </a:rPr>
              <a:t>(RP)</a:t>
            </a:r>
          </a:p>
          <a:p>
            <a:pPr>
              <a:defRPr/>
            </a:pPr>
            <a:endParaRPr lang="en-US" b="1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Receivers know RP (statically configured or dynamically elected)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When receiver joins, a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Join message </a:t>
            </a:r>
            <a:r>
              <a:rPr lang="en-US" dirty="0">
                <a:cs typeface="+mn-cs"/>
              </a:rPr>
              <a:t>is sent to RP on RPF.</a:t>
            </a: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827C1215-EA79-8946-8C6F-306A587E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6009" name="Rectangle 9">
            <a:extLst>
              <a:ext uri="{FF2B5EF4-FFF2-40B4-BE49-F238E27FC236}">
                <a16:creationId xmlns:a16="http://schemas.microsoft.com/office/drawing/2014/main" id="{074472C7-138F-144F-8A6E-82CE3C475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103430" name="Object 8">
            <a:extLst>
              <a:ext uri="{FF2B5EF4-FFF2-40B4-BE49-F238E27FC236}">
                <a16:creationId xmlns:a16="http://schemas.microsoft.com/office/drawing/2014/main" id="{A80C2C86-FD00-BB49-BCED-A02960EDF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214249"/>
              </p:ext>
            </p:extLst>
          </p:nvPr>
        </p:nvGraphicFramePr>
        <p:xfrm>
          <a:off x="7306773" y="1648262"/>
          <a:ext cx="8458200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11023600" imgH="8013700" progId="Visio.Drawing.6">
                  <p:embed/>
                </p:oleObj>
              </mc:Choice>
              <mc:Fallback>
                <p:oleObj name="Visio" r:id="rId4" imgW="11023600" imgH="8013700" progId="Visio.Drawing.6">
                  <p:embed/>
                  <p:pic>
                    <p:nvPicPr>
                      <p:cNvPr id="103430" name="Object 8">
                        <a:extLst>
                          <a:ext uri="{FF2B5EF4-FFF2-40B4-BE49-F238E27FC236}">
                            <a16:creationId xmlns:a16="http://schemas.microsoft.com/office/drawing/2014/main" id="{A80C2C86-FD00-BB49-BCED-A02960EDF0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773" y="1648262"/>
                        <a:ext cx="8458200" cy="5322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7F3FF-CC50-7448-BDA6-BBF30C1F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229D5-55F5-2C49-9657-BAF3EA82377C}"/>
              </a:ext>
            </a:extLst>
          </p:cNvPr>
          <p:cNvSpPr/>
          <p:nvPr/>
        </p:nvSpPr>
        <p:spPr>
          <a:xfrm>
            <a:off x="11485266" y="3848519"/>
            <a:ext cx="1235947" cy="2411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4F1767-1D4A-554C-ADFF-EACC85578309}"/>
              </a:ext>
            </a:extLst>
          </p:cNvPr>
          <p:cNvSpPr/>
          <p:nvPr/>
        </p:nvSpPr>
        <p:spPr>
          <a:xfrm>
            <a:off x="6824312" y="6468176"/>
            <a:ext cx="3691112" cy="38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5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1101BB94-9805-754F-8077-445B9A8AC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PIM Sparse Mode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C8748EB-1CFC-754E-A710-CFB7B3A3E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5227704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Host H3 joins:</a:t>
            </a:r>
            <a:br>
              <a:rPr lang="en-US" dirty="0">
                <a:cs typeface="+mn-cs"/>
              </a:rPr>
            </a:br>
            <a:r>
              <a:rPr lang="en-US" i="1" dirty="0">
                <a:solidFill>
                  <a:srgbClr val="C00000"/>
                </a:solidFill>
                <a:cs typeface="+mn-cs"/>
              </a:rPr>
              <a:t>Join</a:t>
            </a:r>
            <a:r>
              <a:rPr lang="en-US" dirty="0">
                <a:cs typeface="+mn-cs"/>
              </a:rPr>
              <a:t>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message</a:t>
            </a:r>
            <a:r>
              <a:rPr lang="en-US" dirty="0">
                <a:cs typeface="+mn-cs"/>
              </a:rPr>
              <a:t> is only forwarded until the first router that is part of the core-based tree</a:t>
            </a:r>
          </a:p>
        </p:txBody>
      </p:sp>
      <p:sp>
        <p:nvSpPr>
          <p:cNvPr id="257028" name="Rectangle 4">
            <a:extLst>
              <a:ext uri="{FF2B5EF4-FFF2-40B4-BE49-F238E27FC236}">
                <a16:creationId xmlns:a16="http://schemas.microsoft.com/office/drawing/2014/main" id="{3F90D0AB-7158-1748-8772-0C22A0AC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8C38C584-A8D0-6946-A437-F8018E218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105478" name="Object 6">
            <a:extLst>
              <a:ext uri="{FF2B5EF4-FFF2-40B4-BE49-F238E27FC236}">
                <a16:creationId xmlns:a16="http://schemas.microsoft.com/office/drawing/2014/main" id="{3F3EF484-1AA8-934A-A008-91C18DE2D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82817"/>
              </p:ext>
            </p:extLst>
          </p:nvPr>
        </p:nvGraphicFramePr>
        <p:xfrm>
          <a:off x="7307195" y="1648262"/>
          <a:ext cx="8458200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11023600" imgH="8013700" progId="Visio.Drawing.6">
                  <p:embed/>
                </p:oleObj>
              </mc:Choice>
              <mc:Fallback>
                <p:oleObj name="Visio" r:id="rId4" imgW="11023600" imgH="8013700" progId="Visio.Drawing.6">
                  <p:embed/>
                  <p:pic>
                    <p:nvPicPr>
                      <p:cNvPr id="105478" name="Object 6">
                        <a:extLst>
                          <a:ext uri="{FF2B5EF4-FFF2-40B4-BE49-F238E27FC236}">
                            <a16:creationId xmlns:a16="http://schemas.microsoft.com/office/drawing/2014/main" id="{3F3EF484-1AA8-934A-A008-91C18DE2DA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195" y="1648262"/>
                        <a:ext cx="8458200" cy="532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5ECB61-BBA2-D643-B9F5-2D83ADED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788</Words>
  <Application>Microsoft Macintosh PowerPoint</Application>
  <PresentationFormat>Widescreen</PresentationFormat>
  <Paragraphs>167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游ゴシック</vt:lpstr>
      <vt:lpstr>Arial</vt:lpstr>
      <vt:lpstr>Calibri</vt:lpstr>
      <vt:lpstr>Calibri Light</vt:lpstr>
      <vt:lpstr>Courier New</vt:lpstr>
      <vt:lpstr>Times New Roman</vt:lpstr>
      <vt:lpstr>Wingdings</vt:lpstr>
      <vt:lpstr>Wingdings 2</vt:lpstr>
      <vt:lpstr>Office Theme</vt:lpstr>
      <vt:lpstr>Visio</vt:lpstr>
      <vt:lpstr>IP Multicast Part 3: Multicast routing protocols</vt:lpstr>
      <vt:lpstr>Takeaways</vt:lpstr>
      <vt:lpstr>Multicast routing protocols in the Internet</vt:lpstr>
      <vt:lpstr>MBONE - original multicast deployment</vt:lpstr>
      <vt:lpstr>Tunneling</vt:lpstr>
      <vt:lpstr>PIM messages (PIM version 2)</vt:lpstr>
      <vt:lpstr>PIM-DM: PIM Dense Mode</vt:lpstr>
      <vt:lpstr>PIM-SM: PIM Sparse Mode</vt:lpstr>
      <vt:lpstr>PIM-SM: PIM Sparse Mode</vt:lpstr>
      <vt:lpstr>PIM-SM: Data transmission</vt:lpstr>
      <vt:lpstr>PIM-SM: Data transmission</vt:lpstr>
      <vt:lpstr>PIM-SM: Data transmission</vt:lpstr>
      <vt:lpstr>PIM-SM: Data transmission</vt:lpstr>
      <vt:lpstr>PIM-SM: Switching to source-based tree</vt:lpstr>
      <vt:lpstr>PIM-SM: Switching to source-based tree</vt:lpstr>
      <vt:lpstr>PIM-SM: Switching to source-based tree</vt:lpstr>
      <vt:lpstr>PIM-SM for Source Specific Multicast</vt:lpstr>
      <vt:lpstr>PIM-SM for Source Specific Multicast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7</cp:revision>
  <dcterms:created xsi:type="dcterms:W3CDTF">2020-08-14T14:05:07Z</dcterms:created>
  <dcterms:modified xsi:type="dcterms:W3CDTF">2020-12-08T15:48:14Z</dcterms:modified>
</cp:coreProperties>
</file>