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1"/>
  </p:normalViewPr>
  <p:slideViewPr>
    <p:cSldViewPr snapToGrid="0" snapToObjects="1" showGuides="1">
      <p:cViewPr varScale="1">
        <p:scale>
          <a:sx n="117" d="100"/>
          <a:sy n="117" d="100"/>
        </p:scale>
        <p:origin x="26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8BFA6-D13E-8241-A724-9957F8DC5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25B1F1-707B-6E47-87A1-A6B2DC7B0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FE928-83D1-634C-96B8-618F3606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E4444-1516-C04D-A40F-DC281101A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8EB18-0E8E-FA44-9606-1A66C0C5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0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4AAB6-F4FE-C64C-ABB7-408D750B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8206B-15C2-4C46-9628-EFBC05EA5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40068-A8C6-504D-97BD-648765660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2F443-4B7D-984D-9134-BB2BA1CD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01A90-1D96-A140-8D4F-C64123818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4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727180-13C6-AD4B-87D4-3CC844187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637FA-D53F-0C4C-9EB0-518D1952C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C9F20-E684-7545-9DA2-5B21D887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32CB1-07C9-0444-9CD8-78736560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48F99-8738-BB4B-A7C0-6F436A30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5A5C0-FD5D-864D-8F62-273B11A2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1178B-8419-C74B-A7B7-D833A0BB4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2707A-3969-854E-852C-6FFD6FAF5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6E0E4-9879-A44A-91D7-2C981B7B1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EF6FF-7B17-674B-8359-E8539D13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DE594-E20A-4347-8008-CB5EEF69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8A233-5F8F-8040-A1F6-8E574D618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B0760-0D07-3240-AF80-A388403A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1E6D6-E152-BA44-8A20-A597BEE8C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71BE0-48AB-4644-85BD-4F6BF340D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1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3AE24-4D9A-3645-9A74-DDCA45267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C6BD8-EEBA-A94D-921A-E523BB66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DA96B-4358-A540-A5CA-266EA57FB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6349A-C08A-8E4F-BAF3-A3D354F60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6C8E9-E95A-8C4F-B23C-66F3645A3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19602-ABD7-2F4D-83F9-D8D49ADE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8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B5186-E29D-1E44-9673-DE683F1FF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CDEDA-23CA-494E-902D-E5D91183B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A1EF62-B856-6842-AF06-50E194331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CBF0B1-BFE8-BF42-A95E-0A25B40F6C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EDBD8B-4093-B744-A09D-07BC84CC2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2F1388-01B7-E448-87B6-1F602480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0CA0A7-7C9D-6942-B4B5-CBB9F07A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2F190B-F7EA-224C-88CA-2794E8956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E0F58-9A35-5B41-B42D-0CF1C8283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009033-1A7B-554E-A0DF-381951153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039AB3-56A0-4B41-ADF9-A509BEF3A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2C8D9A-E60D-FF42-A792-A031AE1E4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8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97A90C-55C1-2C45-AEAF-35BF686F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55DFF-8FAA-2E41-9590-F6CA5C4F3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AB8FF-613E-8F4B-B2CA-887A43E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7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D3082-65D0-554E-8D06-ADFAD996A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91E05-E98E-FF49-99CF-E28437021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2C938-7FE2-F041-B09A-703559AC1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9CF86-47F6-764A-BDE0-D4A16FE33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F80DE-D21D-E34C-A975-EF5A1D5C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11084-2004-514F-8AEC-3130C2E1D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8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F3CA1-78BA-AE48-A30F-E0C99BDEA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395EF8-69A8-E545-B6E2-BB00205DEF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D6492-9DCF-3944-8256-87D95A737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FE900-ED47-7E45-87A3-7CBD1D7E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D56CE-21B2-7947-9775-045504EC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57F2C-B584-C348-ACF1-A584252B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3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3990FA-7EE0-764F-8D8F-FE5C8AC3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E95AE-96C0-9248-BD30-D9F05ED16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5237E-5E3A-604F-8EB1-38A93C4DB6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CB3C-181B-3C40-A4CE-C5AF72A277A5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513E4-F4CC-D34D-B129-9E41A8C53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EC0E0-0E38-2046-A4A4-E3993F70E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7319B-373D-464F-9FC5-940ED340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4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D2E53A-2DF0-1442-AD46-52C2FC6DFC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5FFB4B1-928D-C942-B23C-ED6D06022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513" y="1012371"/>
            <a:ext cx="2361452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728BE28-3A91-264D-8E8F-8E0146A4F6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451014"/>
              </p:ext>
            </p:extLst>
          </p:nvPr>
        </p:nvGraphicFramePr>
        <p:xfrm>
          <a:off x="1665514" y="1012372"/>
          <a:ext cx="8240486" cy="5387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7112000" imgH="4635500" progId="Visio.Drawing.11">
                  <p:embed/>
                </p:oleObj>
              </mc:Choice>
              <mc:Fallback>
                <p:oleObj r:id="rId3" imgW="7112000" imgH="463550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514" y="1012372"/>
                        <a:ext cx="8240486" cy="5387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3359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Visio.Drawing.11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 Liebeherr</dc:creator>
  <cp:lastModifiedBy>Jorg Liebeherr</cp:lastModifiedBy>
  <cp:revision>1</cp:revision>
  <dcterms:created xsi:type="dcterms:W3CDTF">2020-11-23T20:10:54Z</dcterms:created>
  <dcterms:modified xsi:type="dcterms:W3CDTF">2020-11-23T20:11:14Z</dcterms:modified>
</cp:coreProperties>
</file>