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2"/>
  </p:notesMasterIdLst>
  <p:sldIdLst>
    <p:sldId id="554" r:id="rId2"/>
    <p:sldId id="256" r:id="rId3"/>
    <p:sldId id="258" r:id="rId4"/>
    <p:sldId id="306" r:id="rId5"/>
    <p:sldId id="265" r:id="rId6"/>
    <p:sldId id="275" r:id="rId7"/>
    <p:sldId id="282" r:id="rId8"/>
    <p:sldId id="315" r:id="rId9"/>
    <p:sldId id="292" r:id="rId10"/>
    <p:sldId id="314" r:id="rId11"/>
    <p:sldId id="276" r:id="rId12"/>
    <p:sldId id="279" r:id="rId13"/>
    <p:sldId id="301" r:id="rId14"/>
    <p:sldId id="317" r:id="rId15"/>
    <p:sldId id="296" r:id="rId16"/>
    <p:sldId id="294" r:id="rId17"/>
    <p:sldId id="295" r:id="rId18"/>
    <p:sldId id="297" r:id="rId19"/>
    <p:sldId id="298" r:id="rId20"/>
    <p:sldId id="299" r:id="rId21"/>
    <p:sldId id="318" r:id="rId22"/>
    <p:sldId id="300" r:id="rId23"/>
    <p:sldId id="293" r:id="rId24"/>
    <p:sldId id="302" r:id="rId25"/>
    <p:sldId id="316" r:id="rId26"/>
    <p:sldId id="319" r:id="rId27"/>
    <p:sldId id="320" r:id="rId28"/>
    <p:sldId id="266" r:id="rId29"/>
    <p:sldId id="270" r:id="rId30"/>
    <p:sldId id="267" r:id="rId31"/>
    <p:sldId id="269" r:id="rId32"/>
    <p:sldId id="324" r:id="rId33"/>
    <p:sldId id="326" r:id="rId34"/>
    <p:sldId id="327" r:id="rId35"/>
    <p:sldId id="328" r:id="rId36"/>
    <p:sldId id="336" r:id="rId37"/>
    <p:sldId id="337" r:id="rId38"/>
    <p:sldId id="331" r:id="rId39"/>
    <p:sldId id="332" r:id="rId40"/>
    <p:sldId id="333" r:id="rId41"/>
    <p:sldId id="334" r:id="rId42"/>
    <p:sldId id="335" r:id="rId43"/>
    <p:sldId id="321" r:id="rId44"/>
    <p:sldId id="323" r:id="rId45"/>
    <p:sldId id="338" r:id="rId46"/>
    <p:sldId id="339" r:id="rId47"/>
    <p:sldId id="285" r:id="rId48"/>
    <p:sldId id="340" r:id="rId49"/>
    <p:sldId id="286" r:id="rId50"/>
    <p:sldId id="341" r:id="rId51"/>
    <p:sldId id="342" r:id="rId52"/>
    <p:sldId id="343" r:id="rId53"/>
    <p:sldId id="280" r:id="rId54"/>
    <p:sldId id="344" r:id="rId55"/>
    <p:sldId id="281" r:id="rId56"/>
    <p:sldId id="271" r:id="rId57"/>
    <p:sldId id="345" r:id="rId58"/>
    <p:sldId id="272" r:id="rId59"/>
    <p:sldId id="283" r:id="rId60"/>
    <p:sldId id="548" r:id="rId61"/>
    <p:sldId id="287" r:id="rId62"/>
    <p:sldId id="526" r:id="rId63"/>
    <p:sldId id="288" r:id="rId64"/>
    <p:sldId id="549" r:id="rId65"/>
    <p:sldId id="550" r:id="rId66"/>
    <p:sldId id="529" r:id="rId67"/>
    <p:sldId id="544" r:id="rId68"/>
    <p:sldId id="543" r:id="rId69"/>
    <p:sldId id="545" r:id="rId70"/>
    <p:sldId id="546" r:id="rId71"/>
    <p:sldId id="547" r:id="rId72"/>
    <p:sldId id="551" r:id="rId73"/>
    <p:sldId id="531" r:id="rId74"/>
    <p:sldId id="532" r:id="rId75"/>
    <p:sldId id="535" r:id="rId76"/>
    <p:sldId id="538" r:id="rId77"/>
    <p:sldId id="540" r:id="rId78"/>
    <p:sldId id="552" r:id="rId79"/>
    <p:sldId id="553" r:id="rId80"/>
    <p:sldId id="542"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8"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6"/>
    <p:restoredTop sz="90522"/>
  </p:normalViewPr>
  <p:slideViewPr>
    <p:cSldViewPr snapToGrid="0" snapToObjects="1" showGuides="1">
      <p:cViewPr varScale="1">
        <p:scale>
          <a:sx n="110" d="100"/>
          <a:sy n="110" d="100"/>
        </p:scale>
        <p:origin x="616" y="168"/>
      </p:cViewPr>
      <p:guideLst>
        <p:guide orient="horz" pos="278"/>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6/11/relationships/changesInfo" Target="changesInfos/changesInfo1.xml"/><Relationship Id="rId61" Type="http://schemas.openxmlformats.org/officeDocument/2006/relationships/slide" Target="slides/slide60.xml"/><Relationship Id="rId8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g Liebeherr" userId="4e70e616cda3882f" providerId="LiveId" clId="{B03D8F35-81BC-6948-9E97-6FE0B8A09700}"/>
    <pc:docChg chg="undo custSel addSld delSld modSld sldOrd">
      <pc:chgData name="Jorg Liebeherr" userId="4e70e616cda3882f" providerId="LiveId" clId="{B03D8F35-81BC-6948-9E97-6FE0B8A09700}" dt="2020-09-29T19:31:11.792" v="177"/>
      <pc:docMkLst>
        <pc:docMk/>
      </pc:docMkLst>
      <pc:sldChg chg="add">
        <pc:chgData name="Jorg Liebeherr" userId="4e70e616cda3882f" providerId="LiveId" clId="{B03D8F35-81BC-6948-9E97-6FE0B8A09700}" dt="2020-09-29T18:07:40.285" v="0"/>
        <pc:sldMkLst>
          <pc:docMk/>
          <pc:sldMk cId="2204642294" sldId="266"/>
        </pc:sldMkLst>
      </pc:sldChg>
      <pc:sldChg chg="add">
        <pc:chgData name="Jorg Liebeherr" userId="4e70e616cda3882f" providerId="LiveId" clId="{B03D8F35-81BC-6948-9E97-6FE0B8A09700}" dt="2020-09-29T18:07:40.285" v="0"/>
        <pc:sldMkLst>
          <pc:docMk/>
          <pc:sldMk cId="1949266588" sldId="267"/>
        </pc:sldMkLst>
      </pc:sldChg>
      <pc:sldChg chg="add">
        <pc:chgData name="Jorg Liebeherr" userId="4e70e616cda3882f" providerId="LiveId" clId="{B03D8F35-81BC-6948-9E97-6FE0B8A09700}" dt="2020-09-29T18:07:40.285" v="0"/>
        <pc:sldMkLst>
          <pc:docMk/>
          <pc:sldMk cId="2393782176" sldId="269"/>
        </pc:sldMkLst>
      </pc:sldChg>
      <pc:sldChg chg="add">
        <pc:chgData name="Jorg Liebeherr" userId="4e70e616cda3882f" providerId="LiveId" clId="{B03D8F35-81BC-6948-9E97-6FE0B8A09700}" dt="2020-09-29T18:07:40.285" v="0"/>
        <pc:sldMkLst>
          <pc:docMk/>
          <pc:sldMk cId="3565753083" sldId="270"/>
        </pc:sldMkLst>
      </pc:sldChg>
      <pc:sldChg chg="add">
        <pc:chgData name="Jorg Liebeherr" userId="4e70e616cda3882f" providerId="LiveId" clId="{B03D8F35-81BC-6948-9E97-6FE0B8A09700}" dt="2020-09-29T18:08:15.991" v="1"/>
        <pc:sldMkLst>
          <pc:docMk/>
          <pc:sldMk cId="1884912865" sldId="271"/>
        </pc:sldMkLst>
      </pc:sldChg>
      <pc:sldChg chg="add">
        <pc:chgData name="Jorg Liebeherr" userId="4e70e616cda3882f" providerId="LiveId" clId="{B03D8F35-81BC-6948-9E97-6FE0B8A09700}" dt="2020-09-29T18:08:15.991" v="1"/>
        <pc:sldMkLst>
          <pc:docMk/>
          <pc:sldMk cId="3017877198" sldId="272"/>
        </pc:sldMkLst>
      </pc:sldChg>
      <pc:sldChg chg="add">
        <pc:chgData name="Jorg Liebeherr" userId="4e70e616cda3882f" providerId="LiveId" clId="{B03D8F35-81BC-6948-9E97-6FE0B8A09700}" dt="2020-09-29T18:08:15.991" v="1"/>
        <pc:sldMkLst>
          <pc:docMk/>
          <pc:sldMk cId="3737809700" sldId="280"/>
        </pc:sldMkLst>
      </pc:sldChg>
      <pc:sldChg chg="add">
        <pc:chgData name="Jorg Liebeherr" userId="4e70e616cda3882f" providerId="LiveId" clId="{B03D8F35-81BC-6948-9E97-6FE0B8A09700}" dt="2020-09-29T18:08:15.991" v="1"/>
        <pc:sldMkLst>
          <pc:docMk/>
          <pc:sldMk cId="3769105401" sldId="281"/>
        </pc:sldMkLst>
      </pc:sldChg>
      <pc:sldChg chg="add">
        <pc:chgData name="Jorg Liebeherr" userId="4e70e616cda3882f" providerId="LiveId" clId="{B03D8F35-81BC-6948-9E97-6FE0B8A09700}" dt="2020-09-29T18:08:15.991" v="1"/>
        <pc:sldMkLst>
          <pc:docMk/>
          <pc:sldMk cId="4166680628" sldId="283"/>
        </pc:sldMkLst>
      </pc:sldChg>
      <pc:sldChg chg="add">
        <pc:chgData name="Jorg Liebeherr" userId="4e70e616cda3882f" providerId="LiveId" clId="{B03D8F35-81BC-6948-9E97-6FE0B8A09700}" dt="2020-09-29T18:08:15.991" v="1"/>
        <pc:sldMkLst>
          <pc:docMk/>
          <pc:sldMk cId="3178011478" sldId="285"/>
        </pc:sldMkLst>
      </pc:sldChg>
      <pc:sldChg chg="add">
        <pc:chgData name="Jorg Liebeherr" userId="4e70e616cda3882f" providerId="LiveId" clId="{B03D8F35-81BC-6948-9E97-6FE0B8A09700}" dt="2020-09-29T18:08:15.991" v="1"/>
        <pc:sldMkLst>
          <pc:docMk/>
          <pc:sldMk cId="849294704" sldId="286"/>
        </pc:sldMkLst>
      </pc:sldChg>
      <pc:sldChg chg="add">
        <pc:chgData name="Jorg Liebeherr" userId="4e70e616cda3882f" providerId="LiveId" clId="{B03D8F35-81BC-6948-9E97-6FE0B8A09700}" dt="2020-09-29T18:08:15.991" v="1"/>
        <pc:sldMkLst>
          <pc:docMk/>
          <pc:sldMk cId="3109524606" sldId="287"/>
        </pc:sldMkLst>
      </pc:sldChg>
      <pc:sldChg chg="add">
        <pc:chgData name="Jorg Liebeherr" userId="4e70e616cda3882f" providerId="LiveId" clId="{B03D8F35-81BC-6948-9E97-6FE0B8A09700}" dt="2020-09-29T18:08:15.991" v="1"/>
        <pc:sldMkLst>
          <pc:docMk/>
          <pc:sldMk cId="3649216854" sldId="288"/>
        </pc:sldMkLst>
      </pc:sldChg>
      <pc:sldChg chg="add">
        <pc:chgData name="Jorg Liebeherr" userId="4e70e616cda3882f" providerId="LiveId" clId="{B03D8F35-81BC-6948-9E97-6FE0B8A09700}" dt="2020-09-29T18:07:40.285" v="0"/>
        <pc:sldMkLst>
          <pc:docMk/>
          <pc:sldMk cId="330013329" sldId="319"/>
        </pc:sldMkLst>
      </pc:sldChg>
      <pc:sldChg chg="add">
        <pc:chgData name="Jorg Liebeherr" userId="4e70e616cda3882f" providerId="LiveId" clId="{B03D8F35-81BC-6948-9E97-6FE0B8A09700}" dt="2020-09-29T18:07:40.285" v="0"/>
        <pc:sldMkLst>
          <pc:docMk/>
          <pc:sldMk cId="167985480" sldId="320"/>
        </pc:sldMkLst>
      </pc:sldChg>
      <pc:sldChg chg="add">
        <pc:chgData name="Jorg Liebeherr" userId="4e70e616cda3882f" providerId="LiveId" clId="{B03D8F35-81BC-6948-9E97-6FE0B8A09700}" dt="2020-09-29T18:07:40.285" v="0"/>
        <pc:sldMkLst>
          <pc:docMk/>
          <pc:sldMk cId="3543003088" sldId="321"/>
        </pc:sldMkLst>
      </pc:sldChg>
      <pc:sldChg chg="add">
        <pc:chgData name="Jorg Liebeherr" userId="4e70e616cda3882f" providerId="LiveId" clId="{B03D8F35-81BC-6948-9E97-6FE0B8A09700}" dt="2020-09-29T18:07:40.285" v="0"/>
        <pc:sldMkLst>
          <pc:docMk/>
          <pc:sldMk cId="4083199570" sldId="323"/>
        </pc:sldMkLst>
      </pc:sldChg>
      <pc:sldChg chg="add">
        <pc:chgData name="Jorg Liebeherr" userId="4e70e616cda3882f" providerId="LiveId" clId="{B03D8F35-81BC-6948-9E97-6FE0B8A09700}" dt="2020-09-29T18:07:40.285" v="0"/>
        <pc:sldMkLst>
          <pc:docMk/>
          <pc:sldMk cId="4024680152" sldId="324"/>
        </pc:sldMkLst>
      </pc:sldChg>
      <pc:sldChg chg="add">
        <pc:chgData name="Jorg Liebeherr" userId="4e70e616cda3882f" providerId="LiveId" clId="{B03D8F35-81BC-6948-9E97-6FE0B8A09700}" dt="2020-09-29T18:07:40.285" v="0"/>
        <pc:sldMkLst>
          <pc:docMk/>
          <pc:sldMk cId="1700729186" sldId="326"/>
        </pc:sldMkLst>
      </pc:sldChg>
      <pc:sldChg chg="add">
        <pc:chgData name="Jorg Liebeherr" userId="4e70e616cda3882f" providerId="LiveId" clId="{B03D8F35-81BC-6948-9E97-6FE0B8A09700}" dt="2020-09-29T18:07:40.285" v="0"/>
        <pc:sldMkLst>
          <pc:docMk/>
          <pc:sldMk cId="1886223812" sldId="327"/>
        </pc:sldMkLst>
      </pc:sldChg>
      <pc:sldChg chg="add">
        <pc:chgData name="Jorg Liebeherr" userId="4e70e616cda3882f" providerId="LiveId" clId="{B03D8F35-81BC-6948-9E97-6FE0B8A09700}" dt="2020-09-29T18:07:40.285" v="0"/>
        <pc:sldMkLst>
          <pc:docMk/>
          <pc:sldMk cId="76370370" sldId="328"/>
        </pc:sldMkLst>
      </pc:sldChg>
      <pc:sldChg chg="add">
        <pc:chgData name="Jorg Liebeherr" userId="4e70e616cda3882f" providerId="LiveId" clId="{B03D8F35-81BC-6948-9E97-6FE0B8A09700}" dt="2020-09-29T18:07:40.285" v="0"/>
        <pc:sldMkLst>
          <pc:docMk/>
          <pc:sldMk cId="357825610" sldId="331"/>
        </pc:sldMkLst>
      </pc:sldChg>
      <pc:sldChg chg="add">
        <pc:chgData name="Jorg Liebeherr" userId="4e70e616cda3882f" providerId="LiveId" clId="{B03D8F35-81BC-6948-9E97-6FE0B8A09700}" dt="2020-09-29T18:07:40.285" v="0"/>
        <pc:sldMkLst>
          <pc:docMk/>
          <pc:sldMk cId="1551946712" sldId="332"/>
        </pc:sldMkLst>
      </pc:sldChg>
      <pc:sldChg chg="add">
        <pc:chgData name="Jorg Liebeherr" userId="4e70e616cda3882f" providerId="LiveId" clId="{B03D8F35-81BC-6948-9E97-6FE0B8A09700}" dt="2020-09-29T18:07:40.285" v="0"/>
        <pc:sldMkLst>
          <pc:docMk/>
          <pc:sldMk cId="1568723420" sldId="333"/>
        </pc:sldMkLst>
      </pc:sldChg>
      <pc:sldChg chg="add">
        <pc:chgData name="Jorg Liebeherr" userId="4e70e616cda3882f" providerId="LiveId" clId="{B03D8F35-81BC-6948-9E97-6FE0B8A09700}" dt="2020-09-29T18:07:40.285" v="0"/>
        <pc:sldMkLst>
          <pc:docMk/>
          <pc:sldMk cId="211959664" sldId="334"/>
        </pc:sldMkLst>
      </pc:sldChg>
      <pc:sldChg chg="add">
        <pc:chgData name="Jorg Liebeherr" userId="4e70e616cda3882f" providerId="LiveId" clId="{B03D8F35-81BC-6948-9E97-6FE0B8A09700}" dt="2020-09-29T18:07:40.285" v="0"/>
        <pc:sldMkLst>
          <pc:docMk/>
          <pc:sldMk cId="471119920" sldId="335"/>
        </pc:sldMkLst>
      </pc:sldChg>
      <pc:sldChg chg="addSp delSp modSp add">
        <pc:chgData name="Jorg Liebeherr" userId="4e70e616cda3882f" providerId="LiveId" clId="{B03D8F35-81BC-6948-9E97-6FE0B8A09700}" dt="2020-09-29T18:20:24.007" v="24" actId="1076"/>
        <pc:sldMkLst>
          <pc:docMk/>
          <pc:sldMk cId="2270425218" sldId="336"/>
        </pc:sldMkLst>
        <pc:graphicFrameChg chg="del">
          <ac:chgData name="Jorg Liebeherr" userId="4e70e616cda3882f" providerId="LiveId" clId="{B03D8F35-81BC-6948-9E97-6FE0B8A09700}" dt="2020-09-29T18:11:38.174" v="2" actId="478"/>
          <ac:graphicFrameMkLst>
            <pc:docMk/>
            <pc:sldMk cId="2270425218" sldId="336"/>
            <ac:graphicFrameMk id="8" creationId="{00000000-0000-0000-0000-000000000000}"/>
          </ac:graphicFrameMkLst>
        </pc:graphicFrameChg>
        <pc:picChg chg="add del mod">
          <ac:chgData name="Jorg Liebeherr" userId="4e70e616cda3882f" providerId="LiveId" clId="{B03D8F35-81BC-6948-9E97-6FE0B8A09700}" dt="2020-09-29T18:19:47.495" v="15" actId="478"/>
          <ac:picMkLst>
            <pc:docMk/>
            <pc:sldMk cId="2270425218" sldId="336"/>
            <ac:picMk id="4" creationId="{9F4D94EE-B1FC-1A44-BAA8-9684C7DD3643}"/>
          </ac:picMkLst>
        </pc:picChg>
        <pc:picChg chg="add del mod">
          <ac:chgData name="Jorg Liebeherr" userId="4e70e616cda3882f" providerId="LiveId" clId="{B03D8F35-81BC-6948-9E97-6FE0B8A09700}" dt="2020-09-29T18:20:03.229" v="17"/>
          <ac:picMkLst>
            <pc:docMk/>
            <pc:sldMk cId="2270425218" sldId="336"/>
            <ac:picMk id="5" creationId="{AB0D0CFF-BF7E-8E4F-B588-116AE5793039}"/>
          </ac:picMkLst>
        </pc:picChg>
        <pc:picChg chg="add mod">
          <ac:chgData name="Jorg Liebeherr" userId="4e70e616cda3882f" providerId="LiveId" clId="{B03D8F35-81BC-6948-9E97-6FE0B8A09700}" dt="2020-09-29T18:20:24.007" v="24" actId="1076"/>
          <ac:picMkLst>
            <pc:docMk/>
            <pc:sldMk cId="2270425218" sldId="336"/>
            <ac:picMk id="7" creationId="{289FFC1E-75A3-7942-BAD1-52AFCD398A2C}"/>
          </ac:picMkLst>
        </pc:picChg>
      </pc:sldChg>
      <pc:sldChg chg="addSp delSp modSp add">
        <pc:chgData name="Jorg Liebeherr" userId="4e70e616cda3882f" providerId="LiveId" clId="{B03D8F35-81BC-6948-9E97-6FE0B8A09700}" dt="2020-09-29T18:20:12.767" v="22" actId="14100"/>
        <pc:sldMkLst>
          <pc:docMk/>
          <pc:sldMk cId="1953569308" sldId="337"/>
        </pc:sldMkLst>
        <pc:spChg chg="del">
          <ac:chgData name="Jorg Liebeherr" userId="4e70e616cda3882f" providerId="LiveId" clId="{B03D8F35-81BC-6948-9E97-6FE0B8A09700}" dt="2020-09-29T18:12:29.664" v="10" actId="478"/>
          <ac:spMkLst>
            <pc:docMk/>
            <pc:sldMk cId="1953569308" sldId="337"/>
            <ac:spMk id="2" creationId="{58758DD0-EC9E-E743-9C85-39EE35903D8D}"/>
          </ac:spMkLst>
        </pc:spChg>
        <pc:spChg chg="del mod">
          <ac:chgData name="Jorg Liebeherr" userId="4e70e616cda3882f" providerId="LiveId" clId="{B03D8F35-81BC-6948-9E97-6FE0B8A09700}" dt="2020-09-29T18:12:34.056" v="12" actId="478"/>
          <ac:spMkLst>
            <pc:docMk/>
            <pc:sldMk cId="1953569308" sldId="337"/>
            <ac:spMk id="5" creationId="{8654360D-8599-104F-B459-6B0016FA2001}"/>
          </ac:spMkLst>
        </pc:spChg>
        <pc:graphicFrameChg chg="del mod">
          <ac:chgData name="Jorg Liebeherr" userId="4e70e616cda3882f" providerId="LiveId" clId="{B03D8F35-81BC-6948-9E97-6FE0B8A09700}" dt="2020-09-29T18:12:26.511" v="9" actId="478"/>
          <ac:graphicFrameMkLst>
            <pc:docMk/>
            <pc:sldMk cId="1953569308" sldId="337"/>
            <ac:graphicFrameMk id="11" creationId="{00000000-0000-0000-0000-000000000000}"/>
          </ac:graphicFrameMkLst>
        </pc:graphicFrameChg>
        <pc:picChg chg="add mod">
          <ac:chgData name="Jorg Liebeherr" userId="4e70e616cda3882f" providerId="LiveId" clId="{B03D8F35-81BC-6948-9E97-6FE0B8A09700}" dt="2020-09-29T18:20:12.767" v="22" actId="14100"/>
          <ac:picMkLst>
            <pc:docMk/>
            <pc:sldMk cId="1953569308" sldId="337"/>
            <ac:picMk id="5" creationId="{9DD9B6EF-9795-D94D-8746-2E1C1F7DD947}"/>
          </ac:picMkLst>
        </pc:picChg>
        <pc:picChg chg="add del mod">
          <ac:chgData name="Jorg Liebeherr" userId="4e70e616cda3882f" providerId="LiveId" clId="{B03D8F35-81BC-6948-9E97-6FE0B8A09700}" dt="2020-09-29T18:20:05.607" v="18" actId="478"/>
          <ac:picMkLst>
            <pc:docMk/>
            <pc:sldMk cId="1953569308" sldId="337"/>
            <ac:picMk id="6" creationId="{1EB16918-26C1-CE4B-BFF9-4F12202217AB}"/>
          </ac:picMkLst>
        </pc:picChg>
      </pc:sldChg>
      <pc:sldChg chg="add">
        <pc:chgData name="Jorg Liebeherr" userId="4e70e616cda3882f" providerId="LiveId" clId="{B03D8F35-81BC-6948-9E97-6FE0B8A09700}" dt="2020-09-29T18:08:15.991" v="1"/>
        <pc:sldMkLst>
          <pc:docMk/>
          <pc:sldMk cId="647569096" sldId="338"/>
        </pc:sldMkLst>
      </pc:sldChg>
      <pc:sldChg chg="add">
        <pc:chgData name="Jorg Liebeherr" userId="4e70e616cda3882f" providerId="LiveId" clId="{B03D8F35-81BC-6948-9E97-6FE0B8A09700}" dt="2020-09-29T18:08:15.991" v="1"/>
        <pc:sldMkLst>
          <pc:docMk/>
          <pc:sldMk cId="4266164411" sldId="339"/>
        </pc:sldMkLst>
      </pc:sldChg>
      <pc:sldChg chg="add">
        <pc:chgData name="Jorg Liebeherr" userId="4e70e616cda3882f" providerId="LiveId" clId="{B03D8F35-81BC-6948-9E97-6FE0B8A09700}" dt="2020-09-29T18:08:15.991" v="1"/>
        <pc:sldMkLst>
          <pc:docMk/>
          <pc:sldMk cId="3001879293" sldId="340"/>
        </pc:sldMkLst>
      </pc:sldChg>
      <pc:sldChg chg="add">
        <pc:chgData name="Jorg Liebeherr" userId="4e70e616cda3882f" providerId="LiveId" clId="{B03D8F35-81BC-6948-9E97-6FE0B8A09700}" dt="2020-09-29T18:08:15.991" v="1"/>
        <pc:sldMkLst>
          <pc:docMk/>
          <pc:sldMk cId="2572866367" sldId="341"/>
        </pc:sldMkLst>
      </pc:sldChg>
      <pc:sldChg chg="add">
        <pc:chgData name="Jorg Liebeherr" userId="4e70e616cda3882f" providerId="LiveId" clId="{B03D8F35-81BC-6948-9E97-6FE0B8A09700}" dt="2020-09-29T18:08:15.991" v="1"/>
        <pc:sldMkLst>
          <pc:docMk/>
          <pc:sldMk cId="3584643949" sldId="342"/>
        </pc:sldMkLst>
      </pc:sldChg>
      <pc:sldChg chg="add">
        <pc:chgData name="Jorg Liebeherr" userId="4e70e616cda3882f" providerId="LiveId" clId="{B03D8F35-81BC-6948-9E97-6FE0B8A09700}" dt="2020-09-29T18:08:15.991" v="1"/>
        <pc:sldMkLst>
          <pc:docMk/>
          <pc:sldMk cId="428333209" sldId="343"/>
        </pc:sldMkLst>
      </pc:sldChg>
      <pc:sldChg chg="add">
        <pc:chgData name="Jorg Liebeherr" userId="4e70e616cda3882f" providerId="LiveId" clId="{B03D8F35-81BC-6948-9E97-6FE0B8A09700}" dt="2020-09-29T18:08:15.991" v="1"/>
        <pc:sldMkLst>
          <pc:docMk/>
          <pc:sldMk cId="2655171884" sldId="344"/>
        </pc:sldMkLst>
      </pc:sldChg>
      <pc:sldChg chg="add">
        <pc:chgData name="Jorg Liebeherr" userId="4e70e616cda3882f" providerId="LiveId" clId="{B03D8F35-81BC-6948-9E97-6FE0B8A09700}" dt="2020-09-29T18:08:15.991" v="1"/>
        <pc:sldMkLst>
          <pc:docMk/>
          <pc:sldMk cId="3174825250" sldId="345"/>
        </pc:sldMkLst>
      </pc:sldChg>
      <pc:sldChg chg="add">
        <pc:chgData name="Jorg Liebeherr" userId="4e70e616cda3882f" providerId="LiveId" clId="{B03D8F35-81BC-6948-9E97-6FE0B8A09700}" dt="2020-09-29T18:08:15.991" v="1"/>
        <pc:sldMkLst>
          <pc:docMk/>
          <pc:sldMk cId="286922238" sldId="526"/>
        </pc:sldMkLst>
      </pc:sldChg>
      <pc:sldChg chg="add">
        <pc:chgData name="Jorg Liebeherr" userId="4e70e616cda3882f" providerId="LiveId" clId="{B03D8F35-81BC-6948-9E97-6FE0B8A09700}" dt="2020-09-29T18:08:15.991" v="1"/>
        <pc:sldMkLst>
          <pc:docMk/>
          <pc:sldMk cId="2476523001" sldId="529"/>
        </pc:sldMkLst>
      </pc:sldChg>
      <pc:sldChg chg="add">
        <pc:chgData name="Jorg Liebeherr" userId="4e70e616cda3882f" providerId="LiveId" clId="{B03D8F35-81BC-6948-9E97-6FE0B8A09700}" dt="2020-09-29T18:08:15.991" v="1"/>
        <pc:sldMkLst>
          <pc:docMk/>
          <pc:sldMk cId="543702" sldId="531"/>
        </pc:sldMkLst>
      </pc:sldChg>
      <pc:sldChg chg="add">
        <pc:chgData name="Jorg Liebeherr" userId="4e70e616cda3882f" providerId="LiveId" clId="{B03D8F35-81BC-6948-9E97-6FE0B8A09700}" dt="2020-09-29T18:08:15.991" v="1"/>
        <pc:sldMkLst>
          <pc:docMk/>
          <pc:sldMk cId="3766678712" sldId="532"/>
        </pc:sldMkLst>
      </pc:sldChg>
      <pc:sldChg chg="add">
        <pc:chgData name="Jorg Liebeherr" userId="4e70e616cda3882f" providerId="LiveId" clId="{B03D8F35-81BC-6948-9E97-6FE0B8A09700}" dt="2020-09-29T18:08:15.991" v="1"/>
        <pc:sldMkLst>
          <pc:docMk/>
          <pc:sldMk cId="1808755020" sldId="535"/>
        </pc:sldMkLst>
      </pc:sldChg>
      <pc:sldChg chg="add">
        <pc:chgData name="Jorg Liebeherr" userId="4e70e616cda3882f" providerId="LiveId" clId="{B03D8F35-81BC-6948-9E97-6FE0B8A09700}" dt="2020-09-29T18:08:15.991" v="1"/>
        <pc:sldMkLst>
          <pc:docMk/>
          <pc:sldMk cId="2718596846" sldId="538"/>
        </pc:sldMkLst>
      </pc:sldChg>
      <pc:sldChg chg="add">
        <pc:chgData name="Jorg Liebeherr" userId="4e70e616cda3882f" providerId="LiveId" clId="{B03D8F35-81BC-6948-9E97-6FE0B8A09700}" dt="2020-09-29T18:08:15.991" v="1"/>
        <pc:sldMkLst>
          <pc:docMk/>
          <pc:sldMk cId="2961180018" sldId="540"/>
        </pc:sldMkLst>
      </pc:sldChg>
      <pc:sldChg chg="add">
        <pc:chgData name="Jorg Liebeherr" userId="4e70e616cda3882f" providerId="LiveId" clId="{B03D8F35-81BC-6948-9E97-6FE0B8A09700}" dt="2020-09-29T18:08:15.991" v="1"/>
        <pc:sldMkLst>
          <pc:docMk/>
          <pc:sldMk cId="2033957029" sldId="542"/>
        </pc:sldMkLst>
      </pc:sldChg>
      <pc:sldChg chg="add">
        <pc:chgData name="Jorg Liebeherr" userId="4e70e616cda3882f" providerId="LiveId" clId="{B03D8F35-81BC-6948-9E97-6FE0B8A09700}" dt="2020-09-29T18:08:15.991" v="1"/>
        <pc:sldMkLst>
          <pc:docMk/>
          <pc:sldMk cId="1773420867" sldId="543"/>
        </pc:sldMkLst>
      </pc:sldChg>
      <pc:sldChg chg="add">
        <pc:chgData name="Jorg Liebeherr" userId="4e70e616cda3882f" providerId="LiveId" clId="{B03D8F35-81BC-6948-9E97-6FE0B8A09700}" dt="2020-09-29T18:08:15.991" v="1"/>
        <pc:sldMkLst>
          <pc:docMk/>
          <pc:sldMk cId="2065263909" sldId="544"/>
        </pc:sldMkLst>
      </pc:sldChg>
      <pc:sldChg chg="add">
        <pc:chgData name="Jorg Liebeherr" userId="4e70e616cda3882f" providerId="LiveId" clId="{B03D8F35-81BC-6948-9E97-6FE0B8A09700}" dt="2020-09-29T18:08:15.991" v="1"/>
        <pc:sldMkLst>
          <pc:docMk/>
          <pc:sldMk cId="2707727675" sldId="545"/>
        </pc:sldMkLst>
      </pc:sldChg>
      <pc:sldChg chg="add">
        <pc:chgData name="Jorg Liebeherr" userId="4e70e616cda3882f" providerId="LiveId" clId="{B03D8F35-81BC-6948-9E97-6FE0B8A09700}" dt="2020-09-29T18:08:15.991" v="1"/>
        <pc:sldMkLst>
          <pc:docMk/>
          <pc:sldMk cId="1816471008" sldId="546"/>
        </pc:sldMkLst>
      </pc:sldChg>
      <pc:sldChg chg="add">
        <pc:chgData name="Jorg Liebeherr" userId="4e70e616cda3882f" providerId="LiveId" clId="{B03D8F35-81BC-6948-9E97-6FE0B8A09700}" dt="2020-09-29T18:08:15.991" v="1"/>
        <pc:sldMkLst>
          <pc:docMk/>
          <pc:sldMk cId="2908622794" sldId="547"/>
        </pc:sldMkLst>
      </pc:sldChg>
      <pc:sldChg chg="add">
        <pc:chgData name="Jorg Liebeherr" userId="4e70e616cda3882f" providerId="LiveId" clId="{B03D8F35-81BC-6948-9E97-6FE0B8A09700}" dt="2020-09-29T18:08:15.991" v="1"/>
        <pc:sldMkLst>
          <pc:docMk/>
          <pc:sldMk cId="2026777621" sldId="548"/>
        </pc:sldMkLst>
      </pc:sldChg>
      <pc:sldChg chg="add">
        <pc:chgData name="Jorg Liebeherr" userId="4e70e616cda3882f" providerId="LiveId" clId="{B03D8F35-81BC-6948-9E97-6FE0B8A09700}" dt="2020-09-29T18:08:15.991" v="1"/>
        <pc:sldMkLst>
          <pc:docMk/>
          <pc:sldMk cId="3467201848" sldId="549"/>
        </pc:sldMkLst>
      </pc:sldChg>
      <pc:sldChg chg="add">
        <pc:chgData name="Jorg Liebeherr" userId="4e70e616cda3882f" providerId="LiveId" clId="{B03D8F35-81BC-6948-9E97-6FE0B8A09700}" dt="2020-09-29T18:08:15.991" v="1"/>
        <pc:sldMkLst>
          <pc:docMk/>
          <pc:sldMk cId="2518741560" sldId="550"/>
        </pc:sldMkLst>
      </pc:sldChg>
      <pc:sldChg chg="add">
        <pc:chgData name="Jorg Liebeherr" userId="4e70e616cda3882f" providerId="LiveId" clId="{B03D8F35-81BC-6948-9E97-6FE0B8A09700}" dt="2020-09-29T18:08:15.991" v="1"/>
        <pc:sldMkLst>
          <pc:docMk/>
          <pc:sldMk cId="2516513884" sldId="551"/>
        </pc:sldMkLst>
      </pc:sldChg>
      <pc:sldChg chg="add">
        <pc:chgData name="Jorg Liebeherr" userId="4e70e616cda3882f" providerId="LiveId" clId="{B03D8F35-81BC-6948-9E97-6FE0B8A09700}" dt="2020-09-29T18:08:15.991" v="1"/>
        <pc:sldMkLst>
          <pc:docMk/>
          <pc:sldMk cId="1528312046" sldId="552"/>
        </pc:sldMkLst>
      </pc:sldChg>
      <pc:sldChg chg="add">
        <pc:chgData name="Jorg Liebeherr" userId="4e70e616cda3882f" providerId="LiveId" clId="{B03D8F35-81BC-6948-9E97-6FE0B8A09700}" dt="2020-09-29T18:08:15.991" v="1"/>
        <pc:sldMkLst>
          <pc:docMk/>
          <pc:sldMk cId="2468359663" sldId="553"/>
        </pc:sldMkLst>
      </pc:sldChg>
      <pc:sldChg chg="modSp add ord">
        <pc:chgData name="Jorg Liebeherr" userId="4e70e616cda3882f" providerId="LiveId" clId="{B03D8F35-81BC-6948-9E97-6FE0B8A09700}" dt="2020-09-29T19:31:11.792" v="177"/>
        <pc:sldMkLst>
          <pc:docMk/>
          <pc:sldMk cId="3134722250" sldId="554"/>
        </pc:sldMkLst>
        <pc:spChg chg="mod">
          <ac:chgData name="Jorg Liebeherr" userId="4e70e616cda3882f" providerId="LiveId" clId="{B03D8F35-81BC-6948-9E97-6FE0B8A09700}" dt="2020-09-29T19:27:09.965" v="37" actId="20577"/>
          <ac:spMkLst>
            <pc:docMk/>
            <pc:sldMk cId="3134722250" sldId="554"/>
            <ac:spMk id="2" creationId="{AB81552C-4BE4-AD47-BE76-C9C0BEBD5222}"/>
          </ac:spMkLst>
        </pc:spChg>
        <pc:spChg chg="mod">
          <ac:chgData name="Jorg Liebeherr" userId="4e70e616cda3882f" providerId="LiveId" clId="{B03D8F35-81BC-6948-9E97-6FE0B8A09700}" dt="2020-09-29T19:28:42.733" v="176" actId="20577"/>
          <ac:spMkLst>
            <pc:docMk/>
            <pc:sldMk cId="3134722250" sldId="554"/>
            <ac:spMk id="3" creationId="{34F4D98B-D31E-3F41-8B37-30EA6D459EE4}"/>
          </ac:spMkLst>
        </pc:spChg>
      </pc:sldChg>
      <pc:sldChg chg="add del">
        <pc:chgData name="Jorg Liebeherr" userId="4e70e616cda3882f" providerId="LiveId" clId="{B03D8F35-81BC-6948-9E97-6FE0B8A09700}" dt="2020-09-29T18:11:42.488" v="4"/>
        <pc:sldMkLst>
          <pc:docMk/>
          <pc:sldMk cId="3421942924" sldId="554"/>
        </pc:sldMkLst>
      </pc:sldChg>
      <pc:sldChg chg="add del">
        <pc:chgData name="Jorg Liebeherr" userId="4e70e616cda3882f" providerId="LiveId" clId="{B03D8F35-81BC-6948-9E97-6FE0B8A09700}" dt="2020-09-29T18:11:42.488" v="4"/>
        <pc:sldMkLst>
          <pc:docMk/>
          <pc:sldMk cId="206433360" sldId="555"/>
        </pc:sldMkLst>
      </pc:sldChg>
      <pc:sldChg chg="add del">
        <pc:chgData name="Jorg Liebeherr" userId="4e70e616cda3882f" providerId="LiveId" clId="{B03D8F35-81BC-6948-9E97-6FE0B8A09700}" dt="2020-09-29T18:11:42.488" v="4"/>
        <pc:sldMkLst>
          <pc:docMk/>
          <pc:sldMk cId="4072649777" sldId="556"/>
        </pc:sldMkLst>
      </pc:sldChg>
      <pc:sldChg chg="add del">
        <pc:chgData name="Jorg Liebeherr" userId="4e70e616cda3882f" providerId="LiveId" clId="{B03D8F35-81BC-6948-9E97-6FE0B8A09700}" dt="2020-09-29T18:11:42.488" v="4"/>
        <pc:sldMkLst>
          <pc:docMk/>
          <pc:sldMk cId="2737367137" sldId="557"/>
        </pc:sldMkLst>
      </pc:sldChg>
      <pc:sldChg chg="add del">
        <pc:chgData name="Jorg Liebeherr" userId="4e70e616cda3882f" providerId="LiveId" clId="{B03D8F35-81BC-6948-9E97-6FE0B8A09700}" dt="2020-09-29T18:11:42.488" v="4"/>
        <pc:sldMkLst>
          <pc:docMk/>
          <pc:sldMk cId="4118763140" sldId="558"/>
        </pc:sldMkLst>
      </pc:sldChg>
      <pc:sldChg chg="add del">
        <pc:chgData name="Jorg Liebeherr" userId="4e70e616cda3882f" providerId="LiveId" clId="{B03D8F35-81BC-6948-9E97-6FE0B8A09700}" dt="2020-09-29T18:11:42.488" v="4"/>
        <pc:sldMkLst>
          <pc:docMk/>
          <pc:sldMk cId="3115103256" sldId="559"/>
        </pc:sldMkLst>
      </pc:sldChg>
      <pc:sldChg chg="add del">
        <pc:chgData name="Jorg Liebeherr" userId="4e70e616cda3882f" providerId="LiveId" clId="{B03D8F35-81BC-6948-9E97-6FE0B8A09700}" dt="2020-09-29T18:11:42.488" v="4"/>
        <pc:sldMkLst>
          <pc:docMk/>
          <pc:sldMk cId="2021080961" sldId="560"/>
        </pc:sldMkLst>
      </pc:sldChg>
      <pc:sldChg chg="add del">
        <pc:chgData name="Jorg Liebeherr" userId="4e70e616cda3882f" providerId="LiveId" clId="{B03D8F35-81BC-6948-9E97-6FE0B8A09700}" dt="2020-09-29T18:11:42.488" v="4"/>
        <pc:sldMkLst>
          <pc:docMk/>
          <pc:sldMk cId="3141226188" sldId="561"/>
        </pc:sldMkLst>
      </pc:sldChg>
      <pc:sldChg chg="add del">
        <pc:chgData name="Jorg Liebeherr" userId="4e70e616cda3882f" providerId="LiveId" clId="{B03D8F35-81BC-6948-9E97-6FE0B8A09700}" dt="2020-09-29T18:11:42.488" v="4"/>
        <pc:sldMkLst>
          <pc:docMk/>
          <pc:sldMk cId="1695389654" sldId="562"/>
        </pc:sldMkLst>
      </pc:sldChg>
      <pc:sldChg chg="add del">
        <pc:chgData name="Jorg Liebeherr" userId="4e70e616cda3882f" providerId="LiveId" clId="{B03D8F35-81BC-6948-9E97-6FE0B8A09700}" dt="2020-09-29T18:11:42.488" v="4"/>
        <pc:sldMkLst>
          <pc:docMk/>
          <pc:sldMk cId="1414666670" sldId="563"/>
        </pc:sldMkLst>
      </pc:sldChg>
      <pc:sldChg chg="add del">
        <pc:chgData name="Jorg Liebeherr" userId="4e70e616cda3882f" providerId="LiveId" clId="{B03D8F35-81BC-6948-9E97-6FE0B8A09700}" dt="2020-09-29T18:11:42.488" v="4"/>
        <pc:sldMkLst>
          <pc:docMk/>
          <pc:sldMk cId="2840842427" sldId="564"/>
        </pc:sldMkLst>
      </pc:sldChg>
      <pc:sldChg chg="add del">
        <pc:chgData name="Jorg Liebeherr" userId="4e70e616cda3882f" providerId="LiveId" clId="{B03D8F35-81BC-6948-9E97-6FE0B8A09700}" dt="2020-09-29T18:11:42.488" v="4"/>
        <pc:sldMkLst>
          <pc:docMk/>
          <pc:sldMk cId="4246478743" sldId="565"/>
        </pc:sldMkLst>
      </pc:sldChg>
      <pc:sldChg chg="add del">
        <pc:chgData name="Jorg Liebeherr" userId="4e70e616cda3882f" providerId="LiveId" clId="{B03D8F35-81BC-6948-9E97-6FE0B8A09700}" dt="2020-09-29T18:11:42.488" v="4"/>
        <pc:sldMkLst>
          <pc:docMk/>
          <pc:sldMk cId="2160880024" sldId="566"/>
        </pc:sldMkLst>
      </pc:sldChg>
      <pc:sldChg chg="add del">
        <pc:chgData name="Jorg Liebeherr" userId="4e70e616cda3882f" providerId="LiveId" clId="{B03D8F35-81BC-6948-9E97-6FE0B8A09700}" dt="2020-09-29T18:11:42.488" v="4"/>
        <pc:sldMkLst>
          <pc:docMk/>
          <pc:sldMk cId="2137066654" sldId="567"/>
        </pc:sldMkLst>
      </pc:sldChg>
      <pc:sldChg chg="add del">
        <pc:chgData name="Jorg Liebeherr" userId="4e70e616cda3882f" providerId="LiveId" clId="{B03D8F35-81BC-6948-9E97-6FE0B8A09700}" dt="2020-09-29T18:11:42.488" v="4"/>
        <pc:sldMkLst>
          <pc:docMk/>
          <pc:sldMk cId="622288284" sldId="568"/>
        </pc:sldMkLst>
      </pc:sldChg>
      <pc:sldChg chg="add del">
        <pc:chgData name="Jorg Liebeherr" userId="4e70e616cda3882f" providerId="LiveId" clId="{B03D8F35-81BC-6948-9E97-6FE0B8A09700}" dt="2020-09-29T18:11:42.488" v="4"/>
        <pc:sldMkLst>
          <pc:docMk/>
          <pc:sldMk cId="3743990416" sldId="569"/>
        </pc:sldMkLst>
      </pc:sldChg>
      <pc:sldChg chg="add del">
        <pc:chgData name="Jorg Liebeherr" userId="4e70e616cda3882f" providerId="LiveId" clId="{B03D8F35-81BC-6948-9E97-6FE0B8A09700}" dt="2020-09-29T18:11:42.488" v="4"/>
        <pc:sldMkLst>
          <pc:docMk/>
          <pc:sldMk cId="1285765905" sldId="570"/>
        </pc:sldMkLst>
      </pc:sldChg>
      <pc:sldChg chg="add del">
        <pc:chgData name="Jorg Liebeherr" userId="4e70e616cda3882f" providerId="LiveId" clId="{B03D8F35-81BC-6948-9E97-6FE0B8A09700}" dt="2020-09-29T18:11:42.488" v="4"/>
        <pc:sldMkLst>
          <pc:docMk/>
          <pc:sldMk cId="1336394133" sldId="571"/>
        </pc:sldMkLst>
      </pc:sldChg>
      <pc:sldChg chg="add del">
        <pc:chgData name="Jorg Liebeherr" userId="4e70e616cda3882f" providerId="LiveId" clId="{B03D8F35-81BC-6948-9E97-6FE0B8A09700}" dt="2020-09-29T18:11:42.488" v="4"/>
        <pc:sldMkLst>
          <pc:docMk/>
          <pc:sldMk cId="3592671098" sldId="572"/>
        </pc:sldMkLst>
      </pc:sldChg>
      <pc:sldChg chg="add del">
        <pc:chgData name="Jorg Liebeherr" userId="4e70e616cda3882f" providerId="LiveId" clId="{B03D8F35-81BC-6948-9E97-6FE0B8A09700}" dt="2020-09-29T18:11:42.488" v="4"/>
        <pc:sldMkLst>
          <pc:docMk/>
          <pc:sldMk cId="2707941974" sldId="573"/>
        </pc:sldMkLst>
      </pc:sldChg>
      <pc:sldChg chg="add del">
        <pc:chgData name="Jorg Liebeherr" userId="4e70e616cda3882f" providerId="LiveId" clId="{B03D8F35-81BC-6948-9E97-6FE0B8A09700}" dt="2020-09-29T18:11:42.488" v="4"/>
        <pc:sldMkLst>
          <pc:docMk/>
          <pc:sldMk cId="2310408446" sldId="574"/>
        </pc:sldMkLst>
      </pc:sldChg>
      <pc:sldChg chg="add del">
        <pc:chgData name="Jorg Liebeherr" userId="4e70e616cda3882f" providerId="LiveId" clId="{B03D8F35-81BC-6948-9E97-6FE0B8A09700}" dt="2020-09-29T18:11:42.488" v="4"/>
        <pc:sldMkLst>
          <pc:docMk/>
          <pc:sldMk cId="2126058514" sldId="575"/>
        </pc:sldMkLst>
      </pc:sldChg>
      <pc:sldChg chg="add del">
        <pc:chgData name="Jorg Liebeherr" userId="4e70e616cda3882f" providerId="LiveId" clId="{B03D8F35-81BC-6948-9E97-6FE0B8A09700}" dt="2020-09-29T18:11:42.488" v="4"/>
        <pc:sldMkLst>
          <pc:docMk/>
          <pc:sldMk cId="3999065903" sldId="576"/>
        </pc:sldMkLst>
      </pc:sldChg>
      <pc:sldChg chg="add del">
        <pc:chgData name="Jorg Liebeherr" userId="4e70e616cda3882f" providerId="LiveId" clId="{B03D8F35-81BC-6948-9E97-6FE0B8A09700}" dt="2020-09-29T18:11:42.488" v="4"/>
        <pc:sldMkLst>
          <pc:docMk/>
          <pc:sldMk cId="1649603212" sldId="577"/>
        </pc:sldMkLst>
      </pc:sldChg>
      <pc:sldChg chg="add del">
        <pc:chgData name="Jorg Liebeherr" userId="4e70e616cda3882f" providerId="LiveId" clId="{B03D8F35-81BC-6948-9E97-6FE0B8A09700}" dt="2020-09-29T18:11:42.488" v="4"/>
        <pc:sldMkLst>
          <pc:docMk/>
          <pc:sldMk cId="3140172449" sldId="578"/>
        </pc:sldMkLst>
      </pc:sldChg>
      <pc:sldChg chg="add del">
        <pc:chgData name="Jorg Liebeherr" userId="4e70e616cda3882f" providerId="LiveId" clId="{B03D8F35-81BC-6948-9E97-6FE0B8A09700}" dt="2020-09-29T18:11:42.488" v="4"/>
        <pc:sldMkLst>
          <pc:docMk/>
          <pc:sldMk cId="1861488961" sldId="579"/>
        </pc:sldMkLst>
      </pc:sldChg>
      <pc:sldChg chg="add del">
        <pc:chgData name="Jorg Liebeherr" userId="4e70e616cda3882f" providerId="LiveId" clId="{B03D8F35-81BC-6948-9E97-6FE0B8A09700}" dt="2020-09-29T18:11:42.488" v="4"/>
        <pc:sldMkLst>
          <pc:docMk/>
          <pc:sldMk cId="2920895345" sldId="580"/>
        </pc:sldMkLst>
      </pc:sldChg>
      <pc:sldChg chg="add del">
        <pc:chgData name="Jorg Liebeherr" userId="4e70e616cda3882f" providerId="LiveId" clId="{B03D8F35-81BC-6948-9E97-6FE0B8A09700}" dt="2020-09-29T18:11:42.488" v="4"/>
        <pc:sldMkLst>
          <pc:docMk/>
          <pc:sldMk cId="1123962411" sldId="581"/>
        </pc:sldMkLst>
      </pc:sldChg>
      <pc:sldChg chg="add del">
        <pc:chgData name="Jorg Liebeherr" userId="4e70e616cda3882f" providerId="LiveId" clId="{B03D8F35-81BC-6948-9E97-6FE0B8A09700}" dt="2020-09-29T18:11:42.488" v="4"/>
        <pc:sldMkLst>
          <pc:docMk/>
          <pc:sldMk cId="982855633" sldId="582"/>
        </pc:sldMkLst>
      </pc:sldChg>
      <pc:sldChg chg="add del">
        <pc:chgData name="Jorg Liebeherr" userId="4e70e616cda3882f" providerId="LiveId" clId="{B03D8F35-81BC-6948-9E97-6FE0B8A09700}" dt="2020-09-29T18:11:42.488" v="4"/>
        <pc:sldMkLst>
          <pc:docMk/>
          <pc:sldMk cId="835545513" sldId="583"/>
        </pc:sldMkLst>
      </pc:sldChg>
      <pc:sldChg chg="add del">
        <pc:chgData name="Jorg Liebeherr" userId="4e70e616cda3882f" providerId="LiveId" clId="{B03D8F35-81BC-6948-9E97-6FE0B8A09700}" dt="2020-09-29T18:11:42.488" v="4"/>
        <pc:sldMkLst>
          <pc:docMk/>
          <pc:sldMk cId="2000108224" sldId="584"/>
        </pc:sldMkLst>
      </pc:sldChg>
      <pc:sldChg chg="add del">
        <pc:chgData name="Jorg Liebeherr" userId="4e70e616cda3882f" providerId="LiveId" clId="{B03D8F35-81BC-6948-9E97-6FE0B8A09700}" dt="2020-09-29T18:11:42.488" v="4"/>
        <pc:sldMkLst>
          <pc:docMk/>
          <pc:sldMk cId="190887436" sldId="585"/>
        </pc:sldMkLst>
      </pc:sldChg>
      <pc:sldChg chg="add del">
        <pc:chgData name="Jorg Liebeherr" userId="4e70e616cda3882f" providerId="LiveId" clId="{B03D8F35-81BC-6948-9E97-6FE0B8A09700}" dt="2020-09-29T18:11:42.488" v="4"/>
        <pc:sldMkLst>
          <pc:docMk/>
          <pc:sldMk cId="1567986951" sldId="586"/>
        </pc:sldMkLst>
      </pc:sldChg>
      <pc:sldChg chg="add del">
        <pc:chgData name="Jorg Liebeherr" userId="4e70e616cda3882f" providerId="LiveId" clId="{B03D8F35-81BC-6948-9E97-6FE0B8A09700}" dt="2020-09-29T18:11:42.488" v="4"/>
        <pc:sldMkLst>
          <pc:docMk/>
          <pc:sldMk cId="1434064503" sldId="587"/>
        </pc:sldMkLst>
      </pc:sldChg>
      <pc:sldChg chg="add del">
        <pc:chgData name="Jorg Liebeherr" userId="4e70e616cda3882f" providerId="LiveId" clId="{B03D8F35-81BC-6948-9E97-6FE0B8A09700}" dt="2020-09-29T18:11:42.488" v="4"/>
        <pc:sldMkLst>
          <pc:docMk/>
          <pc:sldMk cId="2317746646" sldId="588"/>
        </pc:sldMkLst>
      </pc:sldChg>
      <pc:sldChg chg="add del">
        <pc:chgData name="Jorg Liebeherr" userId="4e70e616cda3882f" providerId="LiveId" clId="{B03D8F35-81BC-6948-9E97-6FE0B8A09700}" dt="2020-09-29T18:11:42.488" v="4"/>
        <pc:sldMkLst>
          <pc:docMk/>
          <pc:sldMk cId="597620084" sldId="589"/>
        </pc:sldMkLst>
      </pc:sldChg>
    </pc:docChg>
  </pc:docChgLst>
  <pc:docChgLst>
    <pc:chgData name="Jorg Liebeherr" userId="4e70e616cda3882f" providerId="LiveId" clId="{7444E1E2-8FC0-784F-AE96-8593E2B0CCC8}"/>
    <pc:docChg chg="modSld">
      <pc:chgData name="Jorg Liebeherr" userId="4e70e616cda3882f" providerId="LiveId" clId="{7444E1E2-8FC0-784F-AE96-8593E2B0CCC8}" dt="2020-09-29T18:00:10.171" v="0" actId="20577"/>
      <pc:docMkLst>
        <pc:docMk/>
      </pc:docMkLst>
      <pc:sldChg chg="modNotesTx">
        <pc:chgData name="Jorg Liebeherr" userId="4e70e616cda3882f" providerId="LiveId" clId="{7444E1E2-8FC0-784F-AE96-8593E2B0CCC8}" dt="2020-09-29T18:00:10.171" v="0" actId="20577"/>
        <pc:sldMkLst>
          <pc:docMk/>
          <pc:sldMk cId="3442780228" sldId="315"/>
        </pc:sldMkLst>
      </pc:sldChg>
    </pc:docChg>
  </pc:docChgLst>
  <pc:docChgLst>
    <pc:chgData name="Jorg Liebeherr" userId="4e70e616cda3882f" providerId="LiveId" clId="{E071A58C-85FD-4344-B392-748F76BE85F9}"/>
    <pc:docChg chg="undo custSel modSld">
      <pc:chgData name="Jorg Liebeherr" userId="4e70e616cda3882f" providerId="LiveId" clId="{E071A58C-85FD-4344-B392-748F76BE85F9}" dt="2020-09-29T18:15:29.141" v="5" actId="1076"/>
      <pc:docMkLst>
        <pc:docMk/>
      </pc:docMkLst>
      <pc:sldChg chg="modNotesTx">
        <pc:chgData name="Jorg Liebeherr" userId="4e70e616cda3882f" providerId="LiveId" clId="{E071A58C-85FD-4344-B392-748F76BE85F9}" dt="2020-09-29T18:14:02.103" v="3" actId="20577"/>
        <pc:sldMkLst>
          <pc:docMk/>
          <pc:sldMk cId="2473558014" sldId="265"/>
        </pc:sldMkLst>
      </pc:sldChg>
      <pc:sldChg chg="modSp">
        <pc:chgData name="Jorg Liebeherr" userId="4e70e616cda3882f" providerId="LiveId" clId="{E071A58C-85FD-4344-B392-748F76BE85F9}" dt="2020-09-29T18:15:29.141" v="5" actId="1076"/>
        <pc:sldMkLst>
          <pc:docMk/>
          <pc:sldMk cId="2270425218" sldId="336"/>
        </pc:sldMkLst>
        <pc:graphicFrameChg chg="mod">
          <ac:chgData name="Jorg Liebeherr" userId="4e70e616cda3882f" providerId="LiveId" clId="{E071A58C-85FD-4344-B392-748F76BE85F9}" dt="2020-09-29T18:15:29.141" v="5" actId="1076"/>
          <ac:graphicFrameMkLst>
            <pc:docMk/>
            <pc:sldMk cId="2270425218" sldId="336"/>
            <ac:graphicFrameMk id="8" creationId="{00000000-0000-0000-0000-000000000000}"/>
          </ac:graphicFrameMkLst>
        </pc:graphicFrameChg>
      </pc:sldChg>
    </pc:docChg>
  </pc:docChgLst>
  <pc:docChgLst>
    <pc:chgData name="Jorg Liebeherr" userId="4e70e616cda3882f" providerId="LiveId" clId="{6DAB6A6F-5D01-F349-800B-8B9777F19091}"/>
    <pc:docChg chg="undo custSel modSld">
      <pc:chgData name="Jorg Liebeherr" userId="4e70e616cda3882f" providerId="LiveId" clId="{6DAB6A6F-5D01-F349-800B-8B9777F19091}" dt="2020-09-17T20:50:04.225" v="691" actId="20577"/>
      <pc:docMkLst>
        <pc:docMk/>
      </pc:docMkLst>
      <pc:sldChg chg="modSp">
        <pc:chgData name="Jorg Liebeherr" userId="4e70e616cda3882f" providerId="LiveId" clId="{6DAB6A6F-5D01-F349-800B-8B9777F19091}" dt="2020-09-17T20:48:15.183" v="624" actId="20577"/>
        <pc:sldMkLst>
          <pc:docMk/>
          <pc:sldMk cId="767987974" sldId="258"/>
        </pc:sldMkLst>
        <pc:spChg chg="mod">
          <ac:chgData name="Jorg Liebeherr" userId="4e70e616cda3882f" providerId="LiveId" clId="{6DAB6A6F-5D01-F349-800B-8B9777F19091}" dt="2020-09-17T20:48:15.183" v="624" actId="20577"/>
          <ac:spMkLst>
            <pc:docMk/>
            <pc:sldMk cId="767987974" sldId="258"/>
            <ac:spMk id="3" creationId="{DB756EFB-C906-2245-94D8-EA1578232534}"/>
          </ac:spMkLst>
        </pc:spChg>
      </pc:sldChg>
      <pc:sldChg chg="modSp">
        <pc:chgData name="Jorg Liebeherr" userId="4e70e616cda3882f" providerId="LiveId" clId="{6DAB6A6F-5D01-F349-800B-8B9777F19091}" dt="2020-09-17T19:47:21.747" v="339" actId="20577"/>
        <pc:sldMkLst>
          <pc:docMk/>
          <pc:sldMk cId="2473558014" sldId="265"/>
        </pc:sldMkLst>
        <pc:spChg chg="mod">
          <ac:chgData name="Jorg Liebeherr" userId="4e70e616cda3882f" providerId="LiveId" clId="{6DAB6A6F-5D01-F349-800B-8B9777F19091}" dt="2020-09-17T19:47:12.891" v="323" actId="20577"/>
          <ac:spMkLst>
            <pc:docMk/>
            <pc:sldMk cId="2473558014" sldId="265"/>
            <ac:spMk id="20516" creationId="{00000000-0000-0000-0000-000000000000}"/>
          </ac:spMkLst>
        </pc:spChg>
        <pc:spChg chg="mod">
          <ac:chgData name="Jorg Liebeherr" userId="4e70e616cda3882f" providerId="LiveId" clId="{6DAB6A6F-5D01-F349-800B-8B9777F19091}" dt="2020-09-17T19:47:21.747" v="339" actId="20577"/>
          <ac:spMkLst>
            <pc:docMk/>
            <pc:sldMk cId="2473558014" sldId="265"/>
            <ac:spMk id="20520" creationId="{00000000-0000-0000-0000-000000000000}"/>
          </ac:spMkLst>
        </pc:spChg>
      </pc:sldChg>
      <pc:sldChg chg="delSp modSp delAnim">
        <pc:chgData name="Jorg Liebeherr" userId="4e70e616cda3882f" providerId="LiveId" clId="{6DAB6A6F-5D01-F349-800B-8B9777F19091}" dt="2020-09-17T20:13:16.756" v="534" actId="20577"/>
        <pc:sldMkLst>
          <pc:docMk/>
          <pc:sldMk cId="3576066415" sldId="275"/>
        </pc:sldMkLst>
        <pc:spChg chg="mod">
          <ac:chgData name="Jorg Liebeherr" userId="4e70e616cda3882f" providerId="LiveId" clId="{6DAB6A6F-5D01-F349-800B-8B9777F19091}" dt="2020-09-17T19:47:54.835" v="349" actId="20577"/>
          <ac:spMkLst>
            <pc:docMk/>
            <pc:sldMk cId="3576066415" sldId="275"/>
            <ac:spMk id="31746" creationId="{00000000-0000-0000-0000-000000000000}"/>
          </ac:spMkLst>
        </pc:spChg>
        <pc:spChg chg="mod">
          <ac:chgData name="Jorg Liebeherr" userId="4e70e616cda3882f" providerId="LiveId" clId="{6DAB6A6F-5D01-F349-800B-8B9777F19091}" dt="2020-09-17T20:13:16.756" v="534" actId="20577"/>
          <ac:spMkLst>
            <pc:docMk/>
            <pc:sldMk cId="3576066415" sldId="275"/>
            <ac:spMk id="31749" creationId="{00000000-0000-0000-0000-000000000000}"/>
          </ac:spMkLst>
        </pc:spChg>
        <pc:grpChg chg="del">
          <ac:chgData name="Jorg Liebeherr" userId="4e70e616cda3882f" providerId="LiveId" clId="{6DAB6A6F-5D01-F349-800B-8B9777F19091}" dt="2020-09-17T15:48:47.107" v="216" actId="478"/>
          <ac:grpSpMkLst>
            <pc:docMk/>
            <pc:sldMk cId="3576066415" sldId="275"/>
            <ac:grpSpMk id="31759" creationId="{00000000-0000-0000-0000-000000000000}"/>
          </ac:grpSpMkLst>
        </pc:grpChg>
        <pc:graphicFrameChg chg="mod">
          <ac:chgData name="Jorg Liebeherr" userId="4e70e616cda3882f" providerId="LiveId" clId="{6DAB6A6F-5D01-F349-800B-8B9777F19091}" dt="2020-09-17T19:38:41.356" v="316" actId="1076"/>
          <ac:graphicFrameMkLst>
            <pc:docMk/>
            <pc:sldMk cId="3576066415" sldId="275"/>
            <ac:graphicFrameMk id="31753" creationId="{00000000-0000-0000-0000-000000000000}"/>
          </ac:graphicFrameMkLst>
        </pc:graphicFrameChg>
      </pc:sldChg>
      <pc:sldChg chg="modSp">
        <pc:chgData name="Jorg Liebeherr" userId="4e70e616cda3882f" providerId="LiveId" clId="{6DAB6A6F-5D01-F349-800B-8B9777F19091}" dt="2020-09-17T19:48:19.435" v="359" actId="20577"/>
        <pc:sldMkLst>
          <pc:docMk/>
          <pc:sldMk cId="643957820" sldId="276"/>
        </pc:sldMkLst>
        <pc:spChg chg="mod">
          <ac:chgData name="Jorg Liebeherr" userId="4e70e616cda3882f" providerId="LiveId" clId="{6DAB6A6F-5D01-F349-800B-8B9777F19091}" dt="2020-09-17T19:48:19.435" v="359" actId="20577"/>
          <ac:spMkLst>
            <pc:docMk/>
            <pc:sldMk cId="643957820" sldId="276"/>
            <ac:spMk id="34818" creationId="{00000000-0000-0000-0000-000000000000}"/>
          </ac:spMkLst>
        </pc:spChg>
      </pc:sldChg>
      <pc:sldChg chg="modSp">
        <pc:chgData name="Jorg Liebeherr" userId="4e70e616cda3882f" providerId="LiveId" clId="{6DAB6A6F-5D01-F349-800B-8B9777F19091}" dt="2020-09-17T20:48:35.269" v="651" actId="20577"/>
        <pc:sldMkLst>
          <pc:docMk/>
          <pc:sldMk cId="444467993" sldId="279"/>
        </pc:sldMkLst>
        <pc:spChg chg="mod">
          <ac:chgData name="Jorg Liebeherr" userId="4e70e616cda3882f" providerId="LiveId" clId="{6DAB6A6F-5D01-F349-800B-8B9777F19091}" dt="2020-09-17T20:48:35.269" v="651" actId="20577"/>
          <ac:spMkLst>
            <pc:docMk/>
            <pc:sldMk cId="444467993" sldId="279"/>
            <ac:spMk id="44034" creationId="{00000000-0000-0000-0000-000000000000}"/>
          </ac:spMkLst>
        </pc:spChg>
      </pc:sldChg>
      <pc:sldChg chg="addSp modSp">
        <pc:chgData name="Jorg Liebeherr" userId="4e70e616cda3882f" providerId="LiveId" clId="{6DAB6A6F-5D01-F349-800B-8B9777F19091}" dt="2020-09-17T19:55:09.651" v="507" actId="20577"/>
        <pc:sldMkLst>
          <pc:docMk/>
          <pc:sldMk cId="942698791" sldId="282"/>
        </pc:sldMkLst>
        <pc:spChg chg="add mod">
          <ac:chgData name="Jorg Liebeherr" userId="4e70e616cda3882f" providerId="LiveId" clId="{6DAB6A6F-5D01-F349-800B-8B9777F19091}" dt="2020-09-17T19:54:32.607" v="475" actId="465"/>
          <ac:spMkLst>
            <pc:docMk/>
            <pc:sldMk cId="942698791" sldId="282"/>
            <ac:spMk id="3" creationId="{D87041DD-4FEC-FE4C-B451-6748CA3408DD}"/>
          </ac:spMkLst>
        </pc:spChg>
        <pc:spChg chg="add mod">
          <ac:chgData name="Jorg Liebeherr" userId="4e70e616cda3882f" providerId="LiveId" clId="{6DAB6A6F-5D01-F349-800B-8B9777F19091}" dt="2020-09-17T19:54:32.607" v="475" actId="465"/>
          <ac:spMkLst>
            <pc:docMk/>
            <pc:sldMk cId="942698791" sldId="282"/>
            <ac:spMk id="7" creationId="{4DCFF090-CF20-7241-A14B-64FED0BB2734}"/>
          </ac:spMkLst>
        </pc:spChg>
        <pc:spChg chg="add mod">
          <ac:chgData name="Jorg Liebeherr" userId="4e70e616cda3882f" providerId="LiveId" clId="{6DAB6A6F-5D01-F349-800B-8B9777F19091}" dt="2020-09-17T19:54:39.559" v="476" actId="20577"/>
          <ac:spMkLst>
            <pc:docMk/>
            <pc:sldMk cId="942698791" sldId="282"/>
            <ac:spMk id="8" creationId="{4E2101F6-7E0E-EB41-B947-E40AF29217AA}"/>
          </ac:spMkLst>
        </pc:spChg>
        <pc:spChg chg="add mod">
          <ac:chgData name="Jorg Liebeherr" userId="4e70e616cda3882f" providerId="LiveId" clId="{6DAB6A6F-5D01-F349-800B-8B9777F19091}" dt="2020-09-17T19:54:41.224" v="477" actId="20577"/>
          <ac:spMkLst>
            <pc:docMk/>
            <pc:sldMk cId="942698791" sldId="282"/>
            <ac:spMk id="9" creationId="{7AD80FCC-20EF-7449-898B-4D36E99CE311}"/>
          </ac:spMkLst>
        </pc:spChg>
        <pc:spChg chg="add mod">
          <ac:chgData name="Jorg Liebeherr" userId="4e70e616cda3882f" providerId="LiveId" clId="{6DAB6A6F-5D01-F349-800B-8B9777F19091}" dt="2020-09-17T19:54:44.271" v="480" actId="20577"/>
          <ac:spMkLst>
            <pc:docMk/>
            <pc:sldMk cId="942698791" sldId="282"/>
            <ac:spMk id="10" creationId="{5144D963-F437-004D-AD60-2F6C41147DEC}"/>
          </ac:spMkLst>
        </pc:spChg>
        <pc:spChg chg="add mod">
          <ac:chgData name="Jorg Liebeherr" userId="4e70e616cda3882f" providerId="LiveId" clId="{6DAB6A6F-5D01-F349-800B-8B9777F19091}" dt="2020-09-17T19:54:47.199" v="482" actId="20577"/>
          <ac:spMkLst>
            <pc:docMk/>
            <pc:sldMk cId="942698791" sldId="282"/>
            <ac:spMk id="11" creationId="{34E0C336-ACFE-244C-B792-97827365215F}"/>
          </ac:spMkLst>
        </pc:spChg>
        <pc:spChg chg="add mod">
          <ac:chgData name="Jorg Liebeherr" userId="4e70e616cda3882f" providerId="LiveId" clId="{6DAB6A6F-5D01-F349-800B-8B9777F19091}" dt="2020-09-17T19:54:50.207" v="484" actId="20577"/>
          <ac:spMkLst>
            <pc:docMk/>
            <pc:sldMk cId="942698791" sldId="282"/>
            <ac:spMk id="12" creationId="{9157DEE1-40D7-334A-938A-B54777A6973D}"/>
          </ac:spMkLst>
        </pc:spChg>
        <pc:spChg chg="mod">
          <ac:chgData name="Jorg Liebeherr" userId="4e70e616cda3882f" providerId="LiveId" clId="{6DAB6A6F-5D01-F349-800B-8B9777F19091}" dt="2020-09-17T19:47:49.211" v="345" actId="20577"/>
          <ac:spMkLst>
            <pc:docMk/>
            <pc:sldMk cId="942698791" sldId="282"/>
            <ac:spMk id="53250" creationId="{00000000-0000-0000-0000-000000000000}"/>
          </ac:spMkLst>
        </pc:spChg>
        <pc:spChg chg="mod">
          <ac:chgData name="Jorg Liebeherr" userId="4e70e616cda3882f" providerId="LiveId" clId="{6DAB6A6F-5D01-F349-800B-8B9777F19091}" dt="2020-09-17T19:55:09.651" v="507" actId="20577"/>
          <ac:spMkLst>
            <pc:docMk/>
            <pc:sldMk cId="942698791" sldId="282"/>
            <ac:spMk id="53252" creationId="{00000000-0000-0000-0000-000000000000}"/>
          </ac:spMkLst>
        </pc:spChg>
      </pc:sldChg>
      <pc:sldChg chg="addSp modSp">
        <pc:chgData name="Jorg Liebeherr" userId="4e70e616cda3882f" providerId="LiveId" clId="{6DAB6A6F-5D01-F349-800B-8B9777F19091}" dt="2020-09-17T20:31:26.022" v="610" actId="20577"/>
        <pc:sldMkLst>
          <pc:docMk/>
          <pc:sldMk cId="2698879439" sldId="292"/>
        </pc:sldMkLst>
        <pc:spChg chg="add mod">
          <ac:chgData name="Jorg Liebeherr" userId="4e70e616cda3882f" providerId="LiveId" clId="{6DAB6A6F-5D01-F349-800B-8B9777F19091}" dt="2020-09-17T20:30:04.245" v="594" actId="14100"/>
          <ac:spMkLst>
            <pc:docMk/>
            <pc:sldMk cId="2698879439" sldId="292"/>
            <ac:spMk id="3" creationId="{B007F22F-327F-264A-ACF6-217077AC8348}"/>
          </ac:spMkLst>
        </pc:spChg>
        <pc:spChg chg="add mod">
          <ac:chgData name="Jorg Liebeherr" userId="4e70e616cda3882f" providerId="LiveId" clId="{6DAB6A6F-5D01-F349-800B-8B9777F19091}" dt="2020-09-17T20:31:26.022" v="610" actId="20577"/>
          <ac:spMkLst>
            <pc:docMk/>
            <pc:sldMk cId="2698879439" sldId="292"/>
            <ac:spMk id="4" creationId="{8A75401B-4F69-BF4D-946A-9E0A317F55FB}"/>
          </ac:spMkLst>
        </pc:spChg>
        <pc:spChg chg="add mod">
          <ac:chgData name="Jorg Liebeherr" userId="4e70e616cda3882f" providerId="LiveId" clId="{6DAB6A6F-5D01-F349-800B-8B9777F19091}" dt="2020-09-17T20:30:04.245" v="594" actId="14100"/>
          <ac:spMkLst>
            <pc:docMk/>
            <pc:sldMk cId="2698879439" sldId="292"/>
            <ac:spMk id="7" creationId="{368F673C-8F0A-824F-8915-F76AFA699BFD}"/>
          </ac:spMkLst>
        </pc:spChg>
        <pc:spChg chg="add mod">
          <ac:chgData name="Jorg Liebeherr" userId="4e70e616cda3882f" providerId="LiveId" clId="{6DAB6A6F-5D01-F349-800B-8B9777F19091}" dt="2020-09-17T20:30:27.318" v="605" actId="1035"/>
          <ac:spMkLst>
            <pc:docMk/>
            <pc:sldMk cId="2698879439" sldId="292"/>
            <ac:spMk id="9" creationId="{332DF273-97AB-0C42-91D5-2747904C108F}"/>
          </ac:spMkLst>
        </pc:spChg>
        <pc:spChg chg="mod">
          <ac:chgData name="Jorg Liebeherr" userId="4e70e616cda3882f" providerId="LiveId" clId="{6DAB6A6F-5D01-F349-800B-8B9777F19091}" dt="2020-09-17T19:48:11.500" v="355" actId="20577"/>
          <ac:spMkLst>
            <pc:docMk/>
            <pc:sldMk cId="2698879439" sldId="292"/>
            <ac:spMk id="65538" creationId="{00000000-0000-0000-0000-000000000000}"/>
          </ac:spMkLst>
        </pc:spChg>
        <pc:spChg chg="mod">
          <ac:chgData name="Jorg Liebeherr" userId="4e70e616cda3882f" providerId="LiveId" clId="{6DAB6A6F-5D01-F349-800B-8B9777F19091}" dt="2020-09-17T20:20:56.706" v="571" actId="20577"/>
          <ac:spMkLst>
            <pc:docMk/>
            <pc:sldMk cId="2698879439" sldId="292"/>
            <ac:spMk id="65539" creationId="{00000000-0000-0000-0000-000000000000}"/>
          </ac:spMkLst>
        </pc:spChg>
      </pc:sldChg>
      <pc:sldChg chg="addSp modSp modAnim">
        <pc:chgData name="Jorg Liebeherr" userId="4e70e616cda3882f" providerId="LiveId" clId="{6DAB6A6F-5D01-F349-800B-8B9777F19091}" dt="2020-09-17T19:52:20.046" v="447"/>
        <pc:sldMkLst>
          <pc:docMk/>
          <pc:sldMk cId="796241908" sldId="293"/>
        </pc:sldMkLst>
        <pc:spChg chg="add mod">
          <ac:chgData name="Jorg Liebeherr" userId="4e70e616cda3882f" providerId="LiveId" clId="{6DAB6A6F-5D01-F349-800B-8B9777F19091}" dt="2020-09-17T19:51:42.377" v="441" actId="164"/>
          <ac:spMkLst>
            <pc:docMk/>
            <pc:sldMk cId="796241908" sldId="293"/>
            <ac:spMk id="3" creationId="{B17ACC19-F5B5-B145-991E-1226EABAD7AD}"/>
          </ac:spMkLst>
        </pc:spChg>
        <pc:spChg chg="mod">
          <ac:chgData name="Jorg Liebeherr" userId="4e70e616cda3882f" providerId="LiveId" clId="{6DAB6A6F-5D01-F349-800B-8B9777F19091}" dt="2020-09-17T19:49:25.334" v="408" actId="20577"/>
          <ac:spMkLst>
            <pc:docMk/>
            <pc:sldMk cId="796241908" sldId="293"/>
            <ac:spMk id="66562" creationId="{00000000-0000-0000-0000-000000000000}"/>
          </ac:spMkLst>
        </pc:spChg>
        <pc:grpChg chg="add mod">
          <ac:chgData name="Jorg Liebeherr" userId="4e70e616cda3882f" providerId="LiveId" clId="{6DAB6A6F-5D01-F349-800B-8B9777F19091}" dt="2020-09-17T19:52:02.985" v="446" actId="14100"/>
          <ac:grpSpMkLst>
            <pc:docMk/>
            <pc:sldMk cId="796241908" sldId="293"/>
            <ac:grpSpMk id="6" creationId="{2C7038AE-8387-4A42-9946-A2AFB765E307}"/>
          </ac:grpSpMkLst>
        </pc:grpChg>
        <pc:cxnChg chg="add mod">
          <ac:chgData name="Jorg Liebeherr" userId="4e70e616cda3882f" providerId="LiveId" clId="{6DAB6A6F-5D01-F349-800B-8B9777F19091}" dt="2020-09-17T19:51:42.377" v="441" actId="164"/>
          <ac:cxnSpMkLst>
            <pc:docMk/>
            <pc:sldMk cId="796241908" sldId="293"/>
            <ac:cxnSpMk id="5" creationId="{D9796396-6B66-7B45-9155-4AEB3BFFCAC3}"/>
          </ac:cxnSpMkLst>
        </pc:cxnChg>
      </pc:sldChg>
      <pc:sldChg chg="modSp">
        <pc:chgData name="Jorg Liebeherr" userId="4e70e616cda3882f" providerId="LiveId" clId="{6DAB6A6F-5D01-F349-800B-8B9777F19091}" dt="2020-09-17T20:49:46.272" v="679" actId="20577"/>
        <pc:sldMkLst>
          <pc:docMk/>
          <pc:sldMk cId="1114928273" sldId="294"/>
        </pc:sldMkLst>
        <pc:spChg chg="mod">
          <ac:chgData name="Jorg Liebeherr" userId="4e70e616cda3882f" providerId="LiveId" clId="{6DAB6A6F-5D01-F349-800B-8B9777F19091}" dt="2020-09-17T20:49:46.272" v="679" actId="20577"/>
          <ac:spMkLst>
            <pc:docMk/>
            <pc:sldMk cId="1114928273" sldId="294"/>
            <ac:spMk id="67587" creationId="{00000000-0000-0000-0000-000000000000}"/>
          </ac:spMkLst>
        </pc:spChg>
      </pc:sldChg>
      <pc:sldChg chg="modSp">
        <pc:chgData name="Jorg Liebeherr" userId="4e70e616cda3882f" providerId="LiveId" clId="{6DAB6A6F-5D01-F349-800B-8B9777F19091}" dt="2020-09-17T20:49:49.463" v="681" actId="20577"/>
        <pc:sldMkLst>
          <pc:docMk/>
          <pc:sldMk cId="4231297263" sldId="295"/>
        </pc:sldMkLst>
        <pc:spChg chg="mod">
          <ac:chgData name="Jorg Liebeherr" userId="4e70e616cda3882f" providerId="LiveId" clId="{6DAB6A6F-5D01-F349-800B-8B9777F19091}" dt="2020-09-17T20:49:49.463" v="681" actId="20577"/>
          <ac:spMkLst>
            <pc:docMk/>
            <pc:sldMk cId="4231297263" sldId="295"/>
            <ac:spMk id="68611" creationId="{00000000-0000-0000-0000-000000000000}"/>
          </ac:spMkLst>
        </pc:spChg>
      </pc:sldChg>
      <pc:sldChg chg="modSp">
        <pc:chgData name="Jorg Liebeherr" userId="4e70e616cda3882f" providerId="LiveId" clId="{6DAB6A6F-5D01-F349-800B-8B9777F19091}" dt="2020-09-17T20:49:39.026" v="677" actId="20577"/>
        <pc:sldMkLst>
          <pc:docMk/>
          <pc:sldMk cId="3201049113" sldId="296"/>
        </pc:sldMkLst>
        <pc:spChg chg="mod">
          <ac:chgData name="Jorg Liebeherr" userId="4e70e616cda3882f" providerId="LiveId" clId="{6DAB6A6F-5D01-F349-800B-8B9777F19091}" dt="2020-09-17T20:49:39.026" v="677" actId="20577"/>
          <ac:spMkLst>
            <pc:docMk/>
            <pc:sldMk cId="3201049113" sldId="296"/>
            <ac:spMk id="69635" creationId="{00000000-0000-0000-0000-000000000000}"/>
          </ac:spMkLst>
        </pc:spChg>
      </pc:sldChg>
      <pc:sldChg chg="modSp">
        <pc:chgData name="Jorg Liebeherr" userId="4e70e616cda3882f" providerId="LiveId" clId="{6DAB6A6F-5D01-F349-800B-8B9777F19091}" dt="2020-09-17T20:49:53.095" v="683" actId="20577"/>
        <pc:sldMkLst>
          <pc:docMk/>
          <pc:sldMk cId="2868640134" sldId="297"/>
        </pc:sldMkLst>
        <pc:spChg chg="mod">
          <ac:chgData name="Jorg Liebeherr" userId="4e70e616cda3882f" providerId="LiveId" clId="{6DAB6A6F-5D01-F349-800B-8B9777F19091}" dt="2020-09-17T20:49:53.095" v="683" actId="20577"/>
          <ac:spMkLst>
            <pc:docMk/>
            <pc:sldMk cId="2868640134" sldId="297"/>
            <ac:spMk id="71682" creationId="{00000000-0000-0000-0000-000000000000}"/>
          </ac:spMkLst>
        </pc:spChg>
      </pc:sldChg>
      <pc:sldChg chg="modSp">
        <pc:chgData name="Jorg Liebeherr" userId="4e70e616cda3882f" providerId="LiveId" clId="{6DAB6A6F-5D01-F349-800B-8B9777F19091}" dt="2020-09-17T20:49:55.920" v="685" actId="20577"/>
        <pc:sldMkLst>
          <pc:docMk/>
          <pc:sldMk cId="4187761793" sldId="298"/>
        </pc:sldMkLst>
        <pc:spChg chg="mod">
          <ac:chgData name="Jorg Liebeherr" userId="4e70e616cda3882f" providerId="LiveId" clId="{6DAB6A6F-5D01-F349-800B-8B9777F19091}" dt="2020-09-17T20:49:55.920" v="685" actId="20577"/>
          <ac:spMkLst>
            <pc:docMk/>
            <pc:sldMk cId="4187761793" sldId="298"/>
            <ac:spMk id="72706" creationId="{00000000-0000-0000-0000-000000000000}"/>
          </ac:spMkLst>
        </pc:spChg>
      </pc:sldChg>
      <pc:sldChg chg="modSp">
        <pc:chgData name="Jorg Liebeherr" userId="4e70e616cda3882f" providerId="LiveId" clId="{6DAB6A6F-5D01-F349-800B-8B9777F19091}" dt="2020-09-17T20:49:58.503" v="687" actId="20577"/>
        <pc:sldMkLst>
          <pc:docMk/>
          <pc:sldMk cId="3101852950" sldId="299"/>
        </pc:sldMkLst>
        <pc:spChg chg="mod">
          <ac:chgData name="Jorg Liebeherr" userId="4e70e616cda3882f" providerId="LiveId" clId="{6DAB6A6F-5D01-F349-800B-8B9777F19091}" dt="2020-09-17T20:49:58.503" v="687" actId="20577"/>
          <ac:spMkLst>
            <pc:docMk/>
            <pc:sldMk cId="3101852950" sldId="299"/>
            <ac:spMk id="73730" creationId="{00000000-0000-0000-0000-000000000000}"/>
          </ac:spMkLst>
        </pc:spChg>
      </pc:sldChg>
      <pc:sldChg chg="modSp">
        <pc:chgData name="Jorg Liebeherr" userId="4e70e616cda3882f" providerId="LiveId" clId="{6DAB6A6F-5D01-F349-800B-8B9777F19091}" dt="2020-09-17T20:50:04.225" v="691" actId="20577"/>
        <pc:sldMkLst>
          <pc:docMk/>
          <pc:sldMk cId="1803881729" sldId="300"/>
        </pc:sldMkLst>
        <pc:spChg chg="mod">
          <ac:chgData name="Jorg Liebeherr" userId="4e70e616cda3882f" providerId="LiveId" clId="{6DAB6A6F-5D01-F349-800B-8B9777F19091}" dt="2020-09-17T20:50:04.225" v="691" actId="20577"/>
          <ac:spMkLst>
            <pc:docMk/>
            <pc:sldMk cId="1803881729" sldId="300"/>
            <ac:spMk id="74754" creationId="{00000000-0000-0000-0000-000000000000}"/>
          </ac:spMkLst>
        </pc:spChg>
      </pc:sldChg>
      <pc:sldChg chg="modSp">
        <pc:chgData name="Jorg Liebeherr" userId="4e70e616cda3882f" providerId="LiveId" clId="{6DAB6A6F-5D01-F349-800B-8B9777F19091}" dt="2020-09-17T20:49:28.294" v="664" actId="20577"/>
        <pc:sldMkLst>
          <pc:docMk/>
          <pc:sldMk cId="1867959678" sldId="301"/>
        </pc:sldMkLst>
        <pc:spChg chg="mod">
          <ac:chgData name="Jorg Liebeherr" userId="4e70e616cda3882f" providerId="LiveId" clId="{6DAB6A6F-5D01-F349-800B-8B9777F19091}" dt="2020-09-17T20:49:28.294" v="664" actId="20577"/>
          <ac:spMkLst>
            <pc:docMk/>
            <pc:sldMk cId="1867959678" sldId="301"/>
            <ac:spMk id="75778" creationId="{00000000-0000-0000-0000-000000000000}"/>
          </ac:spMkLst>
        </pc:spChg>
      </pc:sldChg>
      <pc:sldChg chg="modSp">
        <pc:chgData name="Jorg Liebeherr" userId="4e70e616cda3882f" providerId="LiveId" clId="{6DAB6A6F-5D01-F349-800B-8B9777F19091}" dt="2020-09-17T19:49:39.486" v="421" actId="20577"/>
        <pc:sldMkLst>
          <pc:docMk/>
          <pc:sldMk cId="764830105" sldId="302"/>
        </pc:sldMkLst>
        <pc:spChg chg="mod">
          <ac:chgData name="Jorg Liebeherr" userId="4e70e616cda3882f" providerId="LiveId" clId="{6DAB6A6F-5D01-F349-800B-8B9777F19091}" dt="2020-09-17T19:49:39.486" v="421" actId="20577"/>
          <ac:spMkLst>
            <pc:docMk/>
            <pc:sldMk cId="764830105" sldId="302"/>
            <ac:spMk id="76802" creationId="{00000000-0000-0000-0000-000000000000}"/>
          </ac:spMkLst>
        </pc:spChg>
      </pc:sldChg>
      <pc:sldChg chg="modSp">
        <pc:chgData name="Jorg Liebeherr" userId="4e70e616cda3882f" providerId="LiveId" clId="{6DAB6A6F-5D01-F349-800B-8B9777F19091}" dt="2020-09-17T19:48:17.228" v="357" actId="20577"/>
        <pc:sldMkLst>
          <pc:docMk/>
          <pc:sldMk cId="1951755994" sldId="314"/>
        </pc:sldMkLst>
        <pc:spChg chg="mod">
          <ac:chgData name="Jorg Liebeherr" userId="4e70e616cda3882f" providerId="LiveId" clId="{6DAB6A6F-5D01-F349-800B-8B9777F19091}" dt="2020-09-17T19:48:17.228" v="357" actId="20577"/>
          <ac:spMkLst>
            <pc:docMk/>
            <pc:sldMk cId="1951755994" sldId="314"/>
            <ac:spMk id="90114" creationId="{00000000-0000-0000-0000-000000000000}"/>
          </ac:spMkLst>
        </pc:spChg>
      </pc:sldChg>
      <pc:sldChg chg="modSp">
        <pc:chgData name="Jorg Liebeherr" userId="4e70e616cda3882f" providerId="LiveId" clId="{6DAB6A6F-5D01-F349-800B-8B9777F19091}" dt="2020-09-17T19:48:07.956" v="353" actId="20577"/>
        <pc:sldMkLst>
          <pc:docMk/>
          <pc:sldMk cId="3442780228" sldId="315"/>
        </pc:sldMkLst>
        <pc:spChg chg="mod">
          <ac:chgData name="Jorg Liebeherr" userId="4e70e616cda3882f" providerId="LiveId" clId="{6DAB6A6F-5D01-F349-800B-8B9777F19091}" dt="2020-09-17T19:48:07.956" v="353" actId="20577"/>
          <ac:spMkLst>
            <pc:docMk/>
            <pc:sldMk cId="3442780228" sldId="315"/>
            <ac:spMk id="91138" creationId="{00000000-0000-0000-0000-000000000000}"/>
          </ac:spMkLst>
        </pc:spChg>
      </pc:sldChg>
      <pc:sldChg chg="addSp delSp modSp">
        <pc:chgData name="Jorg Liebeherr" userId="4e70e616cda3882f" providerId="LiveId" clId="{6DAB6A6F-5D01-F349-800B-8B9777F19091}" dt="2020-09-17T19:49:56.488" v="426" actId="478"/>
        <pc:sldMkLst>
          <pc:docMk/>
          <pc:sldMk cId="3857528038" sldId="316"/>
        </pc:sldMkLst>
        <pc:spChg chg="add del mod">
          <ac:chgData name="Jorg Liebeherr" userId="4e70e616cda3882f" providerId="LiveId" clId="{6DAB6A6F-5D01-F349-800B-8B9777F19091}" dt="2020-09-17T19:49:54.112" v="425" actId="478"/>
          <ac:spMkLst>
            <pc:docMk/>
            <pc:sldMk cId="3857528038" sldId="316"/>
            <ac:spMk id="4" creationId="{992AC9F8-0572-2249-8B60-A619A2809382}"/>
          </ac:spMkLst>
        </pc:spChg>
        <pc:spChg chg="add mod">
          <ac:chgData name="Jorg Liebeherr" userId="4e70e616cda3882f" providerId="LiveId" clId="{6DAB6A6F-5D01-F349-800B-8B9777F19091}" dt="2020-09-17T19:49:56.488" v="426" actId="478"/>
          <ac:spMkLst>
            <pc:docMk/>
            <pc:sldMk cId="3857528038" sldId="316"/>
            <ac:spMk id="6" creationId="{89397B3C-5747-7F4B-8B02-E9D55D89EC3C}"/>
          </ac:spMkLst>
        </pc:spChg>
        <pc:spChg chg="mod">
          <ac:chgData name="Jorg Liebeherr" userId="4e70e616cda3882f" providerId="LiveId" clId="{6DAB6A6F-5D01-F349-800B-8B9777F19091}" dt="2020-09-17T19:49:42.278" v="423" actId="20577"/>
          <ac:spMkLst>
            <pc:docMk/>
            <pc:sldMk cId="3857528038" sldId="316"/>
            <ac:spMk id="92162" creationId="{00000000-0000-0000-0000-000000000000}"/>
          </ac:spMkLst>
        </pc:spChg>
        <pc:spChg chg="add del">
          <ac:chgData name="Jorg Liebeherr" userId="4e70e616cda3882f" providerId="LiveId" clId="{6DAB6A6F-5D01-F349-800B-8B9777F19091}" dt="2020-09-17T19:49:56.488" v="426" actId="478"/>
          <ac:spMkLst>
            <pc:docMk/>
            <pc:sldMk cId="3857528038" sldId="316"/>
            <ac:spMk id="92163" creationId="{00000000-0000-0000-0000-000000000000}"/>
          </ac:spMkLst>
        </pc:spChg>
      </pc:sldChg>
      <pc:sldChg chg="modSp">
        <pc:chgData name="Jorg Liebeherr" userId="4e70e616cda3882f" providerId="LiveId" clId="{6DAB6A6F-5D01-F349-800B-8B9777F19091}" dt="2020-09-17T20:50:01.408" v="689" actId="20577"/>
        <pc:sldMkLst>
          <pc:docMk/>
          <pc:sldMk cId="351615534" sldId="318"/>
        </pc:sldMkLst>
        <pc:spChg chg="mod">
          <ac:chgData name="Jorg Liebeherr" userId="4e70e616cda3882f" providerId="LiveId" clId="{6DAB6A6F-5D01-F349-800B-8B9777F19091}" dt="2020-09-17T20:50:01.408" v="689" actId="20577"/>
          <ac:spMkLst>
            <pc:docMk/>
            <pc:sldMk cId="351615534" sldId="318"/>
            <ac:spMk id="73730"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image" Target="../media/image5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image" Target="../media/image55.e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5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CAEFC4-DADE-064A-839A-1339C77449E3}" type="datetimeFigureOut">
              <a:rPr lang="en-US" smtClean="0"/>
              <a:t>9/29/20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AF52A-EAC7-A445-8D8A-6DF2F34DF40A}" type="slidenum">
              <a:rPr lang="en-US" smtClean="0"/>
              <a:t>‹#›</a:t>
            </a:fld>
            <a:endParaRPr lang="en-US"/>
          </a:p>
        </p:txBody>
      </p:sp>
    </p:spTree>
    <p:extLst>
      <p:ext uri="{BB962C8B-B14F-4D97-AF65-F5344CB8AC3E}">
        <p14:creationId xmlns:p14="http://schemas.microsoft.com/office/powerpoint/2010/main" val="2185592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2</a:t>
            </a:fld>
            <a:endParaRPr lang="en-US"/>
          </a:p>
        </p:txBody>
      </p:sp>
    </p:spTree>
    <p:extLst>
      <p:ext uri="{BB962C8B-B14F-4D97-AF65-F5344CB8AC3E}">
        <p14:creationId xmlns:p14="http://schemas.microsoft.com/office/powerpoint/2010/main" val="416717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11</a:t>
            </a:fld>
            <a:endParaRPr lang="en-US"/>
          </a:p>
        </p:txBody>
      </p:sp>
    </p:spTree>
    <p:extLst>
      <p:ext uri="{BB962C8B-B14F-4D97-AF65-F5344CB8AC3E}">
        <p14:creationId xmlns:p14="http://schemas.microsoft.com/office/powerpoint/2010/main" val="84498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12</a:t>
            </a:fld>
            <a:endParaRPr lang="en-US"/>
          </a:p>
        </p:txBody>
      </p:sp>
    </p:spTree>
    <p:extLst>
      <p:ext uri="{BB962C8B-B14F-4D97-AF65-F5344CB8AC3E}">
        <p14:creationId xmlns:p14="http://schemas.microsoft.com/office/powerpoint/2010/main" val="1763019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13</a:t>
            </a:fld>
            <a:endParaRPr lang="en-US"/>
          </a:p>
        </p:txBody>
      </p:sp>
    </p:spTree>
    <p:extLst>
      <p:ext uri="{BB962C8B-B14F-4D97-AF65-F5344CB8AC3E}">
        <p14:creationId xmlns:p14="http://schemas.microsoft.com/office/powerpoint/2010/main" val="22036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14</a:t>
            </a:fld>
            <a:endParaRPr lang="en-US"/>
          </a:p>
        </p:txBody>
      </p:sp>
    </p:spTree>
    <p:extLst>
      <p:ext uri="{BB962C8B-B14F-4D97-AF65-F5344CB8AC3E}">
        <p14:creationId xmlns:p14="http://schemas.microsoft.com/office/powerpoint/2010/main" val="4272827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15</a:t>
            </a:fld>
            <a:endParaRPr lang="en-US"/>
          </a:p>
        </p:txBody>
      </p:sp>
    </p:spTree>
    <p:extLst>
      <p:ext uri="{BB962C8B-B14F-4D97-AF65-F5344CB8AC3E}">
        <p14:creationId xmlns:p14="http://schemas.microsoft.com/office/powerpoint/2010/main" val="367703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47A7BF-2269-4F24-A378-166CFBD9A54C}" type="slidenum">
              <a:rPr lang="en-US"/>
              <a:pPr/>
              <a:t>16</a:t>
            </a:fld>
            <a:endParaRPr lang="en-US"/>
          </a:p>
        </p:txBody>
      </p:sp>
      <p:sp>
        <p:nvSpPr>
          <p:cNvPr id="70658" name="Rectangle 2"/>
          <p:cNvSpPr>
            <a:spLocks noGrp="1" noRot="1" noChangeAspect="1" noChangeArrowheads="1" noTextEdit="1"/>
          </p:cNvSpPr>
          <p:nvPr>
            <p:ph type="sldImg"/>
          </p:nvPr>
        </p:nvSpPr>
        <p:spPr>
          <a:xfrm>
            <a:off x="411163" y="712788"/>
            <a:ext cx="6480175" cy="3646487"/>
          </a:xfrm>
          <a:ln/>
        </p:spPr>
      </p:sp>
      <p:sp>
        <p:nvSpPr>
          <p:cNvPr id="70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69985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17</a:t>
            </a:fld>
            <a:endParaRPr lang="en-US"/>
          </a:p>
        </p:txBody>
      </p:sp>
    </p:spTree>
    <p:extLst>
      <p:ext uri="{BB962C8B-B14F-4D97-AF65-F5344CB8AC3E}">
        <p14:creationId xmlns:p14="http://schemas.microsoft.com/office/powerpoint/2010/main" val="269731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18</a:t>
            </a:fld>
            <a:endParaRPr lang="en-US"/>
          </a:p>
        </p:txBody>
      </p:sp>
    </p:spTree>
    <p:extLst>
      <p:ext uri="{BB962C8B-B14F-4D97-AF65-F5344CB8AC3E}">
        <p14:creationId xmlns:p14="http://schemas.microsoft.com/office/powerpoint/2010/main" val="2162999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19</a:t>
            </a:fld>
            <a:endParaRPr lang="en-US"/>
          </a:p>
        </p:txBody>
      </p:sp>
    </p:spTree>
    <p:extLst>
      <p:ext uri="{BB962C8B-B14F-4D97-AF65-F5344CB8AC3E}">
        <p14:creationId xmlns:p14="http://schemas.microsoft.com/office/powerpoint/2010/main" val="2895933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20</a:t>
            </a:fld>
            <a:endParaRPr lang="en-US"/>
          </a:p>
        </p:txBody>
      </p:sp>
    </p:spTree>
    <p:extLst>
      <p:ext uri="{BB962C8B-B14F-4D97-AF65-F5344CB8AC3E}">
        <p14:creationId xmlns:p14="http://schemas.microsoft.com/office/powerpoint/2010/main" val="4157895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AF52A-EAC7-A445-8D8A-6DF2F34DF40A}" type="slidenum">
              <a:rPr lang="en-US" smtClean="0"/>
              <a:t>3</a:t>
            </a:fld>
            <a:endParaRPr lang="en-US"/>
          </a:p>
        </p:txBody>
      </p:sp>
    </p:spTree>
    <p:extLst>
      <p:ext uri="{BB962C8B-B14F-4D97-AF65-F5344CB8AC3E}">
        <p14:creationId xmlns:p14="http://schemas.microsoft.com/office/powerpoint/2010/main" val="1424600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21</a:t>
            </a:fld>
            <a:endParaRPr lang="en-US"/>
          </a:p>
        </p:txBody>
      </p:sp>
    </p:spTree>
    <p:extLst>
      <p:ext uri="{BB962C8B-B14F-4D97-AF65-F5344CB8AC3E}">
        <p14:creationId xmlns:p14="http://schemas.microsoft.com/office/powerpoint/2010/main" val="1136076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22</a:t>
            </a:fld>
            <a:endParaRPr lang="en-US"/>
          </a:p>
        </p:txBody>
      </p:sp>
    </p:spTree>
    <p:extLst>
      <p:ext uri="{BB962C8B-B14F-4D97-AF65-F5344CB8AC3E}">
        <p14:creationId xmlns:p14="http://schemas.microsoft.com/office/powerpoint/2010/main" val="3383147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23</a:t>
            </a:fld>
            <a:endParaRPr lang="en-US"/>
          </a:p>
        </p:txBody>
      </p:sp>
    </p:spTree>
    <p:extLst>
      <p:ext uri="{BB962C8B-B14F-4D97-AF65-F5344CB8AC3E}">
        <p14:creationId xmlns:p14="http://schemas.microsoft.com/office/powerpoint/2010/main" val="3490665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24</a:t>
            </a:fld>
            <a:endParaRPr lang="en-US"/>
          </a:p>
        </p:txBody>
      </p:sp>
    </p:spTree>
    <p:extLst>
      <p:ext uri="{BB962C8B-B14F-4D97-AF65-F5344CB8AC3E}">
        <p14:creationId xmlns:p14="http://schemas.microsoft.com/office/powerpoint/2010/main" val="2899159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25</a:t>
            </a:fld>
            <a:endParaRPr lang="en-US"/>
          </a:p>
        </p:txBody>
      </p:sp>
    </p:spTree>
    <p:extLst>
      <p:ext uri="{BB962C8B-B14F-4D97-AF65-F5344CB8AC3E}">
        <p14:creationId xmlns:p14="http://schemas.microsoft.com/office/powerpoint/2010/main" val="3609876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26</a:t>
            </a:fld>
            <a:endParaRPr lang="en-US"/>
          </a:p>
        </p:txBody>
      </p:sp>
    </p:spTree>
    <p:extLst>
      <p:ext uri="{BB962C8B-B14F-4D97-AF65-F5344CB8AC3E}">
        <p14:creationId xmlns:p14="http://schemas.microsoft.com/office/powerpoint/2010/main" val="15902707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27</a:t>
            </a:fld>
            <a:endParaRPr lang="en-US"/>
          </a:p>
        </p:txBody>
      </p:sp>
    </p:spTree>
    <p:extLst>
      <p:ext uri="{BB962C8B-B14F-4D97-AF65-F5344CB8AC3E}">
        <p14:creationId xmlns:p14="http://schemas.microsoft.com/office/powerpoint/2010/main" val="9004651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AF52A-EAC7-A445-8D8A-6DF2F34DF40A}" type="slidenum">
              <a:rPr lang="en-US" smtClean="0"/>
              <a:t>28</a:t>
            </a:fld>
            <a:endParaRPr lang="en-US"/>
          </a:p>
        </p:txBody>
      </p:sp>
    </p:spTree>
    <p:extLst>
      <p:ext uri="{BB962C8B-B14F-4D97-AF65-F5344CB8AC3E}">
        <p14:creationId xmlns:p14="http://schemas.microsoft.com/office/powerpoint/2010/main" val="2265851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29</a:t>
            </a:fld>
            <a:endParaRPr lang="en-US"/>
          </a:p>
        </p:txBody>
      </p:sp>
    </p:spTree>
    <p:extLst>
      <p:ext uri="{BB962C8B-B14F-4D97-AF65-F5344CB8AC3E}">
        <p14:creationId xmlns:p14="http://schemas.microsoft.com/office/powerpoint/2010/main" val="40155832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30</a:t>
            </a:fld>
            <a:endParaRPr lang="en-US"/>
          </a:p>
        </p:txBody>
      </p:sp>
    </p:spTree>
    <p:extLst>
      <p:ext uri="{BB962C8B-B14F-4D97-AF65-F5344CB8AC3E}">
        <p14:creationId xmlns:p14="http://schemas.microsoft.com/office/powerpoint/2010/main" val="1183810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AF52A-EAC7-A445-8D8A-6DF2F34DF40A}" type="slidenum">
              <a:rPr lang="en-US" smtClean="0"/>
              <a:t>4</a:t>
            </a:fld>
            <a:endParaRPr lang="en-US"/>
          </a:p>
        </p:txBody>
      </p:sp>
    </p:spTree>
    <p:extLst>
      <p:ext uri="{BB962C8B-B14F-4D97-AF65-F5344CB8AC3E}">
        <p14:creationId xmlns:p14="http://schemas.microsoft.com/office/powerpoint/2010/main" val="26219559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31</a:t>
            </a:fld>
            <a:endParaRPr lang="en-US"/>
          </a:p>
        </p:txBody>
      </p:sp>
    </p:spTree>
    <p:extLst>
      <p:ext uri="{BB962C8B-B14F-4D97-AF65-F5344CB8AC3E}">
        <p14:creationId xmlns:p14="http://schemas.microsoft.com/office/powerpoint/2010/main" val="4929755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32</a:t>
            </a:fld>
            <a:endParaRPr lang="en-US"/>
          </a:p>
        </p:txBody>
      </p:sp>
    </p:spTree>
    <p:extLst>
      <p:ext uri="{BB962C8B-B14F-4D97-AF65-F5344CB8AC3E}">
        <p14:creationId xmlns:p14="http://schemas.microsoft.com/office/powerpoint/2010/main" val="3761107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33</a:t>
            </a:fld>
            <a:endParaRPr lang="en-US"/>
          </a:p>
        </p:txBody>
      </p:sp>
    </p:spTree>
    <p:extLst>
      <p:ext uri="{BB962C8B-B14F-4D97-AF65-F5344CB8AC3E}">
        <p14:creationId xmlns:p14="http://schemas.microsoft.com/office/powerpoint/2010/main" val="8906737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AF52A-EAC7-A445-8D8A-6DF2F34DF40A}" type="slidenum">
              <a:rPr lang="en-US" smtClean="0"/>
              <a:t>34</a:t>
            </a:fld>
            <a:endParaRPr lang="en-US"/>
          </a:p>
        </p:txBody>
      </p:sp>
    </p:spTree>
    <p:extLst>
      <p:ext uri="{BB962C8B-B14F-4D97-AF65-F5344CB8AC3E}">
        <p14:creationId xmlns:p14="http://schemas.microsoft.com/office/powerpoint/2010/main" val="15082576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35</a:t>
            </a:fld>
            <a:endParaRPr lang="en-US"/>
          </a:p>
        </p:txBody>
      </p:sp>
    </p:spTree>
    <p:extLst>
      <p:ext uri="{BB962C8B-B14F-4D97-AF65-F5344CB8AC3E}">
        <p14:creationId xmlns:p14="http://schemas.microsoft.com/office/powerpoint/2010/main" val="29202652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36</a:t>
            </a:fld>
            <a:endParaRPr lang="en-US"/>
          </a:p>
        </p:txBody>
      </p:sp>
    </p:spTree>
    <p:extLst>
      <p:ext uri="{BB962C8B-B14F-4D97-AF65-F5344CB8AC3E}">
        <p14:creationId xmlns:p14="http://schemas.microsoft.com/office/powerpoint/2010/main" val="8762049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37</a:t>
            </a:fld>
            <a:endParaRPr lang="en-US"/>
          </a:p>
        </p:txBody>
      </p:sp>
    </p:spTree>
    <p:extLst>
      <p:ext uri="{BB962C8B-B14F-4D97-AF65-F5344CB8AC3E}">
        <p14:creationId xmlns:p14="http://schemas.microsoft.com/office/powerpoint/2010/main" val="10137018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38</a:t>
            </a:fld>
            <a:endParaRPr lang="en-US"/>
          </a:p>
        </p:txBody>
      </p:sp>
    </p:spTree>
    <p:extLst>
      <p:ext uri="{BB962C8B-B14F-4D97-AF65-F5344CB8AC3E}">
        <p14:creationId xmlns:p14="http://schemas.microsoft.com/office/powerpoint/2010/main" val="30011767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39</a:t>
            </a:fld>
            <a:endParaRPr lang="en-US"/>
          </a:p>
        </p:txBody>
      </p:sp>
    </p:spTree>
    <p:extLst>
      <p:ext uri="{BB962C8B-B14F-4D97-AF65-F5344CB8AC3E}">
        <p14:creationId xmlns:p14="http://schemas.microsoft.com/office/powerpoint/2010/main" val="18288709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B3FC06-08CC-4023-8C79-8E2F4E8B4DD2}" type="slidenum">
              <a:rPr lang="en-US"/>
              <a:pPr/>
              <a:t>40</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a:t>PPP suports an asynchronous link (8 data bits/no parity) or a bit-oriented synchronous link</a:t>
            </a:r>
          </a:p>
        </p:txBody>
      </p:sp>
    </p:spTree>
    <p:extLst>
      <p:ext uri="{BB962C8B-B14F-4D97-AF65-F5344CB8AC3E}">
        <p14:creationId xmlns:p14="http://schemas.microsoft.com/office/powerpoint/2010/main" val="3654971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t>
            </a:r>
            <a:endParaRPr lang="en-US" dirty="0"/>
          </a:p>
        </p:txBody>
      </p:sp>
      <p:sp>
        <p:nvSpPr>
          <p:cNvPr id="4" name="Slide Number Placeholder 3"/>
          <p:cNvSpPr>
            <a:spLocks noGrp="1"/>
          </p:cNvSpPr>
          <p:nvPr>
            <p:ph type="sldNum" sz="quarter" idx="5"/>
          </p:nvPr>
        </p:nvSpPr>
        <p:spPr/>
        <p:txBody>
          <a:bodyPr/>
          <a:lstStyle/>
          <a:p>
            <a:fld id="{541AF52A-EAC7-A445-8D8A-6DF2F34DF40A}" type="slidenum">
              <a:rPr lang="en-US" smtClean="0"/>
              <a:t>5</a:t>
            </a:fld>
            <a:endParaRPr lang="en-US"/>
          </a:p>
        </p:txBody>
      </p:sp>
    </p:spTree>
    <p:extLst>
      <p:ext uri="{BB962C8B-B14F-4D97-AF65-F5344CB8AC3E}">
        <p14:creationId xmlns:p14="http://schemas.microsoft.com/office/powerpoint/2010/main" val="39617834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41</a:t>
            </a:fld>
            <a:endParaRPr lang="en-US"/>
          </a:p>
        </p:txBody>
      </p:sp>
    </p:spTree>
    <p:extLst>
      <p:ext uri="{BB962C8B-B14F-4D97-AF65-F5344CB8AC3E}">
        <p14:creationId xmlns:p14="http://schemas.microsoft.com/office/powerpoint/2010/main" val="16246134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42</a:t>
            </a:fld>
            <a:endParaRPr lang="en-US"/>
          </a:p>
        </p:txBody>
      </p:sp>
    </p:spTree>
    <p:extLst>
      <p:ext uri="{BB962C8B-B14F-4D97-AF65-F5344CB8AC3E}">
        <p14:creationId xmlns:p14="http://schemas.microsoft.com/office/powerpoint/2010/main" val="34677923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43</a:t>
            </a:fld>
            <a:endParaRPr lang="en-US"/>
          </a:p>
        </p:txBody>
      </p:sp>
    </p:spTree>
    <p:extLst>
      <p:ext uri="{BB962C8B-B14F-4D97-AF65-F5344CB8AC3E}">
        <p14:creationId xmlns:p14="http://schemas.microsoft.com/office/powerpoint/2010/main" val="41570540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44</a:t>
            </a:fld>
            <a:endParaRPr lang="en-US"/>
          </a:p>
        </p:txBody>
      </p:sp>
    </p:spTree>
    <p:extLst>
      <p:ext uri="{BB962C8B-B14F-4D97-AF65-F5344CB8AC3E}">
        <p14:creationId xmlns:p14="http://schemas.microsoft.com/office/powerpoint/2010/main" val="2654046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45</a:t>
            </a:fld>
            <a:endParaRPr lang="en-US"/>
          </a:p>
        </p:txBody>
      </p:sp>
    </p:spTree>
    <p:extLst>
      <p:ext uri="{BB962C8B-B14F-4D97-AF65-F5344CB8AC3E}">
        <p14:creationId xmlns:p14="http://schemas.microsoft.com/office/powerpoint/2010/main" val="7140826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46</a:t>
            </a:fld>
            <a:endParaRPr lang="en-US"/>
          </a:p>
        </p:txBody>
      </p:sp>
    </p:spTree>
    <p:extLst>
      <p:ext uri="{BB962C8B-B14F-4D97-AF65-F5344CB8AC3E}">
        <p14:creationId xmlns:p14="http://schemas.microsoft.com/office/powerpoint/2010/main" val="20827840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47</a:t>
            </a:fld>
            <a:endParaRPr lang="en-US"/>
          </a:p>
        </p:txBody>
      </p:sp>
    </p:spTree>
    <p:extLst>
      <p:ext uri="{BB962C8B-B14F-4D97-AF65-F5344CB8AC3E}">
        <p14:creationId xmlns:p14="http://schemas.microsoft.com/office/powerpoint/2010/main" val="23837167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48</a:t>
            </a:fld>
            <a:endParaRPr lang="en-US"/>
          </a:p>
        </p:txBody>
      </p:sp>
    </p:spTree>
    <p:extLst>
      <p:ext uri="{BB962C8B-B14F-4D97-AF65-F5344CB8AC3E}">
        <p14:creationId xmlns:p14="http://schemas.microsoft.com/office/powerpoint/2010/main" val="9829545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49</a:t>
            </a:fld>
            <a:endParaRPr lang="en-US"/>
          </a:p>
        </p:txBody>
      </p:sp>
    </p:spTree>
    <p:extLst>
      <p:ext uri="{BB962C8B-B14F-4D97-AF65-F5344CB8AC3E}">
        <p14:creationId xmlns:p14="http://schemas.microsoft.com/office/powerpoint/2010/main" val="9735021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50</a:t>
            </a:fld>
            <a:endParaRPr lang="en-US"/>
          </a:p>
        </p:txBody>
      </p:sp>
    </p:spTree>
    <p:extLst>
      <p:ext uri="{BB962C8B-B14F-4D97-AF65-F5344CB8AC3E}">
        <p14:creationId xmlns:p14="http://schemas.microsoft.com/office/powerpoint/2010/main" val="3987382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6</a:t>
            </a:fld>
            <a:endParaRPr lang="en-US"/>
          </a:p>
        </p:txBody>
      </p:sp>
    </p:spTree>
    <p:extLst>
      <p:ext uri="{BB962C8B-B14F-4D97-AF65-F5344CB8AC3E}">
        <p14:creationId xmlns:p14="http://schemas.microsoft.com/office/powerpoint/2010/main" val="35689885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51</a:t>
            </a:fld>
            <a:endParaRPr lang="en-US"/>
          </a:p>
        </p:txBody>
      </p:sp>
    </p:spTree>
    <p:extLst>
      <p:ext uri="{BB962C8B-B14F-4D97-AF65-F5344CB8AC3E}">
        <p14:creationId xmlns:p14="http://schemas.microsoft.com/office/powerpoint/2010/main" val="4491855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52</a:t>
            </a:fld>
            <a:endParaRPr lang="en-US"/>
          </a:p>
        </p:txBody>
      </p:sp>
    </p:spTree>
    <p:extLst>
      <p:ext uri="{BB962C8B-B14F-4D97-AF65-F5344CB8AC3E}">
        <p14:creationId xmlns:p14="http://schemas.microsoft.com/office/powerpoint/2010/main" val="20457350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53</a:t>
            </a:fld>
            <a:endParaRPr lang="en-US"/>
          </a:p>
        </p:txBody>
      </p:sp>
    </p:spTree>
    <p:extLst>
      <p:ext uri="{BB962C8B-B14F-4D97-AF65-F5344CB8AC3E}">
        <p14:creationId xmlns:p14="http://schemas.microsoft.com/office/powerpoint/2010/main" val="3253163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54</a:t>
            </a:fld>
            <a:endParaRPr lang="en-US"/>
          </a:p>
        </p:txBody>
      </p:sp>
    </p:spTree>
    <p:extLst>
      <p:ext uri="{BB962C8B-B14F-4D97-AF65-F5344CB8AC3E}">
        <p14:creationId xmlns:p14="http://schemas.microsoft.com/office/powerpoint/2010/main" val="16349197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55</a:t>
            </a:fld>
            <a:endParaRPr lang="en-US"/>
          </a:p>
        </p:txBody>
      </p:sp>
    </p:spTree>
    <p:extLst>
      <p:ext uri="{BB962C8B-B14F-4D97-AF65-F5344CB8AC3E}">
        <p14:creationId xmlns:p14="http://schemas.microsoft.com/office/powerpoint/2010/main" val="36924941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56</a:t>
            </a:fld>
            <a:endParaRPr lang="en-US"/>
          </a:p>
        </p:txBody>
      </p:sp>
    </p:spTree>
    <p:extLst>
      <p:ext uri="{BB962C8B-B14F-4D97-AF65-F5344CB8AC3E}">
        <p14:creationId xmlns:p14="http://schemas.microsoft.com/office/powerpoint/2010/main" val="22618564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57</a:t>
            </a:fld>
            <a:endParaRPr lang="en-US"/>
          </a:p>
        </p:txBody>
      </p:sp>
    </p:spTree>
    <p:extLst>
      <p:ext uri="{BB962C8B-B14F-4D97-AF65-F5344CB8AC3E}">
        <p14:creationId xmlns:p14="http://schemas.microsoft.com/office/powerpoint/2010/main" val="26036737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58</a:t>
            </a:fld>
            <a:endParaRPr lang="en-US"/>
          </a:p>
        </p:txBody>
      </p:sp>
    </p:spTree>
    <p:extLst>
      <p:ext uri="{BB962C8B-B14F-4D97-AF65-F5344CB8AC3E}">
        <p14:creationId xmlns:p14="http://schemas.microsoft.com/office/powerpoint/2010/main" val="36724058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59</a:t>
            </a:fld>
            <a:endParaRPr lang="en-US"/>
          </a:p>
        </p:txBody>
      </p:sp>
    </p:spTree>
    <p:extLst>
      <p:ext uri="{BB962C8B-B14F-4D97-AF65-F5344CB8AC3E}">
        <p14:creationId xmlns:p14="http://schemas.microsoft.com/office/powerpoint/2010/main" val="18441759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60</a:t>
            </a:fld>
            <a:endParaRPr lang="en-US"/>
          </a:p>
        </p:txBody>
      </p:sp>
    </p:spTree>
    <p:extLst>
      <p:ext uri="{BB962C8B-B14F-4D97-AF65-F5344CB8AC3E}">
        <p14:creationId xmlns:p14="http://schemas.microsoft.com/office/powerpoint/2010/main" val="2249337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7</a:t>
            </a:fld>
            <a:endParaRPr lang="en-US"/>
          </a:p>
        </p:txBody>
      </p:sp>
    </p:spTree>
    <p:extLst>
      <p:ext uri="{BB962C8B-B14F-4D97-AF65-F5344CB8AC3E}">
        <p14:creationId xmlns:p14="http://schemas.microsoft.com/office/powerpoint/2010/main" val="36847207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61</a:t>
            </a:fld>
            <a:endParaRPr lang="en-US"/>
          </a:p>
        </p:txBody>
      </p:sp>
    </p:spTree>
    <p:extLst>
      <p:ext uri="{BB962C8B-B14F-4D97-AF65-F5344CB8AC3E}">
        <p14:creationId xmlns:p14="http://schemas.microsoft.com/office/powerpoint/2010/main" val="10159686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a:latin typeface="Times New Roman" pitchFamily="18" charset="0"/>
                <a:ea typeface="ＭＳ Ｐゴシック" pitchFamily="34" charset="-128"/>
              </a:rPr>
              <a:t>RFC 2461, Dec 1998</a:t>
            </a:r>
          </a:p>
        </p:txBody>
      </p:sp>
      <p:sp>
        <p:nvSpPr>
          <p:cNvPr id="53252" name="Slide Number Placeholder 3"/>
          <p:cNvSpPr>
            <a:spLocks noGrp="1"/>
          </p:cNvSpPr>
          <p:nvPr>
            <p:ph type="sldNum" sz="quarter" idx="5"/>
          </p:nvPr>
        </p:nvSpPr>
        <p:spPr>
          <a:noFill/>
        </p:spPr>
        <p:txBody>
          <a:bodyPr/>
          <a:lstStyle/>
          <a:p>
            <a:fld id="{5A1D0991-67AE-4B8F-98E5-5E50079FD96A}" type="slidenum">
              <a:rPr lang="en-US" smtClean="0">
                <a:latin typeface="Times New Roman" pitchFamily="18" charset="0"/>
                <a:ea typeface="ＭＳ Ｐゴシック" pitchFamily="34" charset="-128"/>
              </a:rPr>
              <a:pPr/>
              <a:t>62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0473212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63</a:t>
            </a:fld>
            <a:endParaRPr lang="en-US"/>
          </a:p>
        </p:txBody>
      </p:sp>
    </p:spTree>
    <p:extLst>
      <p:ext uri="{BB962C8B-B14F-4D97-AF65-F5344CB8AC3E}">
        <p14:creationId xmlns:p14="http://schemas.microsoft.com/office/powerpoint/2010/main" val="31951907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AF52A-EAC7-A445-8D8A-6DF2F34DF40A}" type="slidenum">
              <a:rPr lang="en-US" smtClean="0"/>
              <a:t>64</a:t>
            </a:fld>
            <a:endParaRPr lang="en-US"/>
          </a:p>
        </p:txBody>
      </p:sp>
    </p:spTree>
    <p:extLst>
      <p:ext uri="{BB962C8B-B14F-4D97-AF65-F5344CB8AC3E}">
        <p14:creationId xmlns:p14="http://schemas.microsoft.com/office/powerpoint/2010/main" val="31286501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1AF52A-EAC7-A445-8D8A-6DF2F34DF40A}" type="slidenum">
              <a:rPr lang="en-US" smtClean="0"/>
              <a:t>65</a:t>
            </a:fld>
            <a:endParaRPr lang="en-US"/>
          </a:p>
        </p:txBody>
      </p:sp>
    </p:spTree>
    <p:extLst>
      <p:ext uri="{BB962C8B-B14F-4D97-AF65-F5344CB8AC3E}">
        <p14:creationId xmlns:p14="http://schemas.microsoft.com/office/powerpoint/2010/main" val="31613542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66</a:t>
            </a:fld>
            <a:endParaRPr lang="en-US"/>
          </a:p>
        </p:txBody>
      </p:sp>
    </p:spTree>
    <p:extLst>
      <p:ext uri="{BB962C8B-B14F-4D97-AF65-F5344CB8AC3E}">
        <p14:creationId xmlns:p14="http://schemas.microsoft.com/office/powerpoint/2010/main" val="40414323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67</a:t>
            </a:fld>
            <a:endParaRPr lang="en-US"/>
          </a:p>
        </p:txBody>
      </p:sp>
    </p:spTree>
    <p:extLst>
      <p:ext uri="{BB962C8B-B14F-4D97-AF65-F5344CB8AC3E}">
        <p14:creationId xmlns:p14="http://schemas.microsoft.com/office/powerpoint/2010/main" val="866376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68</a:t>
            </a:fld>
            <a:endParaRPr lang="en-US"/>
          </a:p>
        </p:txBody>
      </p:sp>
    </p:spTree>
    <p:extLst>
      <p:ext uri="{BB962C8B-B14F-4D97-AF65-F5344CB8AC3E}">
        <p14:creationId xmlns:p14="http://schemas.microsoft.com/office/powerpoint/2010/main" val="2252707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69</a:t>
            </a:fld>
            <a:endParaRPr lang="en-US"/>
          </a:p>
        </p:txBody>
      </p:sp>
    </p:spTree>
    <p:extLst>
      <p:ext uri="{BB962C8B-B14F-4D97-AF65-F5344CB8AC3E}">
        <p14:creationId xmlns:p14="http://schemas.microsoft.com/office/powerpoint/2010/main" val="24739212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70</a:t>
            </a:fld>
            <a:endParaRPr lang="en-US"/>
          </a:p>
        </p:txBody>
      </p:sp>
    </p:spTree>
    <p:extLst>
      <p:ext uri="{BB962C8B-B14F-4D97-AF65-F5344CB8AC3E}">
        <p14:creationId xmlns:p14="http://schemas.microsoft.com/office/powerpoint/2010/main" val="3555628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a:p>
            <a:endParaRPr lang="en-US" dirty="0"/>
          </a:p>
        </p:txBody>
      </p:sp>
      <p:sp>
        <p:nvSpPr>
          <p:cNvPr id="4" name="Slide Number Placeholder 3"/>
          <p:cNvSpPr>
            <a:spLocks noGrp="1"/>
          </p:cNvSpPr>
          <p:nvPr>
            <p:ph type="sldNum" sz="quarter" idx="5"/>
          </p:nvPr>
        </p:nvSpPr>
        <p:spPr/>
        <p:txBody>
          <a:bodyPr/>
          <a:lstStyle/>
          <a:p>
            <a:fld id="{541AF52A-EAC7-A445-8D8A-6DF2F34DF40A}" type="slidenum">
              <a:rPr lang="en-US" smtClean="0"/>
              <a:t>8</a:t>
            </a:fld>
            <a:endParaRPr lang="en-US"/>
          </a:p>
        </p:txBody>
      </p:sp>
    </p:spTree>
    <p:extLst>
      <p:ext uri="{BB962C8B-B14F-4D97-AF65-F5344CB8AC3E}">
        <p14:creationId xmlns:p14="http://schemas.microsoft.com/office/powerpoint/2010/main" val="14538352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71</a:t>
            </a:fld>
            <a:endParaRPr lang="en-US"/>
          </a:p>
        </p:txBody>
      </p:sp>
    </p:spTree>
    <p:extLst>
      <p:ext uri="{BB962C8B-B14F-4D97-AF65-F5344CB8AC3E}">
        <p14:creationId xmlns:p14="http://schemas.microsoft.com/office/powerpoint/2010/main" val="16043326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AF52A-EAC7-A445-8D8A-6DF2F34DF40A}" type="slidenum">
              <a:rPr lang="en-US" smtClean="0"/>
              <a:t>72</a:t>
            </a:fld>
            <a:endParaRPr lang="en-US"/>
          </a:p>
        </p:txBody>
      </p:sp>
    </p:spTree>
    <p:extLst>
      <p:ext uri="{BB962C8B-B14F-4D97-AF65-F5344CB8AC3E}">
        <p14:creationId xmlns:p14="http://schemas.microsoft.com/office/powerpoint/2010/main" val="28853252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73</a:t>
            </a:fld>
            <a:endParaRPr lang="en-US"/>
          </a:p>
        </p:txBody>
      </p:sp>
    </p:spTree>
    <p:extLst>
      <p:ext uri="{BB962C8B-B14F-4D97-AF65-F5344CB8AC3E}">
        <p14:creationId xmlns:p14="http://schemas.microsoft.com/office/powerpoint/2010/main" val="27694882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74</a:t>
            </a:fld>
            <a:endParaRPr lang="en-US"/>
          </a:p>
        </p:txBody>
      </p:sp>
    </p:spTree>
    <p:extLst>
      <p:ext uri="{BB962C8B-B14F-4D97-AF65-F5344CB8AC3E}">
        <p14:creationId xmlns:p14="http://schemas.microsoft.com/office/powerpoint/2010/main" val="259226374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9D1A5B1-491A-B846-AADE-E2D20A21F27E}"/>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19163">
              <a:defRPr sz="2400">
                <a:solidFill>
                  <a:schemeClr val="tx1"/>
                </a:solidFill>
                <a:latin typeface="Courier New" panose="02070309020205020404" pitchFamily="49" charset="0"/>
                <a:ea typeface="ＭＳ Ｐゴシック" panose="020B0600070205080204" pitchFamily="34" charset="-128"/>
              </a:defRPr>
            </a:lvl1pPr>
            <a:lvl2pPr marL="742950" indent="-285750" defTabSz="919163">
              <a:defRPr sz="2400">
                <a:solidFill>
                  <a:schemeClr val="tx1"/>
                </a:solidFill>
                <a:latin typeface="Courier New" panose="02070309020205020404" pitchFamily="49" charset="0"/>
                <a:ea typeface="ＭＳ Ｐゴシック" panose="020B0600070205080204" pitchFamily="34" charset="-128"/>
              </a:defRPr>
            </a:lvl2pPr>
            <a:lvl3pPr marL="1143000" indent="-228600" defTabSz="919163">
              <a:defRPr sz="2400">
                <a:solidFill>
                  <a:schemeClr val="tx1"/>
                </a:solidFill>
                <a:latin typeface="Courier New" panose="02070309020205020404" pitchFamily="49" charset="0"/>
                <a:ea typeface="ＭＳ Ｐゴシック" panose="020B0600070205080204" pitchFamily="34" charset="-128"/>
              </a:defRPr>
            </a:lvl3pPr>
            <a:lvl4pPr marL="1600200" indent="-228600" defTabSz="919163">
              <a:defRPr sz="2400">
                <a:solidFill>
                  <a:schemeClr val="tx1"/>
                </a:solidFill>
                <a:latin typeface="Courier New" panose="02070309020205020404" pitchFamily="49" charset="0"/>
                <a:ea typeface="ＭＳ Ｐゴシック" panose="020B0600070205080204" pitchFamily="34" charset="-128"/>
              </a:defRPr>
            </a:lvl4pPr>
            <a:lvl5pPr marL="2057400" indent="-228600" defTabSz="919163">
              <a:defRPr sz="2400">
                <a:solidFill>
                  <a:schemeClr val="tx1"/>
                </a:solidFill>
                <a:latin typeface="Courier New" panose="02070309020205020404" pitchFamily="49" charset="0"/>
                <a:ea typeface="ＭＳ Ｐゴシック" panose="020B0600070205080204" pitchFamily="34" charset="-128"/>
              </a:defRPr>
            </a:lvl5pPr>
            <a:lvl6pPr marL="25146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6pPr>
            <a:lvl7pPr marL="29718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7pPr>
            <a:lvl8pPr marL="34290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8pPr>
            <a:lvl9pPr marL="38862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9pPr>
          </a:lstStyle>
          <a:p>
            <a:fld id="{66133D0D-764C-CB46-BBB3-EA82467B5969}" type="slidenum">
              <a:rPr lang="en-US" altLang="en-US" sz="1200">
                <a:latin typeface="Times New Roman" panose="02020603050405020304" pitchFamily="18" charset="0"/>
              </a:rPr>
              <a:pPr/>
              <a:t>75</a:t>
            </a:fld>
            <a:endParaRPr lang="en-US" altLang="en-US" sz="1200">
              <a:latin typeface="Times New Roman" panose="02020603050405020304" pitchFamily="18" charset="0"/>
            </a:endParaRPr>
          </a:p>
        </p:txBody>
      </p:sp>
      <p:sp>
        <p:nvSpPr>
          <p:cNvPr id="277506" name="Rectangle 2">
            <a:extLst>
              <a:ext uri="{FF2B5EF4-FFF2-40B4-BE49-F238E27FC236}">
                <a16:creationId xmlns:a16="http://schemas.microsoft.com/office/drawing/2014/main" id="{DDAE2EE8-13FE-A347-B3D7-08BB89672C18}"/>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7507" name="Rectangle 3">
            <a:extLst>
              <a:ext uri="{FF2B5EF4-FFF2-40B4-BE49-F238E27FC236}">
                <a16:creationId xmlns:a16="http://schemas.microsoft.com/office/drawing/2014/main" id="{048466FB-147B-2042-A543-CC2A5CB6B3A5}"/>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35691248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9D1A5B1-491A-B846-AADE-E2D20A21F27E}"/>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19163">
              <a:defRPr sz="2400">
                <a:solidFill>
                  <a:schemeClr val="tx1"/>
                </a:solidFill>
                <a:latin typeface="Courier New" panose="02070309020205020404" pitchFamily="49" charset="0"/>
                <a:ea typeface="ＭＳ Ｐゴシック" panose="020B0600070205080204" pitchFamily="34" charset="-128"/>
              </a:defRPr>
            </a:lvl1pPr>
            <a:lvl2pPr marL="742950" indent="-285750" defTabSz="919163">
              <a:defRPr sz="2400">
                <a:solidFill>
                  <a:schemeClr val="tx1"/>
                </a:solidFill>
                <a:latin typeface="Courier New" panose="02070309020205020404" pitchFamily="49" charset="0"/>
                <a:ea typeface="ＭＳ Ｐゴシック" panose="020B0600070205080204" pitchFamily="34" charset="-128"/>
              </a:defRPr>
            </a:lvl2pPr>
            <a:lvl3pPr marL="1143000" indent="-228600" defTabSz="919163">
              <a:defRPr sz="2400">
                <a:solidFill>
                  <a:schemeClr val="tx1"/>
                </a:solidFill>
                <a:latin typeface="Courier New" panose="02070309020205020404" pitchFamily="49" charset="0"/>
                <a:ea typeface="ＭＳ Ｐゴシック" panose="020B0600070205080204" pitchFamily="34" charset="-128"/>
              </a:defRPr>
            </a:lvl3pPr>
            <a:lvl4pPr marL="1600200" indent="-228600" defTabSz="919163">
              <a:defRPr sz="2400">
                <a:solidFill>
                  <a:schemeClr val="tx1"/>
                </a:solidFill>
                <a:latin typeface="Courier New" panose="02070309020205020404" pitchFamily="49" charset="0"/>
                <a:ea typeface="ＭＳ Ｐゴシック" panose="020B0600070205080204" pitchFamily="34" charset="-128"/>
              </a:defRPr>
            </a:lvl4pPr>
            <a:lvl5pPr marL="2057400" indent="-228600" defTabSz="919163">
              <a:defRPr sz="2400">
                <a:solidFill>
                  <a:schemeClr val="tx1"/>
                </a:solidFill>
                <a:latin typeface="Courier New" panose="02070309020205020404" pitchFamily="49" charset="0"/>
                <a:ea typeface="ＭＳ Ｐゴシック" panose="020B0600070205080204" pitchFamily="34" charset="-128"/>
              </a:defRPr>
            </a:lvl5pPr>
            <a:lvl6pPr marL="25146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6pPr>
            <a:lvl7pPr marL="29718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7pPr>
            <a:lvl8pPr marL="34290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8pPr>
            <a:lvl9pPr marL="38862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9pPr>
          </a:lstStyle>
          <a:p>
            <a:fld id="{66133D0D-764C-CB46-BBB3-EA82467B5969}" type="slidenum">
              <a:rPr lang="en-US" altLang="en-US" sz="1200">
                <a:latin typeface="Times New Roman" panose="02020603050405020304" pitchFamily="18" charset="0"/>
              </a:rPr>
              <a:pPr/>
              <a:t>76</a:t>
            </a:fld>
            <a:endParaRPr lang="en-US" altLang="en-US" sz="1200">
              <a:latin typeface="Times New Roman" panose="02020603050405020304" pitchFamily="18" charset="0"/>
            </a:endParaRPr>
          </a:p>
        </p:txBody>
      </p:sp>
      <p:sp>
        <p:nvSpPr>
          <p:cNvPr id="277506" name="Rectangle 2">
            <a:extLst>
              <a:ext uri="{FF2B5EF4-FFF2-40B4-BE49-F238E27FC236}">
                <a16:creationId xmlns:a16="http://schemas.microsoft.com/office/drawing/2014/main" id="{DDAE2EE8-13FE-A347-B3D7-08BB89672C18}"/>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7507" name="Rectangle 3">
            <a:extLst>
              <a:ext uri="{FF2B5EF4-FFF2-40B4-BE49-F238E27FC236}">
                <a16:creationId xmlns:a16="http://schemas.microsoft.com/office/drawing/2014/main" id="{048466FB-147B-2042-A543-CC2A5CB6B3A5}"/>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280885409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9D1A5B1-491A-B846-AADE-E2D20A21F27E}"/>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19163">
              <a:defRPr sz="2400">
                <a:solidFill>
                  <a:schemeClr val="tx1"/>
                </a:solidFill>
                <a:latin typeface="Courier New" panose="02070309020205020404" pitchFamily="49" charset="0"/>
                <a:ea typeface="ＭＳ Ｐゴシック" panose="020B0600070205080204" pitchFamily="34" charset="-128"/>
              </a:defRPr>
            </a:lvl1pPr>
            <a:lvl2pPr marL="742950" indent="-285750" defTabSz="919163">
              <a:defRPr sz="2400">
                <a:solidFill>
                  <a:schemeClr val="tx1"/>
                </a:solidFill>
                <a:latin typeface="Courier New" panose="02070309020205020404" pitchFamily="49" charset="0"/>
                <a:ea typeface="ＭＳ Ｐゴシック" panose="020B0600070205080204" pitchFamily="34" charset="-128"/>
              </a:defRPr>
            </a:lvl2pPr>
            <a:lvl3pPr marL="1143000" indent="-228600" defTabSz="919163">
              <a:defRPr sz="2400">
                <a:solidFill>
                  <a:schemeClr val="tx1"/>
                </a:solidFill>
                <a:latin typeface="Courier New" panose="02070309020205020404" pitchFamily="49" charset="0"/>
                <a:ea typeface="ＭＳ Ｐゴシック" panose="020B0600070205080204" pitchFamily="34" charset="-128"/>
              </a:defRPr>
            </a:lvl3pPr>
            <a:lvl4pPr marL="1600200" indent="-228600" defTabSz="919163">
              <a:defRPr sz="2400">
                <a:solidFill>
                  <a:schemeClr val="tx1"/>
                </a:solidFill>
                <a:latin typeface="Courier New" panose="02070309020205020404" pitchFamily="49" charset="0"/>
                <a:ea typeface="ＭＳ Ｐゴシック" panose="020B0600070205080204" pitchFamily="34" charset="-128"/>
              </a:defRPr>
            </a:lvl4pPr>
            <a:lvl5pPr marL="2057400" indent="-228600" defTabSz="919163">
              <a:defRPr sz="2400">
                <a:solidFill>
                  <a:schemeClr val="tx1"/>
                </a:solidFill>
                <a:latin typeface="Courier New" panose="02070309020205020404" pitchFamily="49" charset="0"/>
                <a:ea typeface="ＭＳ Ｐゴシック" panose="020B0600070205080204" pitchFamily="34" charset="-128"/>
              </a:defRPr>
            </a:lvl5pPr>
            <a:lvl6pPr marL="25146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6pPr>
            <a:lvl7pPr marL="29718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7pPr>
            <a:lvl8pPr marL="34290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8pPr>
            <a:lvl9pPr marL="38862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9pPr>
          </a:lstStyle>
          <a:p>
            <a:fld id="{66133D0D-764C-CB46-BBB3-EA82467B5969}" type="slidenum">
              <a:rPr lang="en-US" altLang="en-US" sz="1200">
                <a:latin typeface="Times New Roman" panose="02020603050405020304" pitchFamily="18" charset="0"/>
              </a:rPr>
              <a:pPr/>
              <a:t>77</a:t>
            </a:fld>
            <a:endParaRPr lang="en-US" altLang="en-US" sz="1200">
              <a:latin typeface="Times New Roman" panose="02020603050405020304" pitchFamily="18" charset="0"/>
            </a:endParaRPr>
          </a:p>
        </p:txBody>
      </p:sp>
      <p:sp>
        <p:nvSpPr>
          <p:cNvPr id="277506" name="Rectangle 2">
            <a:extLst>
              <a:ext uri="{FF2B5EF4-FFF2-40B4-BE49-F238E27FC236}">
                <a16:creationId xmlns:a16="http://schemas.microsoft.com/office/drawing/2014/main" id="{DDAE2EE8-13FE-A347-B3D7-08BB89672C18}"/>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7507" name="Rectangle 3">
            <a:extLst>
              <a:ext uri="{FF2B5EF4-FFF2-40B4-BE49-F238E27FC236}">
                <a16:creationId xmlns:a16="http://schemas.microsoft.com/office/drawing/2014/main" id="{048466FB-147B-2042-A543-CC2A5CB6B3A5}"/>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131508510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9D1A5B1-491A-B846-AADE-E2D20A21F27E}"/>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19163">
              <a:defRPr sz="2400">
                <a:solidFill>
                  <a:schemeClr val="tx1"/>
                </a:solidFill>
                <a:latin typeface="Courier New" panose="02070309020205020404" pitchFamily="49" charset="0"/>
                <a:ea typeface="ＭＳ Ｐゴシック" panose="020B0600070205080204" pitchFamily="34" charset="-128"/>
              </a:defRPr>
            </a:lvl1pPr>
            <a:lvl2pPr marL="742950" indent="-285750" defTabSz="919163">
              <a:defRPr sz="2400">
                <a:solidFill>
                  <a:schemeClr val="tx1"/>
                </a:solidFill>
                <a:latin typeface="Courier New" panose="02070309020205020404" pitchFamily="49" charset="0"/>
                <a:ea typeface="ＭＳ Ｐゴシック" panose="020B0600070205080204" pitchFamily="34" charset="-128"/>
              </a:defRPr>
            </a:lvl2pPr>
            <a:lvl3pPr marL="1143000" indent="-228600" defTabSz="919163">
              <a:defRPr sz="2400">
                <a:solidFill>
                  <a:schemeClr val="tx1"/>
                </a:solidFill>
                <a:latin typeface="Courier New" panose="02070309020205020404" pitchFamily="49" charset="0"/>
                <a:ea typeface="ＭＳ Ｐゴシック" panose="020B0600070205080204" pitchFamily="34" charset="-128"/>
              </a:defRPr>
            </a:lvl3pPr>
            <a:lvl4pPr marL="1600200" indent="-228600" defTabSz="919163">
              <a:defRPr sz="2400">
                <a:solidFill>
                  <a:schemeClr val="tx1"/>
                </a:solidFill>
                <a:latin typeface="Courier New" panose="02070309020205020404" pitchFamily="49" charset="0"/>
                <a:ea typeface="ＭＳ Ｐゴシック" panose="020B0600070205080204" pitchFamily="34" charset="-128"/>
              </a:defRPr>
            </a:lvl4pPr>
            <a:lvl5pPr marL="2057400" indent="-228600" defTabSz="919163">
              <a:defRPr sz="2400">
                <a:solidFill>
                  <a:schemeClr val="tx1"/>
                </a:solidFill>
                <a:latin typeface="Courier New" panose="02070309020205020404" pitchFamily="49" charset="0"/>
                <a:ea typeface="ＭＳ Ｐゴシック" panose="020B0600070205080204" pitchFamily="34" charset="-128"/>
              </a:defRPr>
            </a:lvl5pPr>
            <a:lvl6pPr marL="25146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6pPr>
            <a:lvl7pPr marL="29718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7pPr>
            <a:lvl8pPr marL="34290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8pPr>
            <a:lvl9pPr marL="38862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9pPr>
          </a:lstStyle>
          <a:p>
            <a:fld id="{66133D0D-764C-CB46-BBB3-EA82467B5969}" type="slidenum">
              <a:rPr lang="en-US" altLang="en-US" sz="1200">
                <a:latin typeface="Times New Roman" panose="02020603050405020304" pitchFamily="18" charset="0"/>
              </a:rPr>
              <a:pPr/>
              <a:t>78</a:t>
            </a:fld>
            <a:endParaRPr lang="en-US" altLang="en-US" sz="1200">
              <a:latin typeface="Times New Roman" panose="02020603050405020304" pitchFamily="18" charset="0"/>
            </a:endParaRPr>
          </a:p>
        </p:txBody>
      </p:sp>
      <p:sp>
        <p:nvSpPr>
          <p:cNvPr id="277506" name="Rectangle 2">
            <a:extLst>
              <a:ext uri="{FF2B5EF4-FFF2-40B4-BE49-F238E27FC236}">
                <a16:creationId xmlns:a16="http://schemas.microsoft.com/office/drawing/2014/main" id="{DDAE2EE8-13FE-A347-B3D7-08BB89672C18}"/>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7507" name="Rectangle 3">
            <a:extLst>
              <a:ext uri="{FF2B5EF4-FFF2-40B4-BE49-F238E27FC236}">
                <a16:creationId xmlns:a16="http://schemas.microsoft.com/office/drawing/2014/main" id="{048466FB-147B-2042-A543-CC2A5CB6B3A5}"/>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220256311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076629B-AC1F-D342-8299-FCB1B58659FD}"/>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19163">
              <a:defRPr sz="2400">
                <a:solidFill>
                  <a:schemeClr val="tx1"/>
                </a:solidFill>
                <a:latin typeface="Courier New" panose="02070309020205020404" pitchFamily="49" charset="0"/>
                <a:ea typeface="ＭＳ Ｐゴシック" panose="020B0600070205080204" pitchFamily="34" charset="-128"/>
              </a:defRPr>
            </a:lvl1pPr>
            <a:lvl2pPr marL="742950" indent="-285750" defTabSz="919163">
              <a:defRPr sz="2400">
                <a:solidFill>
                  <a:schemeClr val="tx1"/>
                </a:solidFill>
                <a:latin typeface="Courier New" panose="02070309020205020404" pitchFamily="49" charset="0"/>
                <a:ea typeface="ＭＳ Ｐゴシック" panose="020B0600070205080204" pitchFamily="34" charset="-128"/>
              </a:defRPr>
            </a:lvl2pPr>
            <a:lvl3pPr marL="1143000" indent="-228600" defTabSz="919163">
              <a:defRPr sz="2400">
                <a:solidFill>
                  <a:schemeClr val="tx1"/>
                </a:solidFill>
                <a:latin typeface="Courier New" panose="02070309020205020404" pitchFamily="49" charset="0"/>
                <a:ea typeface="ＭＳ Ｐゴシック" panose="020B0600070205080204" pitchFamily="34" charset="-128"/>
              </a:defRPr>
            </a:lvl3pPr>
            <a:lvl4pPr marL="1600200" indent="-228600" defTabSz="919163">
              <a:defRPr sz="2400">
                <a:solidFill>
                  <a:schemeClr val="tx1"/>
                </a:solidFill>
                <a:latin typeface="Courier New" panose="02070309020205020404" pitchFamily="49" charset="0"/>
                <a:ea typeface="ＭＳ Ｐゴシック" panose="020B0600070205080204" pitchFamily="34" charset="-128"/>
              </a:defRPr>
            </a:lvl4pPr>
            <a:lvl5pPr marL="2057400" indent="-228600" defTabSz="919163">
              <a:defRPr sz="2400">
                <a:solidFill>
                  <a:schemeClr val="tx1"/>
                </a:solidFill>
                <a:latin typeface="Courier New" panose="02070309020205020404" pitchFamily="49" charset="0"/>
                <a:ea typeface="ＭＳ Ｐゴシック" panose="020B0600070205080204" pitchFamily="34" charset="-128"/>
              </a:defRPr>
            </a:lvl5pPr>
            <a:lvl6pPr marL="25146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6pPr>
            <a:lvl7pPr marL="29718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7pPr>
            <a:lvl8pPr marL="34290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8pPr>
            <a:lvl9pPr marL="38862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9pPr>
          </a:lstStyle>
          <a:p>
            <a:fld id="{5A3D23C9-D6FA-EE4A-878C-42A8891BB7E5}" type="slidenum">
              <a:rPr lang="en-US" altLang="en-US" sz="1200">
                <a:latin typeface="Times New Roman" panose="02020603050405020304" pitchFamily="18" charset="0"/>
              </a:rPr>
              <a:pPr/>
              <a:t>79</a:t>
            </a:fld>
            <a:endParaRPr lang="en-US" altLang="en-US" sz="1200">
              <a:latin typeface="Times New Roman" panose="02020603050405020304" pitchFamily="18" charset="0"/>
            </a:endParaRPr>
          </a:p>
        </p:txBody>
      </p:sp>
      <p:sp>
        <p:nvSpPr>
          <p:cNvPr id="278530" name="Rectangle 2">
            <a:extLst>
              <a:ext uri="{FF2B5EF4-FFF2-40B4-BE49-F238E27FC236}">
                <a16:creationId xmlns:a16="http://schemas.microsoft.com/office/drawing/2014/main" id="{871A709B-BF7B-A249-A716-D2F6C2E7FEB7}"/>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8531" name="Rectangle 3">
            <a:extLst>
              <a:ext uri="{FF2B5EF4-FFF2-40B4-BE49-F238E27FC236}">
                <a16:creationId xmlns:a16="http://schemas.microsoft.com/office/drawing/2014/main" id="{214512CE-E6AF-C942-B216-F85C409AF7BD}"/>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51539014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076629B-AC1F-D342-8299-FCB1B58659FD}"/>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19163">
              <a:defRPr sz="2400">
                <a:solidFill>
                  <a:schemeClr val="tx1"/>
                </a:solidFill>
                <a:latin typeface="Courier New" panose="02070309020205020404" pitchFamily="49" charset="0"/>
                <a:ea typeface="ＭＳ Ｐゴシック" panose="020B0600070205080204" pitchFamily="34" charset="-128"/>
              </a:defRPr>
            </a:lvl1pPr>
            <a:lvl2pPr marL="742950" indent="-285750" defTabSz="919163">
              <a:defRPr sz="2400">
                <a:solidFill>
                  <a:schemeClr val="tx1"/>
                </a:solidFill>
                <a:latin typeface="Courier New" panose="02070309020205020404" pitchFamily="49" charset="0"/>
                <a:ea typeface="ＭＳ Ｐゴシック" panose="020B0600070205080204" pitchFamily="34" charset="-128"/>
              </a:defRPr>
            </a:lvl2pPr>
            <a:lvl3pPr marL="1143000" indent="-228600" defTabSz="919163">
              <a:defRPr sz="2400">
                <a:solidFill>
                  <a:schemeClr val="tx1"/>
                </a:solidFill>
                <a:latin typeface="Courier New" panose="02070309020205020404" pitchFamily="49" charset="0"/>
                <a:ea typeface="ＭＳ Ｐゴシック" panose="020B0600070205080204" pitchFamily="34" charset="-128"/>
              </a:defRPr>
            </a:lvl3pPr>
            <a:lvl4pPr marL="1600200" indent="-228600" defTabSz="919163">
              <a:defRPr sz="2400">
                <a:solidFill>
                  <a:schemeClr val="tx1"/>
                </a:solidFill>
                <a:latin typeface="Courier New" panose="02070309020205020404" pitchFamily="49" charset="0"/>
                <a:ea typeface="ＭＳ Ｐゴシック" panose="020B0600070205080204" pitchFamily="34" charset="-128"/>
              </a:defRPr>
            </a:lvl4pPr>
            <a:lvl5pPr marL="2057400" indent="-228600" defTabSz="919163">
              <a:defRPr sz="2400">
                <a:solidFill>
                  <a:schemeClr val="tx1"/>
                </a:solidFill>
                <a:latin typeface="Courier New" panose="02070309020205020404" pitchFamily="49" charset="0"/>
                <a:ea typeface="ＭＳ Ｐゴシック" panose="020B0600070205080204" pitchFamily="34" charset="-128"/>
              </a:defRPr>
            </a:lvl5pPr>
            <a:lvl6pPr marL="25146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6pPr>
            <a:lvl7pPr marL="29718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7pPr>
            <a:lvl8pPr marL="34290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8pPr>
            <a:lvl9pPr marL="38862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9pPr>
          </a:lstStyle>
          <a:p>
            <a:fld id="{5A3D23C9-D6FA-EE4A-878C-42A8891BB7E5}" type="slidenum">
              <a:rPr lang="en-US" altLang="en-US" sz="1200">
                <a:latin typeface="Times New Roman" panose="02020603050405020304" pitchFamily="18" charset="0"/>
              </a:rPr>
              <a:pPr/>
              <a:t>80</a:t>
            </a:fld>
            <a:endParaRPr lang="en-US" altLang="en-US" sz="1200">
              <a:latin typeface="Times New Roman" panose="02020603050405020304" pitchFamily="18" charset="0"/>
            </a:endParaRPr>
          </a:p>
        </p:txBody>
      </p:sp>
      <p:sp>
        <p:nvSpPr>
          <p:cNvPr id="278530" name="Rectangle 2">
            <a:extLst>
              <a:ext uri="{FF2B5EF4-FFF2-40B4-BE49-F238E27FC236}">
                <a16:creationId xmlns:a16="http://schemas.microsoft.com/office/drawing/2014/main" id="{871A709B-BF7B-A249-A716-D2F6C2E7FEB7}"/>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8531" name="Rectangle 3">
            <a:extLst>
              <a:ext uri="{FF2B5EF4-FFF2-40B4-BE49-F238E27FC236}">
                <a16:creationId xmlns:a16="http://schemas.microsoft.com/office/drawing/2014/main" id="{214512CE-E6AF-C942-B216-F85C409AF7BD}"/>
              </a:ext>
            </a:extLst>
          </p:cNvPr>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2739989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9</a:t>
            </a:fld>
            <a:endParaRPr lang="en-US"/>
          </a:p>
        </p:txBody>
      </p:sp>
    </p:spTree>
    <p:extLst>
      <p:ext uri="{BB962C8B-B14F-4D97-AF65-F5344CB8AC3E}">
        <p14:creationId xmlns:p14="http://schemas.microsoft.com/office/powerpoint/2010/main" val="3125502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10</a:t>
            </a:fld>
            <a:endParaRPr lang="en-US"/>
          </a:p>
        </p:txBody>
      </p:sp>
    </p:spTree>
    <p:extLst>
      <p:ext uri="{BB962C8B-B14F-4D97-AF65-F5344CB8AC3E}">
        <p14:creationId xmlns:p14="http://schemas.microsoft.com/office/powerpoint/2010/main" val="4223644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3BAA-B12A-2940-98F0-F169C6F7F7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E2802D-B026-CB47-A906-4270861583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a:extLst>
              <a:ext uri="{FF2B5EF4-FFF2-40B4-BE49-F238E27FC236}">
                <a16:creationId xmlns:a16="http://schemas.microsoft.com/office/drawing/2014/main" id="{98AC37B3-1136-2044-BC6F-C20AAFBB2F4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59B7E08D-604D-0A4A-8931-C62D00EDE4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3D76D0-09BA-0D45-90FA-FEE79847904A}"/>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1318665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C3EC2-D52C-A149-9FF7-802DE58774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8FC1B2-71A5-3E4C-995B-4E273CAFC07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76A9D6-3BCB-064C-9D9E-79BE1179EE4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F8EB8FE-2523-7D42-9436-7D511E2B52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FE67A3-F468-0F4C-878F-126C9BEF2C0A}"/>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1259282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056679-5624-5045-9CBC-F733BBF17F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1C7D6A-2A2A-6449-9DEF-466C5A506F2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70C68F-0CB4-1D4D-A2CA-EBF2D0D3CAC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780FD7FB-68BD-9042-9B8C-7AC76A6D66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E990F0-C8A0-6543-9D9C-62CDF042A956}"/>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363074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152400"/>
            <a:ext cx="11988800" cy="914400"/>
          </a:xfrm>
        </p:spPr>
        <p:txBody>
          <a:bodyPr/>
          <a:lstStyle/>
          <a:p>
            <a:r>
              <a:rPr lang="en-US"/>
              <a:t>Click to edit Master title style</a:t>
            </a:r>
          </a:p>
        </p:txBody>
      </p:sp>
      <p:sp>
        <p:nvSpPr>
          <p:cNvPr id="3" name="Text Placeholder 2"/>
          <p:cNvSpPr>
            <a:spLocks noGrp="1"/>
          </p:cNvSpPr>
          <p:nvPr>
            <p:ph type="body" sz="half" idx="1"/>
          </p:nvPr>
        </p:nvSpPr>
        <p:spPr>
          <a:xfrm>
            <a:off x="203200" y="1371600"/>
            <a:ext cx="5842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371600"/>
            <a:ext cx="5842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9448800" y="6477000"/>
            <a:ext cx="2540000" cy="228600"/>
          </a:xfrm>
        </p:spPr>
        <p:txBody>
          <a:bodyPr/>
          <a:lstStyle>
            <a:lvl1pPr>
              <a:defRPr/>
            </a:lvl1pPr>
          </a:lstStyle>
          <a:p>
            <a:fld id="{2457D2B2-DF90-470B-86EF-E18ADD180D24}" type="slidenum">
              <a:rPr lang="en-US"/>
              <a:pPr/>
              <a:t>‹#›</a:t>
            </a:fld>
            <a:endParaRPr lang="en-US"/>
          </a:p>
        </p:txBody>
      </p:sp>
    </p:spTree>
    <p:extLst>
      <p:ext uri="{BB962C8B-B14F-4D97-AF65-F5344CB8AC3E}">
        <p14:creationId xmlns:p14="http://schemas.microsoft.com/office/powerpoint/2010/main" val="4477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2B344-DC07-8E4B-8043-BCAB0A28568B}"/>
              </a:ext>
            </a:extLst>
          </p:cNvPr>
          <p:cNvSpPr>
            <a:spLocks noGrp="1"/>
          </p:cNvSpPr>
          <p:nvPr>
            <p:ph type="title"/>
          </p:nvPr>
        </p:nvSpPr>
        <p:spPr>
          <a:xfrm>
            <a:off x="838200" y="365125"/>
            <a:ext cx="10515600" cy="884555"/>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E15D735-4254-604C-8D1C-84DF0BBA04CA}"/>
              </a:ext>
            </a:extLst>
          </p:cNvPr>
          <p:cNvSpPr>
            <a:spLocks noGrp="1"/>
          </p:cNvSpPr>
          <p:nvPr>
            <p:ph idx="1"/>
          </p:nvPr>
        </p:nvSpPr>
        <p:spPr>
          <a:xfrm>
            <a:off x="838200" y="1635760"/>
            <a:ext cx="10515600" cy="45412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000C19-60E2-FB4A-BD89-E7AE9C49BA6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2E7D50E-5A6F-3F47-B799-7DC08CF0CB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CF6A42-F338-5545-B2E1-340D8C568856}"/>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3336285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9DDD-031C-AB44-9184-A62C898EFE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19EE16-C59E-0C4D-BB38-8C6CBD8F98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9FA7EC7-19CB-3C48-983D-D03BCF62158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E0F7E332-4CEB-0749-866A-384B17C55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56B826-C851-3840-A2EA-3B6BC861ECD5}"/>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341495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9585E-8B11-F34A-A322-B304F7F2E7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308311-216A-D34B-B9FE-852A08C825C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5C63BC-C496-6E4E-850B-BAD4BD07139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2AD934-B377-144E-87E6-A851D293FEE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7845169-CAFF-5248-8503-B019673555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643205-9832-9544-9B61-132993C492E9}"/>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3012002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FB029-4B6C-5240-B854-98E994756C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63CD33-5F3B-8647-9B3D-5E3C08C6AF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7605DD8-B9B0-534D-9391-2F14622B0D8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6E0E24-7D7B-014C-AE50-313D08973D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F794E6D-A9F5-694C-AD38-6F5A85C98DA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13260D-70BD-DF41-A8F8-E20B6863AD8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101447A3-E22F-3B41-8C67-FF9AF1CB56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454370-E28A-ED4E-B01A-BA3093F7ACA1}"/>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2264958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6C1D2-2E65-504E-B7F4-C04BD8CE1F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18A24C-71BF-9543-8A99-3D1491A4CF9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59B0E6E7-A82D-9E49-A531-6CFEE7AA9A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20999F-7774-B242-B32C-E92DED2949DA}"/>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24286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35FC2-F867-6F48-A6CA-D25762A32E8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34AFCAF6-4869-F448-A5A3-A7409B926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09723C-AFBB-C442-89FB-07D5FCC09B5D}"/>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1657081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E10B8-6845-834D-884B-90F78C9A0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25D08C-B37F-E04C-88EC-D3005A2DA0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41D53F-1A86-F646-B79D-F11E99334A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018059-3AA8-3C4E-9A4E-56D5E88A36A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E5D7961F-B934-6E4C-9C78-FD1C4FFA99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0C691-DA0E-A544-8DB3-E66CF2738E71}"/>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4090417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21E4E-5671-ED42-8278-9BAF72FC68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3B8E75-562F-7A49-AF6C-8A51B7D133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800D03-0FA7-7B42-80FC-028732CAD4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F168BE-FBF5-5041-9BFC-7EA01FFF7B2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50A0C40B-9CE4-5A4D-A495-31B7BEA165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9D0F53-7716-334F-9AA4-05079449748D}"/>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2094579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2E6FCF-1DFF-0347-B4B2-BBE875D25EA0}"/>
              </a:ext>
            </a:extLst>
          </p:cNvPr>
          <p:cNvSpPr>
            <a:spLocks noGrp="1"/>
          </p:cNvSpPr>
          <p:nvPr>
            <p:ph type="title"/>
          </p:nvPr>
        </p:nvSpPr>
        <p:spPr>
          <a:xfrm>
            <a:off x="838200" y="365126"/>
            <a:ext cx="10515600" cy="9530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78D2970-83F7-FA44-848D-C4E8E2828E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FBFFC41-5B9F-EE48-AC4E-C424AC9CAB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8E5E07-0CE9-FC4B-94B8-0C2965DFC5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FBD2C-A080-5A4B-B075-F8D248F9258F}" type="slidenum">
              <a:rPr lang="en-US" smtClean="0"/>
              <a:t>‹#›</a:t>
            </a:fld>
            <a:endParaRPr lang="en-US" dirty="0"/>
          </a:p>
        </p:txBody>
      </p:sp>
      <p:sp>
        <p:nvSpPr>
          <p:cNvPr id="7" name="Rectangle 11">
            <a:extLst>
              <a:ext uri="{FF2B5EF4-FFF2-40B4-BE49-F238E27FC236}">
                <a16:creationId xmlns:a16="http://schemas.microsoft.com/office/drawing/2014/main" id="{6897AEAD-EC10-2A4A-AEC9-4696C303D5B4}"/>
              </a:ext>
            </a:extLst>
          </p:cNvPr>
          <p:cNvSpPr>
            <a:spLocks noChangeArrowheads="1"/>
          </p:cNvSpPr>
          <p:nvPr userDrawn="1"/>
        </p:nvSpPr>
        <p:spPr bwMode="auto">
          <a:xfrm>
            <a:off x="0" y="1407160"/>
            <a:ext cx="12192000" cy="86360"/>
          </a:xfrm>
          <a:prstGeom prst="rect">
            <a:avLst/>
          </a:prstGeom>
          <a:gradFill rotWithShape="0">
            <a:gsLst>
              <a:gs pos="0">
                <a:schemeClr val="accent1">
                  <a:lumMod val="50000"/>
                </a:schemeClr>
              </a:gs>
              <a:gs pos="50000">
                <a:schemeClr val="accent1">
                  <a:lumMod val="60000"/>
                  <a:lumOff val="40000"/>
                </a:schemeClr>
              </a:gs>
              <a:gs pos="100000">
                <a:schemeClr val="accent1">
                  <a:lumMod val="20000"/>
                  <a:lumOff val="80000"/>
                </a:schemeClr>
              </a:gs>
            </a:gsLst>
            <a:lin ang="0" scaled="1"/>
          </a:gradFill>
          <a:ln w="9525">
            <a:noFill/>
            <a:miter lim="800000"/>
            <a:headEnd/>
            <a:tailEnd/>
          </a:ln>
          <a:effectLst/>
        </p:spPr>
        <p:txBody>
          <a:bodyPr wrap="none" anchor="ctr"/>
          <a:lstStyle/>
          <a:p>
            <a:pPr eaLnBrk="0" hangingPunct="0">
              <a:defRPr/>
            </a:pPr>
            <a:endParaRPr lang="en-US">
              <a:latin typeface="Times New Roman" pitchFamily="-110" charset="0"/>
              <a:ea typeface="+mn-ea"/>
            </a:endParaRPr>
          </a:p>
        </p:txBody>
      </p:sp>
    </p:spTree>
    <p:extLst>
      <p:ext uri="{BB962C8B-B14F-4D97-AF65-F5344CB8AC3E}">
        <p14:creationId xmlns:p14="http://schemas.microsoft.com/office/powerpoint/2010/main" val="862253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7.e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8.e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9.e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0.emf"/><Relationship Id="rId4"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2.bin"/><Relationship Id="rId5" Type="http://schemas.openxmlformats.org/officeDocument/2006/relationships/image" Target="../media/image11.emf"/><Relationship Id="rId4" Type="http://schemas.openxmlformats.org/officeDocument/2006/relationships/oleObject" Target="../embeddings/oleObject1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14.bin"/><Relationship Id="rId5" Type="http://schemas.openxmlformats.org/officeDocument/2006/relationships/image" Target="../media/image13.emf"/><Relationship Id="rId4" Type="http://schemas.openxmlformats.org/officeDocument/2006/relationships/oleObject" Target="../embeddings/oleObject13.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16.bin"/><Relationship Id="rId5" Type="http://schemas.openxmlformats.org/officeDocument/2006/relationships/image" Target="../media/image15.emf"/><Relationship Id="rId4" Type="http://schemas.openxmlformats.org/officeDocument/2006/relationships/oleObject" Target="../embeddings/oleObject1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18.bin"/><Relationship Id="rId5" Type="http://schemas.openxmlformats.org/officeDocument/2006/relationships/image" Target="../media/image17.emf"/><Relationship Id="rId4" Type="http://schemas.openxmlformats.org/officeDocument/2006/relationships/oleObject" Target="../embeddings/oleObject17.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20.bin"/><Relationship Id="rId5" Type="http://schemas.openxmlformats.org/officeDocument/2006/relationships/image" Target="../media/image19.emf"/><Relationship Id="rId4" Type="http://schemas.openxmlformats.org/officeDocument/2006/relationships/oleObject" Target="../embeddings/oleObject19.bin"/></Relationships>
</file>

<file path=ppt/slides/_rels/slide2.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22.bin"/><Relationship Id="rId5" Type="http://schemas.openxmlformats.org/officeDocument/2006/relationships/image" Target="../media/image21.emf"/><Relationship Id="rId4" Type="http://schemas.openxmlformats.org/officeDocument/2006/relationships/oleObject" Target="../embeddings/oleObject2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24.bin"/><Relationship Id="rId5" Type="http://schemas.openxmlformats.org/officeDocument/2006/relationships/image" Target="../media/image23.emf"/><Relationship Id="rId4" Type="http://schemas.openxmlformats.org/officeDocument/2006/relationships/oleObject" Target="../embeddings/oleObject2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4.emf"/><Relationship Id="rId4" Type="http://schemas.openxmlformats.org/officeDocument/2006/relationships/oleObject" Target="../embeddings/oleObject25.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5.emf"/><Relationship Id="rId4" Type="http://schemas.openxmlformats.org/officeDocument/2006/relationships/oleObject" Target="../embeddings/oleObject26.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26.emf"/><Relationship Id="rId4" Type="http://schemas.openxmlformats.org/officeDocument/2006/relationships/oleObject" Target="../embeddings/oleObject27.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27.emf"/><Relationship Id="rId4" Type="http://schemas.openxmlformats.org/officeDocument/2006/relationships/oleObject" Target="../embeddings/oleObject28.bin"/></Relationships>
</file>

<file path=ppt/slides/_rels/slide26.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29.e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30.bin"/><Relationship Id="rId5" Type="http://schemas.openxmlformats.org/officeDocument/2006/relationships/image" Target="../media/image28.emf"/><Relationship Id="rId4" Type="http://schemas.openxmlformats.org/officeDocument/2006/relationships/oleObject" Target="../embeddings/oleObject29.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30.emf"/><Relationship Id="rId4" Type="http://schemas.openxmlformats.org/officeDocument/2006/relationships/oleObject" Target="../embeddings/oleObject3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32.e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33.bin"/><Relationship Id="rId5" Type="http://schemas.openxmlformats.org/officeDocument/2006/relationships/image" Target="../media/image31.emf"/><Relationship Id="rId4" Type="http://schemas.openxmlformats.org/officeDocument/2006/relationships/oleObject" Target="../embeddings/oleObject32.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34.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32.xml"/><Relationship Id="rId7" Type="http://schemas.openxmlformats.org/officeDocument/2006/relationships/image" Target="../media/image36.e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36.bin"/><Relationship Id="rId5" Type="http://schemas.openxmlformats.org/officeDocument/2006/relationships/image" Target="../media/image35.emf"/><Relationship Id="rId4" Type="http://schemas.openxmlformats.org/officeDocument/2006/relationships/oleObject" Target="../embeddings/oleObject35.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33.xml"/><Relationship Id="rId7"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37.png"/><Relationship Id="rId5" Type="http://schemas.openxmlformats.org/officeDocument/2006/relationships/image" Target="../media/image38.emf"/><Relationship Id="rId4" Type="http://schemas.openxmlformats.org/officeDocument/2006/relationships/oleObject" Target="../embeddings/oleObject37.bin"/><Relationship Id="rId9" Type="http://schemas.openxmlformats.org/officeDocument/2006/relationships/image" Target="../media/image39.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44.e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40.bin"/><Relationship Id="rId5" Type="http://schemas.openxmlformats.org/officeDocument/2006/relationships/image" Target="../media/image43.emf"/><Relationship Id="rId4" Type="http://schemas.openxmlformats.org/officeDocument/2006/relationships/oleObject" Target="../embeddings/oleObject39.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45.emf"/><Relationship Id="rId4" Type="http://schemas.openxmlformats.org/officeDocument/2006/relationships/oleObject" Target="../embeddings/oleObject41.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46.emf"/><Relationship Id="rId4" Type="http://schemas.openxmlformats.org/officeDocument/2006/relationships/oleObject" Target="../embeddings/oleObject42.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vmlDrawing" Target="../drawings/vmlDrawing31.vml"/><Relationship Id="rId5" Type="http://schemas.openxmlformats.org/officeDocument/2006/relationships/image" Target="../media/image47.emf"/><Relationship Id="rId4" Type="http://schemas.openxmlformats.org/officeDocument/2006/relationships/oleObject" Target="../embeddings/oleObject43.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image" Target="../media/image48.emf"/><Relationship Id="rId4" Type="http://schemas.openxmlformats.org/officeDocument/2006/relationships/oleObject" Target="../embeddings/oleObject44.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image" Target="../media/image49.emf"/><Relationship Id="rId4" Type="http://schemas.openxmlformats.org/officeDocument/2006/relationships/oleObject" Target="../embeddings/oleObject45.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34.vml"/><Relationship Id="rId5" Type="http://schemas.openxmlformats.org/officeDocument/2006/relationships/image" Target="../media/image50.emf"/><Relationship Id="rId4" Type="http://schemas.openxmlformats.org/officeDocument/2006/relationships/oleObject" Target="../embeddings/oleObject46.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35.vml"/><Relationship Id="rId5" Type="http://schemas.openxmlformats.org/officeDocument/2006/relationships/image" Target="../media/image51.emf"/><Relationship Id="rId4" Type="http://schemas.openxmlformats.org/officeDocument/2006/relationships/oleObject" Target="../embeddings/oleObject47.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image" Target="../media/image53.emf"/><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oleObject" Target="../embeddings/oleObject49.bin"/><Relationship Id="rId5" Type="http://schemas.openxmlformats.org/officeDocument/2006/relationships/image" Target="../media/image52.emf"/><Relationship Id="rId4" Type="http://schemas.openxmlformats.org/officeDocument/2006/relationships/oleObject" Target="../embeddings/oleObject48.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37.vml"/><Relationship Id="rId5" Type="http://schemas.openxmlformats.org/officeDocument/2006/relationships/image" Target="../media/image54.emf"/><Relationship Id="rId4" Type="http://schemas.openxmlformats.org/officeDocument/2006/relationships/oleObject" Target="../embeddings/oleObject50.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oleObject3.bin"/></Relationships>
</file>

<file path=ppt/slides/_rels/slide60.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7" Type="http://schemas.openxmlformats.org/officeDocument/2006/relationships/image" Target="../media/image56.emf"/><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oleObject" Target="../embeddings/oleObject52.bin"/><Relationship Id="rId5" Type="http://schemas.openxmlformats.org/officeDocument/2006/relationships/image" Target="../media/image55.emf"/><Relationship Id="rId4" Type="http://schemas.openxmlformats.org/officeDocument/2006/relationships/oleObject" Target="../embeddings/oleObject51.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7" Type="http://schemas.openxmlformats.org/officeDocument/2006/relationships/image" Target="../media/image57.emf"/><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oleObject" Target="../embeddings/oleObject54.bin"/><Relationship Id="rId5" Type="http://schemas.openxmlformats.org/officeDocument/2006/relationships/image" Target="../media/image55.emf"/><Relationship Id="rId4" Type="http://schemas.openxmlformats.org/officeDocument/2006/relationships/oleObject" Target="../embeddings/oleObject53.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2.xml"/><Relationship Id="rId1" Type="http://schemas.openxmlformats.org/officeDocument/2006/relationships/vmlDrawing" Target="../drawings/vmlDrawing40.vml"/><Relationship Id="rId5" Type="http://schemas.openxmlformats.org/officeDocument/2006/relationships/image" Target="../media/image58.emf"/><Relationship Id="rId4" Type="http://schemas.openxmlformats.org/officeDocument/2006/relationships/oleObject" Target="../embeddings/oleObject55.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vmlDrawing" Target="../drawings/vmlDrawing41.vml"/><Relationship Id="rId5" Type="http://schemas.openxmlformats.org/officeDocument/2006/relationships/image" Target="../media/image58.emf"/><Relationship Id="rId4" Type="http://schemas.openxmlformats.org/officeDocument/2006/relationships/oleObject" Target="../embeddings/oleObject56.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vmlDrawing" Target="../drawings/vmlDrawing42.vml"/><Relationship Id="rId5" Type="http://schemas.openxmlformats.org/officeDocument/2006/relationships/image" Target="../media/image58.emf"/><Relationship Id="rId4" Type="http://schemas.openxmlformats.org/officeDocument/2006/relationships/oleObject" Target="../embeddings/oleObject57.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60.sv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37.png"/><Relationship Id="rId7" Type="http://schemas.openxmlformats.org/officeDocument/2006/relationships/image" Target="../media/image62.sv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 Id="rId9" Type="http://schemas.openxmlformats.org/officeDocument/2006/relationships/image" Target="../media/image64.svg"/></Relationships>
</file>

<file path=ppt/slides/_rels/slide7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3.png"/><Relationship Id="rId7" Type="http://schemas.openxmlformats.org/officeDocument/2006/relationships/image" Target="../media/image60.sv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37.png"/><Relationship Id="rId4" Type="http://schemas.openxmlformats.org/officeDocument/2006/relationships/image" Target="../media/image64.svg"/><Relationship Id="rId9" Type="http://schemas.openxmlformats.org/officeDocument/2006/relationships/image" Target="../media/image62.svg"/></Relationships>
</file>

<file path=ppt/slides/_rels/slide7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37.png"/><Relationship Id="rId7" Type="http://schemas.openxmlformats.org/officeDocument/2006/relationships/image" Target="../media/image62.sv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 Id="rId9" Type="http://schemas.openxmlformats.org/officeDocument/2006/relationships/image" Target="../media/image64.sv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vmlDrawing" Target="../drawings/vmlDrawing43.vml"/><Relationship Id="rId5" Type="http://schemas.openxmlformats.org/officeDocument/2006/relationships/image" Target="../media/image65.emf"/><Relationship Id="rId4" Type="http://schemas.openxmlformats.org/officeDocument/2006/relationships/oleObject" Target="../embeddings/oleObject58.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vmlDrawing" Target="../drawings/vmlDrawing44.vml"/><Relationship Id="rId5" Type="http://schemas.openxmlformats.org/officeDocument/2006/relationships/image" Target="../media/image66.emf"/><Relationship Id="rId4" Type="http://schemas.openxmlformats.org/officeDocument/2006/relationships/oleObject" Target="../embeddings/oleObject59.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5.emf"/><Relationship Id="rId4" Type="http://schemas.openxmlformats.org/officeDocument/2006/relationships/oleObject" Target="../embeddings/oleObject5.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image" Target="../media/image67.emf"/><Relationship Id="rId4" Type="http://schemas.openxmlformats.org/officeDocument/2006/relationships/oleObject" Target="../embeddings/oleObject60.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1552C-4BE4-AD47-BE76-C9C0BEBD5222}"/>
              </a:ext>
            </a:extLst>
          </p:cNvPr>
          <p:cNvSpPr>
            <a:spLocks noGrp="1"/>
          </p:cNvSpPr>
          <p:nvPr>
            <p:ph type="title"/>
          </p:nvPr>
        </p:nvSpPr>
        <p:spPr/>
        <p:txBody>
          <a:bodyPr/>
          <a:lstStyle/>
          <a:p>
            <a:r>
              <a:rPr lang="en-US" dirty="0"/>
              <a:t>September 29</a:t>
            </a:r>
          </a:p>
        </p:txBody>
      </p:sp>
      <p:sp>
        <p:nvSpPr>
          <p:cNvPr id="3" name="Content Placeholder 2">
            <a:extLst>
              <a:ext uri="{FF2B5EF4-FFF2-40B4-BE49-F238E27FC236}">
                <a16:creationId xmlns:a16="http://schemas.microsoft.com/office/drawing/2014/main" id="{34F4D98B-D31E-3F41-8B37-30EA6D459EE4}"/>
              </a:ext>
            </a:extLst>
          </p:cNvPr>
          <p:cNvSpPr>
            <a:spLocks noGrp="1"/>
          </p:cNvSpPr>
          <p:nvPr>
            <p:ph idx="1"/>
          </p:nvPr>
        </p:nvSpPr>
        <p:spPr/>
        <p:txBody>
          <a:bodyPr/>
          <a:lstStyle/>
          <a:p>
            <a:r>
              <a:rPr lang="en-US" dirty="0"/>
              <a:t>Agenda: </a:t>
            </a:r>
          </a:p>
          <a:p>
            <a:pPr lvl="1"/>
            <a:r>
              <a:rPr lang="en-US" dirty="0"/>
              <a:t>General Q&amp;A </a:t>
            </a:r>
          </a:p>
          <a:p>
            <a:pPr lvl="1"/>
            <a:r>
              <a:rPr lang="en-US" dirty="0">
                <a:solidFill>
                  <a:srgbClr val="FF0000"/>
                </a:solidFill>
              </a:rPr>
              <a:t>4:15-4:30: Quiz</a:t>
            </a:r>
          </a:p>
          <a:p>
            <a:pPr lvl="1"/>
            <a:r>
              <a:rPr lang="en-US" dirty="0"/>
              <a:t>4:30-5:00: Q&amp;A on lecture material from previous week</a:t>
            </a:r>
          </a:p>
        </p:txBody>
      </p:sp>
      <p:sp>
        <p:nvSpPr>
          <p:cNvPr id="4" name="Slide Number Placeholder 3">
            <a:extLst>
              <a:ext uri="{FF2B5EF4-FFF2-40B4-BE49-F238E27FC236}">
                <a16:creationId xmlns:a16="http://schemas.microsoft.com/office/drawing/2014/main" id="{3252ADBA-D0F4-6047-BA46-D831C768035C}"/>
              </a:ext>
            </a:extLst>
          </p:cNvPr>
          <p:cNvSpPr>
            <a:spLocks noGrp="1"/>
          </p:cNvSpPr>
          <p:nvPr>
            <p:ph type="sldNum" sz="quarter" idx="12"/>
          </p:nvPr>
        </p:nvSpPr>
        <p:spPr/>
        <p:txBody>
          <a:bodyPr/>
          <a:lstStyle/>
          <a:p>
            <a:fld id="{6DDFBD2C-A080-5A4B-B075-F8D248F9258F}" type="slidenum">
              <a:rPr lang="en-US" smtClean="0"/>
              <a:t>1</a:t>
            </a:fld>
            <a:endParaRPr lang="en-US"/>
          </a:p>
        </p:txBody>
      </p:sp>
    </p:spTree>
    <p:extLst>
      <p:ext uri="{BB962C8B-B14F-4D97-AF65-F5344CB8AC3E}">
        <p14:creationId xmlns:p14="http://schemas.microsoft.com/office/powerpoint/2010/main" val="3134722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dirty="0"/>
              <a:t>Layers in the example</a:t>
            </a:r>
          </a:p>
        </p:txBody>
      </p:sp>
      <p:graphicFrame>
        <p:nvGraphicFramePr>
          <p:cNvPr id="90115" name="Object 3"/>
          <p:cNvGraphicFramePr>
            <a:graphicFrameLocks noChangeAspect="1"/>
          </p:cNvGraphicFramePr>
          <p:nvPr>
            <p:extLst>
              <p:ext uri="{D42A27DB-BD31-4B8C-83A1-F6EECF244321}">
                <p14:modId xmlns:p14="http://schemas.microsoft.com/office/powerpoint/2010/main" val="3976631960"/>
              </p:ext>
            </p:extLst>
          </p:nvPr>
        </p:nvGraphicFramePr>
        <p:xfrm>
          <a:off x="1638300" y="1184276"/>
          <a:ext cx="8859838" cy="5545137"/>
        </p:xfrm>
        <a:graphic>
          <a:graphicData uri="http://schemas.openxmlformats.org/presentationml/2006/ole">
            <mc:AlternateContent xmlns:mc="http://schemas.openxmlformats.org/markup-compatibility/2006">
              <mc:Choice xmlns:v="urn:schemas-microsoft-com:vml" Requires="v">
                <p:oleObj spid="_x0000_s7169" name="Visio" r:id="rId4" imgW="8866173" imgH="5650960" progId="Visio.Drawing.11">
                  <p:embed/>
                </p:oleObj>
              </mc:Choice>
              <mc:Fallback>
                <p:oleObj name="Visio" r:id="rId4" imgW="8866173" imgH="5650960" progId="Visio.Drawing.11">
                  <p:embed/>
                  <p:pic>
                    <p:nvPicPr>
                      <p:cNvPr id="9011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8300" y="1184276"/>
                        <a:ext cx="8859838" cy="554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AFAA5993-BF65-1F4D-82D4-414FF13D83FB}"/>
              </a:ext>
            </a:extLst>
          </p:cNvPr>
          <p:cNvSpPr>
            <a:spLocks noGrp="1"/>
          </p:cNvSpPr>
          <p:nvPr>
            <p:ph type="sldNum" sz="quarter" idx="12"/>
          </p:nvPr>
        </p:nvSpPr>
        <p:spPr/>
        <p:txBody>
          <a:bodyPr/>
          <a:lstStyle/>
          <a:p>
            <a:fld id="{6DDFBD2C-A080-5A4B-B075-F8D248F9258F}" type="slidenum">
              <a:rPr lang="en-US" smtClean="0"/>
              <a:t>10</a:t>
            </a:fld>
            <a:endParaRPr lang="en-US"/>
          </a:p>
        </p:txBody>
      </p:sp>
    </p:spTree>
    <p:extLst>
      <p:ext uri="{BB962C8B-B14F-4D97-AF65-F5344CB8AC3E}">
        <p14:creationId xmlns:p14="http://schemas.microsoft.com/office/powerpoint/2010/main" val="1951755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a:t>Layers in the example</a:t>
            </a:r>
          </a:p>
        </p:txBody>
      </p:sp>
      <p:graphicFrame>
        <p:nvGraphicFramePr>
          <p:cNvPr id="34819" name="Object 3"/>
          <p:cNvGraphicFramePr>
            <a:graphicFrameLocks noChangeAspect="1"/>
          </p:cNvGraphicFramePr>
          <p:nvPr>
            <p:extLst>
              <p:ext uri="{D42A27DB-BD31-4B8C-83A1-F6EECF244321}">
                <p14:modId xmlns:p14="http://schemas.microsoft.com/office/powerpoint/2010/main" val="93918249"/>
              </p:ext>
            </p:extLst>
          </p:nvPr>
        </p:nvGraphicFramePr>
        <p:xfrm>
          <a:off x="1666880" y="1184286"/>
          <a:ext cx="8859838" cy="5545137"/>
        </p:xfrm>
        <a:graphic>
          <a:graphicData uri="http://schemas.openxmlformats.org/presentationml/2006/ole">
            <mc:AlternateContent xmlns:mc="http://schemas.openxmlformats.org/markup-compatibility/2006">
              <mc:Choice xmlns:v="urn:schemas-microsoft-com:vml" Requires="v">
                <p:oleObj spid="_x0000_s8193" name="Visio" r:id="rId4" imgW="8866173" imgH="5650960" progId="Visio.Drawing.11">
                  <p:embed/>
                </p:oleObj>
              </mc:Choice>
              <mc:Fallback>
                <p:oleObj name="Visio" r:id="rId4" imgW="8866173" imgH="5650960" progId="Visio.Drawing.11">
                  <p:embed/>
                  <p:pic>
                    <p:nvPicPr>
                      <p:cNvPr id="34819"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6880" y="1184286"/>
                        <a:ext cx="8859838" cy="554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4823" name="Group 7"/>
          <p:cNvGrpSpPr>
            <a:grpSpLocks/>
          </p:cNvGrpSpPr>
          <p:nvPr/>
        </p:nvGrpSpPr>
        <p:grpSpPr bwMode="auto">
          <a:xfrm>
            <a:off x="3419480" y="2024073"/>
            <a:ext cx="5257800" cy="581025"/>
            <a:chOff x="1104" y="1104"/>
            <a:chExt cx="3312" cy="366"/>
          </a:xfrm>
        </p:grpSpPr>
        <p:sp>
          <p:nvSpPr>
            <p:cNvPr id="34821" name="Line 5"/>
            <p:cNvSpPr>
              <a:spLocks noChangeShapeType="1"/>
            </p:cNvSpPr>
            <p:nvPr/>
          </p:nvSpPr>
          <p:spPr bwMode="auto">
            <a:xfrm>
              <a:off x="1104" y="1248"/>
              <a:ext cx="3312" cy="0"/>
            </a:xfrm>
            <a:prstGeom prst="line">
              <a:avLst/>
            </a:prstGeom>
            <a:noFill/>
            <a:ln w="57150">
              <a:solidFill>
                <a:schemeClr val="accent5">
                  <a:lumMod val="75000"/>
                </a:schemeClr>
              </a:solidFill>
              <a:round/>
              <a:headEnd/>
              <a:tailEnd type="triangle" w="med" len="med"/>
            </a:ln>
            <a:effectLst/>
          </p:spPr>
          <p:txBody>
            <a:bodyPr wrap="none" anchor="ctr"/>
            <a:lstStyle/>
            <a:p>
              <a:endParaRPr lang="en-US">
                <a:solidFill>
                  <a:schemeClr val="accent5">
                    <a:lumMod val="75000"/>
                  </a:schemeClr>
                </a:solidFill>
              </a:endParaRPr>
            </a:p>
          </p:txBody>
        </p:sp>
        <p:sp>
          <p:nvSpPr>
            <p:cNvPr id="34822" name="Text Box 6"/>
            <p:cNvSpPr txBox="1">
              <a:spLocks noChangeArrowheads="1"/>
            </p:cNvSpPr>
            <p:nvPr/>
          </p:nvSpPr>
          <p:spPr bwMode="auto">
            <a:xfrm>
              <a:off x="2112" y="1104"/>
              <a:ext cx="1344" cy="366"/>
            </a:xfrm>
            <a:prstGeom prst="rect">
              <a:avLst/>
            </a:prstGeom>
            <a:solidFill>
              <a:schemeClr val="bg1"/>
            </a:solidFill>
            <a:ln w="9525">
              <a:solidFill>
                <a:schemeClr val="accent5">
                  <a:lumMod val="75000"/>
                </a:schemeClr>
              </a:solidFill>
              <a:miter lim="800000"/>
              <a:headEnd/>
              <a:tailEnd/>
            </a:ln>
            <a:effectLst/>
          </p:spPr>
          <p:txBody>
            <a:bodyPr>
              <a:spAutoFit/>
            </a:bodyPr>
            <a:lstStyle/>
            <a:p>
              <a:pPr>
                <a:spcBef>
                  <a:spcPct val="50000"/>
                </a:spcBef>
              </a:pPr>
              <a:r>
                <a:rPr lang="en-US" sz="1600">
                  <a:solidFill>
                    <a:schemeClr val="accent5">
                      <a:lumMod val="75000"/>
                    </a:schemeClr>
                  </a:solidFill>
                  <a:latin typeface="Arial" pitchFamily="34" charset="0"/>
                </a:rPr>
                <a:t>Send HTTP Request to neon</a:t>
              </a:r>
              <a:endParaRPr lang="en-US" sz="1600">
                <a:solidFill>
                  <a:schemeClr val="accent5">
                    <a:lumMod val="75000"/>
                  </a:schemeClr>
                </a:solidFill>
              </a:endParaRPr>
            </a:p>
          </p:txBody>
        </p:sp>
      </p:grpSp>
      <p:grpSp>
        <p:nvGrpSpPr>
          <p:cNvPr id="34829" name="Group 13"/>
          <p:cNvGrpSpPr>
            <a:grpSpLocks/>
          </p:cNvGrpSpPr>
          <p:nvPr/>
        </p:nvGrpSpPr>
        <p:grpSpPr bwMode="auto">
          <a:xfrm>
            <a:off x="3419480" y="2405072"/>
            <a:ext cx="4724400" cy="990600"/>
            <a:chOff x="1104" y="1344"/>
            <a:chExt cx="2976" cy="624"/>
          </a:xfrm>
        </p:grpSpPr>
        <p:sp>
          <p:nvSpPr>
            <p:cNvPr id="34827" name="AutoShape 11"/>
            <p:cNvSpPr>
              <a:spLocks noChangeArrowheads="1"/>
            </p:cNvSpPr>
            <p:nvPr/>
          </p:nvSpPr>
          <p:spPr bwMode="auto">
            <a:xfrm>
              <a:off x="1104" y="1344"/>
              <a:ext cx="336" cy="624"/>
            </a:xfrm>
            <a:prstGeom prst="curvedLeftArrow">
              <a:avLst>
                <a:gd name="adj1" fmla="val 37143"/>
                <a:gd name="adj2" fmla="val 74286"/>
                <a:gd name="adj3" fmla="val 40773"/>
              </a:avLst>
            </a:prstGeom>
            <a:solidFill>
              <a:schemeClr val="accent1"/>
            </a:solidFill>
            <a:ln w="9525">
              <a:solidFill>
                <a:schemeClr val="tx1"/>
              </a:solidFill>
              <a:miter lim="800000"/>
              <a:headEnd/>
              <a:tailEnd/>
            </a:ln>
            <a:effectLst/>
          </p:spPr>
          <p:txBody>
            <a:bodyPr wrap="none" anchor="ctr"/>
            <a:lstStyle/>
            <a:p>
              <a:endParaRPr lang="en-US" dirty="0">
                <a:solidFill>
                  <a:schemeClr val="accent5">
                    <a:lumMod val="75000"/>
                  </a:schemeClr>
                </a:solidFill>
              </a:endParaRPr>
            </a:p>
          </p:txBody>
        </p:sp>
        <p:sp>
          <p:nvSpPr>
            <p:cNvPr id="34828" name="Text Box 12"/>
            <p:cNvSpPr txBox="1">
              <a:spLocks noChangeArrowheads="1"/>
            </p:cNvSpPr>
            <p:nvPr/>
          </p:nvSpPr>
          <p:spPr bwMode="auto">
            <a:xfrm>
              <a:off x="1440" y="1536"/>
              <a:ext cx="2640" cy="366"/>
            </a:xfrm>
            <a:prstGeom prst="rect">
              <a:avLst/>
            </a:prstGeom>
            <a:noFill/>
            <a:ln w="9525">
              <a:noFill/>
              <a:miter lim="800000"/>
              <a:headEnd/>
              <a:tailEnd/>
            </a:ln>
            <a:effectLst/>
          </p:spPr>
          <p:txBody>
            <a:bodyPr>
              <a:spAutoFit/>
            </a:bodyPr>
            <a:lstStyle/>
            <a:p>
              <a:pPr>
                <a:spcBef>
                  <a:spcPct val="50000"/>
                </a:spcBef>
              </a:pPr>
              <a:r>
                <a:rPr lang="en-US" sz="1600">
                  <a:solidFill>
                    <a:schemeClr val="accent5">
                      <a:lumMod val="75000"/>
                    </a:schemeClr>
                  </a:solidFill>
                  <a:latin typeface="Arial" pitchFamily="34" charset="0"/>
                </a:rPr>
                <a:t>Establish a connection to 128.143.71.21 at port 80</a:t>
              </a:r>
            </a:p>
          </p:txBody>
        </p:sp>
      </p:grpSp>
      <p:grpSp>
        <p:nvGrpSpPr>
          <p:cNvPr id="34833" name="Group 17"/>
          <p:cNvGrpSpPr>
            <a:grpSpLocks/>
          </p:cNvGrpSpPr>
          <p:nvPr/>
        </p:nvGrpSpPr>
        <p:grpSpPr bwMode="auto">
          <a:xfrm>
            <a:off x="3343280" y="2938473"/>
            <a:ext cx="5257800" cy="581025"/>
            <a:chOff x="1056" y="1680"/>
            <a:chExt cx="3312" cy="366"/>
          </a:xfrm>
        </p:grpSpPr>
        <p:sp>
          <p:nvSpPr>
            <p:cNvPr id="34831" name="Line 15"/>
            <p:cNvSpPr>
              <a:spLocks noChangeShapeType="1"/>
            </p:cNvSpPr>
            <p:nvPr/>
          </p:nvSpPr>
          <p:spPr bwMode="auto">
            <a:xfrm>
              <a:off x="1056" y="1824"/>
              <a:ext cx="3312" cy="1"/>
            </a:xfrm>
            <a:prstGeom prst="line">
              <a:avLst/>
            </a:prstGeom>
            <a:noFill/>
            <a:ln w="57150">
              <a:solidFill>
                <a:schemeClr val="accent5">
                  <a:lumMod val="75000"/>
                </a:schemeClr>
              </a:solidFill>
              <a:round/>
              <a:headEnd/>
              <a:tailEnd type="triangle" w="med" len="med"/>
            </a:ln>
            <a:effectLst/>
          </p:spPr>
          <p:txBody>
            <a:bodyPr wrap="none" anchor="ctr"/>
            <a:lstStyle/>
            <a:p>
              <a:endParaRPr lang="en-US">
                <a:solidFill>
                  <a:schemeClr val="accent5">
                    <a:lumMod val="75000"/>
                  </a:schemeClr>
                </a:solidFill>
              </a:endParaRPr>
            </a:p>
          </p:txBody>
        </p:sp>
        <p:sp>
          <p:nvSpPr>
            <p:cNvPr id="34832" name="Text Box 16"/>
            <p:cNvSpPr txBox="1">
              <a:spLocks noChangeArrowheads="1"/>
            </p:cNvSpPr>
            <p:nvPr/>
          </p:nvSpPr>
          <p:spPr bwMode="auto">
            <a:xfrm>
              <a:off x="1824" y="1680"/>
              <a:ext cx="1920" cy="366"/>
            </a:xfrm>
            <a:prstGeom prst="rect">
              <a:avLst/>
            </a:prstGeom>
            <a:solidFill>
              <a:schemeClr val="bg1"/>
            </a:solidFill>
            <a:ln w="9525">
              <a:solidFill>
                <a:schemeClr val="accent5">
                  <a:lumMod val="75000"/>
                </a:schemeClr>
              </a:solidFill>
              <a:miter lim="800000"/>
              <a:headEnd/>
              <a:tailEnd/>
            </a:ln>
            <a:effectLst/>
          </p:spPr>
          <p:txBody>
            <a:bodyPr>
              <a:spAutoFit/>
            </a:bodyPr>
            <a:lstStyle/>
            <a:p>
              <a:pPr>
                <a:spcBef>
                  <a:spcPct val="50000"/>
                </a:spcBef>
              </a:pPr>
              <a:r>
                <a:rPr lang="en-US" sz="1600">
                  <a:solidFill>
                    <a:schemeClr val="accent5">
                      <a:lumMod val="75000"/>
                    </a:schemeClr>
                  </a:solidFill>
                  <a:latin typeface="Arial" pitchFamily="34" charset="0"/>
                </a:rPr>
                <a:t>Open TCP connection to  128.143.71.21 port 80</a:t>
              </a:r>
              <a:endParaRPr lang="en-US" sz="1600">
                <a:solidFill>
                  <a:schemeClr val="accent5">
                    <a:lumMod val="75000"/>
                  </a:schemeClr>
                </a:solidFill>
              </a:endParaRPr>
            </a:p>
          </p:txBody>
        </p:sp>
      </p:grpSp>
      <p:grpSp>
        <p:nvGrpSpPr>
          <p:cNvPr id="34837" name="Group 21"/>
          <p:cNvGrpSpPr>
            <a:grpSpLocks/>
          </p:cNvGrpSpPr>
          <p:nvPr/>
        </p:nvGrpSpPr>
        <p:grpSpPr bwMode="auto">
          <a:xfrm>
            <a:off x="3419480" y="3395672"/>
            <a:ext cx="5105400" cy="990600"/>
            <a:chOff x="1104" y="1968"/>
            <a:chExt cx="2976" cy="624"/>
          </a:xfrm>
        </p:grpSpPr>
        <p:sp>
          <p:nvSpPr>
            <p:cNvPr id="34835" name="AutoShape 19"/>
            <p:cNvSpPr>
              <a:spLocks noChangeArrowheads="1"/>
            </p:cNvSpPr>
            <p:nvPr/>
          </p:nvSpPr>
          <p:spPr bwMode="auto">
            <a:xfrm>
              <a:off x="1104" y="1968"/>
              <a:ext cx="336" cy="624"/>
            </a:xfrm>
            <a:prstGeom prst="curvedLeftArrow">
              <a:avLst>
                <a:gd name="adj1" fmla="val 37143"/>
                <a:gd name="adj2" fmla="val 74286"/>
                <a:gd name="adj3" fmla="val 40773"/>
              </a:avLst>
            </a:prstGeom>
            <a:solidFill>
              <a:schemeClr val="accent1"/>
            </a:solidFill>
            <a:ln w="9525">
              <a:solidFill>
                <a:schemeClr val="tx1"/>
              </a:solidFill>
              <a:miter lim="800000"/>
              <a:headEnd/>
              <a:tailEnd/>
            </a:ln>
            <a:effectLst/>
          </p:spPr>
          <p:txBody>
            <a:bodyPr wrap="none" anchor="ctr"/>
            <a:lstStyle/>
            <a:p>
              <a:endParaRPr lang="en-US">
                <a:solidFill>
                  <a:schemeClr val="accent5">
                    <a:lumMod val="75000"/>
                  </a:schemeClr>
                </a:solidFill>
              </a:endParaRPr>
            </a:p>
          </p:txBody>
        </p:sp>
        <p:sp>
          <p:nvSpPr>
            <p:cNvPr id="34836" name="Text Box 20"/>
            <p:cNvSpPr txBox="1">
              <a:spLocks noChangeArrowheads="1"/>
            </p:cNvSpPr>
            <p:nvPr/>
          </p:nvSpPr>
          <p:spPr bwMode="auto">
            <a:xfrm>
              <a:off x="1440" y="2160"/>
              <a:ext cx="2640" cy="366"/>
            </a:xfrm>
            <a:prstGeom prst="rect">
              <a:avLst/>
            </a:prstGeom>
            <a:solidFill>
              <a:schemeClr val="bg1"/>
            </a:solidFill>
            <a:ln w="9525">
              <a:noFill/>
              <a:miter lim="800000"/>
              <a:headEnd/>
              <a:tailEnd/>
            </a:ln>
            <a:effectLst/>
          </p:spPr>
          <p:txBody>
            <a:bodyPr>
              <a:spAutoFit/>
            </a:bodyPr>
            <a:lstStyle/>
            <a:p>
              <a:pPr>
                <a:spcBef>
                  <a:spcPct val="50000"/>
                </a:spcBef>
              </a:pPr>
              <a:r>
                <a:rPr lang="en-US" sz="1600">
                  <a:solidFill>
                    <a:schemeClr val="accent5">
                      <a:lumMod val="75000"/>
                    </a:schemeClr>
                  </a:solidFill>
                  <a:latin typeface="Arial" pitchFamily="34" charset="0"/>
                </a:rPr>
                <a:t>Send a datagram (which contains a connection request) to 128.143.71.21</a:t>
              </a:r>
            </a:p>
          </p:txBody>
        </p:sp>
      </p:grpSp>
      <p:grpSp>
        <p:nvGrpSpPr>
          <p:cNvPr id="34838" name="Group 22"/>
          <p:cNvGrpSpPr>
            <a:grpSpLocks/>
          </p:cNvGrpSpPr>
          <p:nvPr/>
        </p:nvGrpSpPr>
        <p:grpSpPr bwMode="auto">
          <a:xfrm>
            <a:off x="3343280" y="3836998"/>
            <a:ext cx="5257800" cy="581025"/>
            <a:chOff x="1056" y="1680"/>
            <a:chExt cx="3312" cy="366"/>
          </a:xfrm>
        </p:grpSpPr>
        <p:sp>
          <p:nvSpPr>
            <p:cNvPr id="34839" name="Line 23"/>
            <p:cNvSpPr>
              <a:spLocks noChangeShapeType="1"/>
            </p:cNvSpPr>
            <p:nvPr/>
          </p:nvSpPr>
          <p:spPr bwMode="auto">
            <a:xfrm>
              <a:off x="1056" y="1824"/>
              <a:ext cx="3312" cy="1"/>
            </a:xfrm>
            <a:prstGeom prst="line">
              <a:avLst/>
            </a:prstGeom>
            <a:noFill/>
            <a:ln w="57150">
              <a:solidFill>
                <a:schemeClr val="accent5">
                  <a:lumMod val="75000"/>
                </a:schemeClr>
              </a:solidFill>
              <a:round/>
              <a:headEnd/>
              <a:tailEnd type="triangle" w="med" len="med"/>
            </a:ln>
            <a:effectLst/>
          </p:spPr>
          <p:txBody>
            <a:bodyPr wrap="none" anchor="ctr"/>
            <a:lstStyle/>
            <a:p>
              <a:endParaRPr lang="en-US">
                <a:solidFill>
                  <a:schemeClr val="accent5">
                    <a:lumMod val="75000"/>
                  </a:schemeClr>
                </a:solidFill>
              </a:endParaRPr>
            </a:p>
          </p:txBody>
        </p:sp>
        <p:sp>
          <p:nvSpPr>
            <p:cNvPr id="34840" name="Text Box 24"/>
            <p:cNvSpPr txBox="1">
              <a:spLocks noChangeArrowheads="1"/>
            </p:cNvSpPr>
            <p:nvPr/>
          </p:nvSpPr>
          <p:spPr bwMode="auto">
            <a:xfrm>
              <a:off x="1824" y="1680"/>
              <a:ext cx="1920" cy="366"/>
            </a:xfrm>
            <a:prstGeom prst="rect">
              <a:avLst/>
            </a:prstGeom>
            <a:solidFill>
              <a:schemeClr val="bg1"/>
            </a:solidFill>
            <a:ln w="9525">
              <a:solidFill>
                <a:schemeClr val="accent5">
                  <a:lumMod val="75000"/>
                </a:schemeClr>
              </a:solidFill>
              <a:miter lim="800000"/>
              <a:headEnd/>
              <a:tailEnd/>
            </a:ln>
            <a:effectLst/>
          </p:spPr>
          <p:txBody>
            <a:bodyPr>
              <a:spAutoFit/>
            </a:bodyPr>
            <a:lstStyle/>
            <a:p>
              <a:pPr>
                <a:spcBef>
                  <a:spcPct val="50000"/>
                </a:spcBef>
              </a:pPr>
              <a:r>
                <a:rPr lang="en-US" sz="1600">
                  <a:solidFill>
                    <a:schemeClr val="accent5">
                      <a:lumMod val="75000"/>
                    </a:schemeClr>
                  </a:solidFill>
                  <a:latin typeface="Arial" pitchFamily="34" charset="0"/>
                </a:rPr>
                <a:t>Send IP datagram to 128.143.71.21</a:t>
              </a:r>
              <a:endParaRPr lang="en-US" sz="1600">
                <a:solidFill>
                  <a:schemeClr val="accent5">
                    <a:lumMod val="75000"/>
                  </a:schemeClr>
                </a:solidFill>
              </a:endParaRPr>
            </a:p>
          </p:txBody>
        </p:sp>
      </p:grpSp>
      <p:grpSp>
        <p:nvGrpSpPr>
          <p:cNvPr id="34841" name="Group 25"/>
          <p:cNvGrpSpPr>
            <a:grpSpLocks/>
          </p:cNvGrpSpPr>
          <p:nvPr/>
        </p:nvGrpSpPr>
        <p:grpSpPr bwMode="auto">
          <a:xfrm>
            <a:off x="3419480" y="4310072"/>
            <a:ext cx="4724400" cy="990600"/>
            <a:chOff x="1104" y="1968"/>
            <a:chExt cx="2976" cy="624"/>
          </a:xfrm>
        </p:grpSpPr>
        <p:sp>
          <p:nvSpPr>
            <p:cNvPr id="34842" name="AutoShape 26"/>
            <p:cNvSpPr>
              <a:spLocks noChangeArrowheads="1"/>
            </p:cNvSpPr>
            <p:nvPr/>
          </p:nvSpPr>
          <p:spPr bwMode="auto">
            <a:xfrm>
              <a:off x="1104" y="1968"/>
              <a:ext cx="336" cy="624"/>
            </a:xfrm>
            <a:prstGeom prst="curvedLeftArrow">
              <a:avLst>
                <a:gd name="adj1" fmla="val 37143"/>
                <a:gd name="adj2" fmla="val 74286"/>
                <a:gd name="adj3" fmla="val 40773"/>
              </a:avLst>
            </a:prstGeom>
            <a:solidFill>
              <a:schemeClr val="accent1"/>
            </a:solidFill>
            <a:ln w="9525">
              <a:solidFill>
                <a:schemeClr val="tx1"/>
              </a:solidFill>
              <a:miter lim="800000"/>
              <a:headEnd/>
              <a:tailEnd/>
            </a:ln>
            <a:effectLst/>
          </p:spPr>
          <p:txBody>
            <a:bodyPr wrap="none" anchor="ctr"/>
            <a:lstStyle/>
            <a:p>
              <a:endParaRPr lang="en-US">
                <a:solidFill>
                  <a:schemeClr val="accent5">
                    <a:lumMod val="75000"/>
                  </a:schemeClr>
                </a:solidFill>
              </a:endParaRPr>
            </a:p>
          </p:txBody>
        </p:sp>
        <p:sp>
          <p:nvSpPr>
            <p:cNvPr id="34843" name="Text Box 27"/>
            <p:cNvSpPr txBox="1">
              <a:spLocks noChangeArrowheads="1"/>
            </p:cNvSpPr>
            <p:nvPr/>
          </p:nvSpPr>
          <p:spPr bwMode="auto">
            <a:xfrm>
              <a:off x="1440" y="2160"/>
              <a:ext cx="2640" cy="212"/>
            </a:xfrm>
            <a:prstGeom prst="rect">
              <a:avLst/>
            </a:prstGeom>
            <a:solidFill>
              <a:schemeClr val="bg1"/>
            </a:solidFill>
            <a:ln w="9525">
              <a:noFill/>
              <a:miter lim="800000"/>
              <a:headEnd/>
              <a:tailEnd/>
            </a:ln>
            <a:effectLst/>
          </p:spPr>
          <p:txBody>
            <a:bodyPr>
              <a:spAutoFit/>
            </a:bodyPr>
            <a:lstStyle/>
            <a:p>
              <a:pPr>
                <a:spcBef>
                  <a:spcPct val="50000"/>
                </a:spcBef>
              </a:pPr>
              <a:r>
                <a:rPr lang="en-US" sz="1600">
                  <a:solidFill>
                    <a:schemeClr val="accent5">
                      <a:lumMod val="75000"/>
                    </a:schemeClr>
                  </a:solidFill>
                  <a:latin typeface="Arial" pitchFamily="34" charset="0"/>
                </a:rPr>
                <a:t>Send the datagram to 128.143.137.1</a:t>
              </a:r>
            </a:p>
          </p:txBody>
        </p:sp>
      </p:grpSp>
      <p:grpSp>
        <p:nvGrpSpPr>
          <p:cNvPr id="34853" name="Group 37"/>
          <p:cNvGrpSpPr>
            <a:grpSpLocks/>
          </p:cNvGrpSpPr>
          <p:nvPr/>
        </p:nvGrpSpPr>
        <p:grpSpPr bwMode="auto">
          <a:xfrm>
            <a:off x="2428880" y="5376873"/>
            <a:ext cx="2743200" cy="962025"/>
            <a:chOff x="480" y="3216"/>
            <a:chExt cx="1728" cy="606"/>
          </a:xfrm>
        </p:grpSpPr>
        <p:grpSp>
          <p:nvGrpSpPr>
            <p:cNvPr id="34852" name="Group 36"/>
            <p:cNvGrpSpPr>
              <a:grpSpLocks/>
            </p:cNvGrpSpPr>
            <p:nvPr/>
          </p:nvGrpSpPr>
          <p:grpSpPr bwMode="auto">
            <a:xfrm>
              <a:off x="480" y="3216"/>
              <a:ext cx="1728" cy="385"/>
              <a:chOff x="480" y="3216"/>
              <a:chExt cx="1728" cy="385"/>
            </a:xfrm>
          </p:grpSpPr>
          <p:sp>
            <p:nvSpPr>
              <p:cNvPr id="34848" name="Line 32"/>
              <p:cNvSpPr>
                <a:spLocks noChangeShapeType="1"/>
              </p:cNvSpPr>
              <p:nvPr/>
            </p:nvSpPr>
            <p:spPr bwMode="auto">
              <a:xfrm>
                <a:off x="480" y="3600"/>
                <a:ext cx="1728" cy="1"/>
              </a:xfrm>
              <a:prstGeom prst="line">
                <a:avLst/>
              </a:prstGeom>
              <a:noFill/>
              <a:ln w="57150">
                <a:solidFill>
                  <a:schemeClr val="accent5">
                    <a:lumMod val="75000"/>
                  </a:schemeClr>
                </a:solidFill>
                <a:round/>
                <a:headEnd/>
                <a:tailEnd/>
              </a:ln>
              <a:effectLst/>
            </p:spPr>
            <p:txBody>
              <a:bodyPr wrap="none" anchor="ctr"/>
              <a:lstStyle/>
              <a:p>
                <a:endParaRPr lang="en-US">
                  <a:solidFill>
                    <a:schemeClr val="accent5">
                      <a:lumMod val="75000"/>
                    </a:schemeClr>
                  </a:solidFill>
                </a:endParaRPr>
              </a:p>
            </p:txBody>
          </p:sp>
          <p:sp>
            <p:nvSpPr>
              <p:cNvPr id="34850" name="Line 34"/>
              <p:cNvSpPr>
                <a:spLocks noChangeShapeType="1"/>
              </p:cNvSpPr>
              <p:nvPr/>
            </p:nvSpPr>
            <p:spPr bwMode="auto">
              <a:xfrm flipV="1">
                <a:off x="480" y="3216"/>
                <a:ext cx="0" cy="384"/>
              </a:xfrm>
              <a:prstGeom prst="line">
                <a:avLst/>
              </a:prstGeom>
              <a:noFill/>
              <a:ln w="57150">
                <a:solidFill>
                  <a:schemeClr val="accent5">
                    <a:lumMod val="75000"/>
                  </a:schemeClr>
                </a:solidFill>
                <a:round/>
                <a:headEnd/>
                <a:tailEnd/>
              </a:ln>
              <a:effectLst/>
            </p:spPr>
            <p:txBody>
              <a:bodyPr wrap="none" anchor="ctr"/>
              <a:lstStyle/>
              <a:p>
                <a:endParaRPr lang="en-US">
                  <a:solidFill>
                    <a:schemeClr val="accent5">
                      <a:lumMod val="75000"/>
                    </a:schemeClr>
                  </a:solidFill>
                </a:endParaRPr>
              </a:p>
            </p:txBody>
          </p:sp>
          <p:sp>
            <p:nvSpPr>
              <p:cNvPr id="34851" name="Line 35"/>
              <p:cNvSpPr>
                <a:spLocks noChangeShapeType="1"/>
              </p:cNvSpPr>
              <p:nvPr/>
            </p:nvSpPr>
            <p:spPr bwMode="auto">
              <a:xfrm flipV="1">
                <a:off x="2208" y="3216"/>
                <a:ext cx="0" cy="384"/>
              </a:xfrm>
              <a:prstGeom prst="line">
                <a:avLst/>
              </a:prstGeom>
              <a:noFill/>
              <a:ln w="57150">
                <a:solidFill>
                  <a:schemeClr val="accent5">
                    <a:lumMod val="75000"/>
                  </a:schemeClr>
                </a:solidFill>
                <a:round/>
                <a:headEnd/>
                <a:tailEnd type="triangle" w="med" len="med"/>
              </a:ln>
              <a:effectLst/>
            </p:spPr>
            <p:txBody>
              <a:bodyPr wrap="none" anchor="ctr"/>
              <a:lstStyle/>
              <a:p>
                <a:endParaRPr lang="en-US">
                  <a:solidFill>
                    <a:schemeClr val="accent5">
                      <a:lumMod val="75000"/>
                    </a:schemeClr>
                  </a:solidFill>
                </a:endParaRPr>
              </a:p>
            </p:txBody>
          </p:sp>
        </p:grpSp>
        <p:sp>
          <p:nvSpPr>
            <p:cNvPr id="34849" name="Text Box 33"/>
            <p:cNvSpPr txBox="1">
              <a:spLocks noChangeArrowheads="1"/>
            </p:cNvSpPr>
            <p:nvPr/>
          </p:nvSpPr>
          <p:spPr bwMode="auto">
            <a:xfrm>
              <a:off x="624" y="3456"/>
              <a:ext cx="1392" cy="366"/>
            </a:xfrm>
            <a:prstGeom prst="rect">
              <a:avLst/>
            </a:prstGeom>
            <a:solidFill>
              <a:schemeClr val="bg1"/>
            </a:solidFill>
            <a:ln w="9525">
              <a:solidFill>
                <a:schemeClr val="accent5">
                  <a:lumMod val="75000"/>
                </a:schemeClr>
              </a:solidFill>
              <a:miter lim="800000"/>
              <a:headEnd/>
              <a:tailEnd/>
            </a:ln>
            <a:effectLst/>
          </p:spPr>
          <p:txBody>
            <a:bodyPr>
              <a:spAutoFit/>
            </a:bodyPr>
            <a:lstStyle/>
            <a:p>
              <a:pPr>
                <a:spcBef>
                  <a:spcPct val="50000"/>
                </a:spcBef>
              </a:pPr>
              <a:r>
                <a:rPr lang="en-US" sz="1600">
                  <a:solidFill>
                    <a:schemeClr val="accent5">
                      <a:lumMod val="75000"/>
                    </a:schemeClr>
                  </a:solidFill>
                  <a:latin typeface="Arial" pitchFamily="34" charset="0"/>
                </a:rPr>
                <a:t>Send Ethernet frame to 00:e0:f9:23:a8:20</a:t>
              </a:r>
            </a:p>
          </p:txBody>
        </p:sp>
      </p:grpSp>
      <p:grpSp>
        <p:nvGrpSpPr>
          <p:cNvPr id="34854" name="Group 38"/>
          <p:cNvGrpSpPr>
            <a:grpSpLocks/>
          </p:cNvGrpSpPr>
          <p:nvPr/>
        </p:nvGrpSpPr>
        <p:grpSpPr bwMode="auto">
          <a:xfrm>
            <a:off x="6772280" y="5360998"/>
            <a:ext cx="2743200" cy="962025"/>
            <a:chOff x="480" y="3216"/>
            <a:chExt cx="1728" cy="606"/>
          </a:xfrm>
        </p:grpSpPr>
        <p:grpSp>
          <p:nvGrpSpPr>
            <p:cNvPr id="34855" name="Group 39"/>
            <p:cNvGrpSpPr>
              <a:grpSpLocks/>
            </p:cNvGrpSpPr>
            <p:nvPr/>
          </p:nvGrpSpPr>
          <p:grpSpPr bwMode="auto">
            <a:xfrm>
              <a:off x="480" y="3216"/>
              <a:ext cx="1728" cy="385"/>
              <a:chOff x="480" y="3216"/>
              <a:chExt cx="1728" cy="385"/>
            </a:xfrm>
          </p:grpSpPr>
          <p:sp>
            <p:nvSpPr>
              <p:cNvPr id="34856" name="Line 40"/>
              <p:cNvSpPr>
                <a:spLocks noChangeShapeType="1"/>
              </p:cNvSpPr>
              <p:nvPr/>
            </p:nvSpPr>
            <p:spPr bwMode="auto">
              <a:xfrm>
                <a:off x="480" y="3600"/>
                <a:ext cx="1728" cy="1"/>
              </a:xfrm>
              <a:prstGeom prst="line">
                <a:avLst/>
              </a:prstGeom>
              <a:noFill/>
              <a:ln w="57150">
                <a:solidFill>
                  <a:schemeClr val="accent5">
                    <a:lumMod val="75000"/>
                  </a:schemeClr>
                </a:solidFill>
                <a:round/>
                <a:headEnd/>
                <a:tailEnd/>
              </a:ln>
              <a:effectLst/>
            </p:spPr>
            <p:txBody>
              <a:bodyPr wrap="none" anchor="ctr"/>
              <a:lstStyle/>
              <a:p>
                <a:endParaRPr lang="en-US">
                  <a:solidFill>
                    <a:schemeClr val="accent5">
                      <a:lumMod val="75000"/>
                    </a:schemeClr>
                  </a:solidFill>
                </a:endParaRPr>
              </a:p>
            </p:txBody>
          </p:sp>
          <p:sp>
            <p:nvSpPr>
              <p:cNvPr id="34857" name="Line 41"/>
              <p:cNvSpPr>
                <a:spLocks noChangeShapeType="1"/>
              </p:cNvSpPr>
              <p:nvPr/>
            </p:nvSpPr>
            <p:spPr bwMode="auto">
              <a:xfrm flipV="1">
                <a:off x="480" y="3216"/>
                <a:ext cx="0" cy="384"/>
              </a:xfrm>
              <a:prstGeom prst="line">
                <a:avLst/>
              </a:prstGeom>
              <a:noFill/>
              <a:ln w="57150">
                <a:solidFill>
                  <a:schemeClr val="accent5">
                    <a:lumMod val="75000"/>
                  </a:schemeClr>
                </a:solidFill>
                <a:round/>
                <a:headEnd/>
                <a:tailEnd/>
              </a:ln>
              <a:effectLst/>
            </p:spPr>
            <p:txBody>
              <a:bodyPr wrap="none" anchor="ctr"/>
              <a:lstStyle/>
              <a:p>
                <a:endParaRPr lang="en-US">
                  <a:solidFill>
                    <a:schemeClr val="accent5">
                      <a:lumMod val="75000"/>
                    </a:schemeClr>
                  </a:solidFill>
                </a:endParaRPr>
              </a:p>
            </p:txBody>
          </p:sp>
          <p:sp>
            <p:nvSpPr>
              <p:cNvPr id="34858" name="Line 42"/>
              <p:cNvSpPr>
                <a:spLocks noChangeShapeType="1"/>
              </p:cNvSpPr>
              <p:nvPr/>
            </p:nvSpPr>
            <p:spPr bwMode="auto">
              <a:xfrm flipV="1">
                <a:off x="2208" y="3216"/>
                <a:ext cx="0" cy="384"/>
              </a:xfrm>
              <a:prstGeom prst="line">
                <a:avLst/>
              </a:prstGeom>
              <a:noFill/>
              <a:ln w="57150">
                <a:solidFill>
                  <a:schemeClr val="accent5">
                    <a:lumMod val="75000"/>
                  </a:schemeClr>
                </a:solidFill>
                <a:round/>
                <a:headEnd/>
                <a:tailEnd type="triangle" w="med" len="med"/>
              </a:ln>
              <a:effectLst/>
            </p:spPr>
            <p:txBody>
              <a:bodyPr wrap="none" anchor="ctr"/>
              <a:lstStyle/>
              <a:p>
                <a:endParaRPr lang="en-US">
                  <a:solidFill>
                    <a:schemeClr val="accent5">
                      <a:lumMod val="75000"/>
                    </a:schemeClr>
                  </a:solidFill>
                </a:endParaRPr>
              </a:p>
            </p:txBody>
          </p:sp>
        </p:grpSp>
        <p:sp>
          <p:nvSpPr>
            <p:cNvPr id="34859" name="Text Box 43"/>
            <p:cNvSpPr txBox="1">
              <a:spLocks noChangeArrowheads="1"/>
            </p:cNvSpPr>
            <p:nvPr/>
          </p:nvSpPr>
          <p:spPr bwMode="auto">
            <a:xfrm>
              <a:off x="624" y="3456"/>
              <a:ext cx="1392" cy="366"/>
            </a:xfrm>
            <a:prstGeom prst="rect">
              <a:avLst/>
            </a:prstGeom>
            <a:solidFill>
              <a:schemeClr val="bg1"/>
            </a:solidFill>
            <a:ln w="9525">
              <a:solidFill>
                <a:schemeClr val="accent5">
                  <a:lumMod val="75000"/>
                </a:schemeClr>
              </a:solidFill>
              <a:miter lim="800000"/>
              <a:headEnd/>
              <a:tailEnd/>
            </a:ln>
            <a:effectLst/>
          </p:spPr>
          <p:txBody>
            <a:bodyPr>
              <a:spAutoFit/>
            </a:bodyPr>
            <a:lstStyle/>
            <a:p>
              <a:pPr>
                <a:spcBef>
                  <a:spcPct val="50000"/>
                </a:spcBef>
              </a:pPr>
              <a:r>
                <a:rPr lang="en-US" sz="1600">
                  <a:solidFill>
                    <a:schemeClr val="accent5">
                      <a:lumMod val="75000"/>
                    </a:schemeClr>
                  </a:solidFill>
                  <a:latin typeface="Arial" pitchFamily="34" charset="0"/>
                </a:rPr>
                <a:t>Send Ethernet frame to 00:20:af:03:98:28</a:t>
              </a:r>
              <a:endParaRPr lang="en-US" sz="1600">
                <a:solidFill>
                  <a:schemeClr val="accent5">
                    <a:lumMod val="75000"/>
                  </a:schemeClr>
                </a:solidFill>
              </a:endParaRPr>
            </a:p>
          </p:txBody>
        </p:sp>
      </p:grpSp>
      <p:grpSp>
        <p:nvGrpSpPr>
          <p:cNvPr id="34877" name="Group 61"/>
          <p:cNvGrpSpPr>
            <a:grpSpLocks/>
          </p:cNvGrpSpPr>
          <p:nvPr/>
        </p:nvGrpSpPr>
        <p:grpSpPr bwMode="auto">
          <a:xfrm>
            <a:off x="5934080" y="3684598"/>
            <a:ext cx="2667000" cy="581025"/>
            <a:chOff x="3168" y="96"/>
            <a:chExt cx="1680" cy="366"/>
          </a:xfrm>
        </p:grpSpPr>
        <p:sp>
          <p:nvSpPr>
            <p:cNvPr id="34861" name="Line 45"/>
            <p:cNvSpPr>
              <a:spLocks noChangeShapeType="1"/>
            </p:cNvSpPr>
            <p:nvPr/>
          </p:nvSpPr>
          <p:spPr bwMode="auto">
            <a:xfrm>
              <a:off x="3168" y="336"/>
              <a:ext cx="1680" cy="1"/>
            </a:xfrm>
            <a:prstGeom prst="line">
              <a:avLst/>
            </a:prstGeom>
            <a:noFill/>
            <a:ln w="57150">
              <a:solidFill>
                <a:schemeClr val="accent5">
                  <a:lumMod val="75000"/>
                </a:schemeClr>
              </a:solidFill>
              <a:round/>
              <a:headEnd/>
              <a:tailEnd type="triangle" w="med" len="med"/>
            </a:ln>
            <a:effectLst/>
          </p:spPr>
          <p:txBody>
            <a:bodyPr wrap="none" anchor="ctr"/>
            <a:lstStyle/>
            <a:p>
              <a:endParaRPr lang="en-US">
                <a:solidFill>
                  <a:schemeClr val="accent5">
                    <a:lumMod val="75000"/>
                  </a:schemeClr>
                </a:solidFill>
              </a:endParaRPr>
            </a:p>
          </p:txBody>
        </p:sp>
        <p:sp>
          <p:nvSpPr>
            <p:cNvPr id="34862" name="Text Box 46"/>
            <p:cNvSpPr txBox="1">
              <a:spLocks noChangeArrowheads="1"/>
            </p:cNvSpPr>
            <p:nvPr/>
          </p:nvSpPr>
          <p:spPr bwMode="auto">
            <a:xfrm>
              <a:off x="3264" y="96"/>
              <a:ext cx="1344" cy="366"/>
            </a:xfrm>
            <a:prstGeom prst="rect">
              <a:avLst/>
            </a:prstGeom>
            <a:solidFill>
              <a:schemeClr val="bg1"/>
            </a:solidFill>
            <a:ln w="9525">
              <a:solidFill>
                <a:schemeClr val="accent5">
                  <a:lumMod val="75000"/>
                </a:schemeClr>
              </a:solidFill>
              <a:miter lim="800000"/>
              <a:headEnd/>
              <a:tailEnd/>
            </a:ln>
            <a:effectLst/>
          </p:spPr>
          <p:txBody>
            <a:bodyPr>
              <a:spAutoFit/>
            </a:bodyPr>
            <a:lstStyle/>
            <a:p>
              <a:pPr>
                <a:spcBef>
                  <a:spcPct val="50000"/>
                </a:spcBef>
              </a:pPr>
              <a:r>
                <a:rPr lang="en-US" sz="1600">
                  <a:solidFill>
                    <a:schemeClr val="accent5">
                      <a:lumMod val="75000"/>
                    </a:schemeClr>
                  </a:solidFill>
                  <a:latin typeface="Arial" pitchFamily="34" charset="0"/>
                </a:rPr>
                <a:t>Send IP data-gram to 128.143.71.21</a:t>
              </a:r>
              <a:endParaRPr lang="en-US" sz="1600">
                <a:solidFill>
                  <a:schemeClr val="accent5">
                    <a:lumMod val="75000"/>
                  </a:schemeClr>
                </a:solidFill>
              </a:endParaRPr>
            </a:p>
          </p:txBody>
        </p:sp>
      </p:grpSp>
      <p:grpSp>
        <p:nvGrpSpPr>
          <p:cNvPr id="34863" name="Group 47"/>
          <p:cNvGrpSpPr>
            <a:grpSpLocks/>
          </p:cNvGrpSpPr>
          <p:nvPr/>
        </p:nvGrpSpPr>
        <p:grpSpPr bwMode="auto">
          <a:xfrm>
            <a:off x="7686680" y="4310073"/>
            <a:ext cx="4724400" cy="1006475"/>
            <a:chOff x="1104" y="1968"/>
            <a:chExt cx="2976" cy="634"/>
          </a:xfrm>
        </p:grpSpPr>
        <p:sp>
          <p:nvSpPr>
            <p:cNvPr id="34864" name="AutoShape 48"/>
            <p:cNvSpPr>
              <a:spLocks noChangeArrowheads="1"/>
            </p:cNvSpPr>
            <p:nvPr/>
          </p:nvSpPr>
          <p:spPr bwMode="auto">
            <a:xfrm>
              <a:off x="1104" y="1968"/>
              <a:ext cx="336" cy="624"/>
            </a:xfrm>
            <a:prstGeom prst="curvedLeftArrow">
              <a:avLst>
                <a:gd name="adj1" fmla="val 37143"/>
                <a:gd name="adj2" fmla="val 74286"/>
                <a:gd name="adj3" fmla="val 40773"/>
              </a:avLst>
            </a:prstGeom>
            <a:solidFill>
              <a:schemeClr val="accent1"/>
            </a:solidFill>
            <a:ln w="9525">
              <a:solidFill>
                <a:schemeClr val="tx1"/>
              </a:solidFill>
              <a:miter lim="800000"/>
              <a:headEnd/>
              <a:tailEnd/>
            </a:ln>
            <a:effectLst/>
          </p:spPr>
          <p:txBody>
            <a:bodyPr wrap="none" anchor="ctr"/>
            <a:lstStyle/>
            <a:p>
              <a:endParaRPr lang="en-US">
                <a:solidFill>
                  <a:schemeClr val="accent5">
                    <a:lumMod val="75000"/>
                  </a:schemeClr>
                </a:solidFill>
              </a:endParaRPr>
            </a:p>
          </p:txBody>
        </p:sp>
        <p:sp>
          <p:nvSpPr>
            <p:cNvPr id="34865" name="Text Box 49"/>
            <p:cNvSpPr txBox="1">
              <a:spLocks noChangeArrowheads="1"/>
            </p:cNvSpPr>
            <p:nvPr/>
          </p:nvSpPr>
          <p:spPr bwMode="auto">
            <a:xfrm>
              <a:off x="1440" y="2160"/>
              <a:ext cx="2640" cy="442"/>
            </a:xfrm>
            <a:prstGeom prst="rect">
              <a:avLst/>
            </a:prstGeom>
            <a:solidFill>
              <a:schemeClr val="bg1"/>
            </a:solidFill>
            <a:ln w="9525">
              <a:noFill/>
              <a:miter lim="800000"/>
              <a:headEnd/>
              <a:tailEnd/>
            </a:ln>
            <a:effectLst/>
          </p:spPr>
          <p:txBody>
            <a:bodyPr>
              <a:spAutoFit/>
            </a:bodyPr>
            <a:lstStyle/>
            <a:p>
              <a:pPr>
                <a:spcBef>
                  <a:spcPct val="50000"/>
                </a:spcBef>
              </a:pPr>
              <a:r>
                <a:rPr lang="en-US" sz="2000">
                  <a:solidFill>
                    <a:schemeClr val="accent5">
                      <a:lumMod val="75000"/>
                    </a:schemeClr>
                  </a:solidFill>
                  <a:latin typeface="Arial" pitchFamily="34" charset="0"/>
                </a:rPr>
                <a:t>Send the datagram </a:t>
              </a:r>
              <a:br>
                <a:rPr lang="en-US" sz="2000">
                  <a:solidFill>
                    <a:schemeClr val="accent5">
                      <a:lumMod val="75000"/>
                    </a:schemeClr>
                  </a:solidFill>
                  <a:latin typeface="Arial" pitchFamily="34" charset="0"/>
                </a:rPr>
              </a:br>
              <a:r>
                <a:rPr lang="en-US" sz="2000">
                  <a:solidFill>
                    <a:schemeClr val="accent5">
                      <a:lumMod val="75000"/>
                    </a:schemeClr>
                  </a:solidFill>
                  <a:latin typeface="Arial" pitchFamily="34" charset="0"/>
                </a:rPr>
                <a:t>to 128.143.7.21</a:t>
              </a:r>
            </a:p>
          </p:txBody>
        </p:sp>
      </p:grpSp>
      <p:grpSp>
        <p:nvGrpSpPr>
          <p:cNvPr id="34869" name="Group 53"/>
          <p:cNvGrpSpPr>
            <a:grpSpLocks/>
          </p:cNvGrpSpPr>
          <p:nvPr/>
        </p:nvGrpSpPr>
        <p:grpSpPr bwMode="auto">
          <a:xfrm>
            <a:off x="1971680" y="4233872"/>
            <a:ext cx="2438400" cy="990600"/>
            <a:chOff x="2496" y="144"/>
            <a:chExt cx="1536" cy="624"/>
          </a:xfrm>
        </p:grpSpPr>
        <p:sp>
          <p:nvSpPr>
            <p:cNvPr id="34867" name="AutoShape 51"/>
            <p:cNvSpPr>
              <a:spLocks noChangeArrowheads="1"/>
            </p:cNvSpPr>
            <p:nvPr/>
          </p:nvSpPr>
          <p:spPr bwMode="auto">
            <a:xfrm rot="-10800000">
              <a:off x="3696" y="144"/>
              <a:ext cx="336" cy="624"/>
            </a:xfrm>
            <a:prstGeom prst="curvedLeftArrow">
              <a:avLst>
                <a:gd name="adj1" fmla="val 37143"/>
                <a:gd name="adj2" fmla="val 74286"/>
                <a:gd name="adj3" fmla="val 40773"/>
              </a:avLst>
            </a:prstGeom>
            <a:solidFill>
              <a:schemeClr val="accent1"/>
            </a:solidFill>
            <a:ln w="9525">
              <a:solidFill>
                <a:schemeClr val="tx1"/>
              </a:solidFill>
              <a:miter lim="800000"/>
              <a:headEnd/>
              <a:tailEnd/>
            </a:ln>
            <a:effectLst/>
          </p:spPr>
          <p:txBody>
            <a:bodyPr wrap="none" anchor="ctr"/>
            <a:lstStyle/>
            <a:p>
              <a:endParaRPr lang="en-US">
                <a:solidFill>
                  <a:schemeClr val="accent5">
                    <a:lumMod val="75000"/>
                  </a:schemeClr>
                </a:solidFill>
              </a:endParaRPr>
            </a:p>
          </p:txBody>
        </p:sp>
        <p:sp>
          <p:nvSpPr>
            <p:cNvPr id="34868" name="Text Box 52"/>
            <p:cNvSpPr txBox="1">
              <a:spLocks noChangeArrowheads="1"/>
            </p:cNvSpPr>
            <p:nvPr/>
          </p:nvSpPr>
          <p:spPr bwMode="auto">
            <a:xfrm>
              <a:off x="2496" y="192"/>
              <a:ext cx="1152" cy="366"/>
            </a:xfrm>
            <a:prstGeom prst="rect">
              <a:avLst/>
            </a:prstGeom>
            <a:solidFill>
              <a:schemeClr val="bg1"/>
            </a:solidFill>
            <a:ln w="9525">
              <a:noFill/>
              <a:miter lim="800000"/>
              <a:headEnd/>
              <a:tailEnd/>
            </a:ln>
            <a:effectLst/>
          </p:spPr>
          <p:txBody>
            <a:bodyPr>
              <a:spAutoFit/>
            </a:bodyPr>
            <a:lstStyle/>
            <a:p>
              <a:pPr algn="r">
                <a:spcBef>
                  <a:spcPct val="50000"/>
                </a:spcBef>
              </a:pPr>
              <a:r>
                <a:rPr lang="en-US" sz="1600">
                  <a:solidFill>
                    <a:schemeClr val="accent5">
                      <a:lumMod val="75000"/>
                    </a:schemeClr>
                  </a:solidFill>
                  <a:latin typeface="Arial" pitchFamily="34" charset="0"/>
                </a:rPr>
                <a:t>Frame is an IP datagram</a:t>
              </a:r>
            </a:p>
          </p:txBody>
        </p:sp>
      </p:grpSp>
      <p:grpSp>
        <p:nvGrpSpPr>
          <p:cNvPr id="34870" name="Group 54"/>
          <p:cNvGrpSpPr>
            <a:grpSpLocks/>
          </p:cNvGrpSpPr>
          <p:nvPr/>
        </p:nvGrpSpPr>
        <p:grpSpPr bwMode="auto">
          <a:xfrm>
            <a:off x="6162680" y="4233872"/>
            <a:ext cx="2438400" cy="990600"/>
            <a:chOff x="2496" y="144"/>
            <a:chExt cx="1536" cy="624"/>
          </a:xfrm>
        </p:grpSpPr>
        <p:sp>
          <p:nvSpPr>
            <p:cNvPr id="34871" name="AutoShape 55"/>
            <p:cNvSpPr>
              <a:spLocks noChangeArrowheads="1"/>
            </p:cNvSpPr>
            <p:nvPr/>
          </p:nvSpPr>
          <p:spPr bwMode="auto">
            <a:xfrm rot="-10800000">
              <a:off x="3696" y="144"/>
              <a:ext cx="336" cy="624"/>
            </a:xfrm>
            <a:prstGeom prst="curvedLeftArrow">
              <a:avLst>
                <a:gd name="adj1" fmla="val 37143"/>
                <a:gd name="adj2" fmla="val 74286"/>
                <a:gd name="adj3" fmla="val 40773"/>
              </a:avLst>
            </a:prstGeom>
            <a:solidFill>
              <a:schemeClr val="accent1"/>
            </a:solidFill>
            <a:ln w="9525">
              <a:solidFill>
                <a:schemeClr val="tx1"/>
              </a:solidFill>
              <a:miter lim="800000"/>
              <a:headEnd/>
              <a:tailEnd/>
            </a:ln>
            <a:effectLst/>
          </p:spPr>
          <p:txBody>
            <a:bodyPr wrap="none" anchor="ctr"/>
            <a:lstStyle/>
            <a:p>
              <a:endParaRPr lang="en-US">
                <a:solidFill>
                  <a:schemeClr val="accent5">
                    <a:lumMod val="75000"/>
                  </a:schemeClr>
                </a:solidFill>
              </a:endParaRPr>
            </a:p>
          </p:txBody>
        </p:sp>
        <p:sp>
          <p:nvSpPr>
            <p:cNvPr id="34872" name="Text Box 56"/>
            <p:cNvSpPr txBox="1">
              <a:spLocks noChangeArrowheads="1"/>
            </p:cNvSpPr>
            <p:nvPr/>
          </p:nvSpPr>
          <p:spPr bwMode="auto">
            <a:xfrm>
              <a:off x="2496" y="192"/>
              <a:ext cx="1152" cy="366"/>
            </a:xfrm>
            <a:prstGeom prst="rect">
              <a:avLst/>
            </a:prstGeom>
            <a:solidFill>
              <a:schemeClr val="bg1"/>
            </a:solidFill>
            <a:ln w="9525">
              <a:noFill/>
              <a:miter lim="800000"/>
              <a:headEnd/>
              <a:tailEnd/>
            </a:ln>
            <a:effectLst/>
          </p:spPr>
          <p:txBody>
            <a:bodyPr>
              <a:spAutoFit/>
            </a:bodyPr>
            <a:lstStyle/>
            <a:p>
              <a:pPr algn="r">
                <a:spcBef>
                  <a:spcPct val="50000"/>
                </a:spcBef>
              </a:pPr>
              <a:r>
                <a:rPr lang="en-US" sz="1600">
                  <a:solidFill>
                    <a:schemeClr val="accent5">
                      <a:lumMod val="75000"/>
                    </a:schemeClr>
                  </a:solidFill>
                  <a:latin typeface="Arial" pitchFamily="34" charset="0"/>
                </a:rPr>
                <a:t>Frame is an IP datagram</a:t>
              </a:r>
            </a:p>
          </p:txBody>
        </p:sp>
      </p:grpSp>
      <p:grpSp>
        <p:nvGrpSpPr>
          <p:cNvPr id="34876" name="Group 60"/>
          <p:cNvGrpSpPr>
            <a:grpSpLocks/>
          </p:cNvGrpSpPr>
          <p:nvPr/>
        </p:nvGrpSpPr>
        <p:grpSpPr bwMode="auto">
          <a:xfrm>
            <a:off x="5400680" y="3243272"/>
            <a:ext cx="3200400" cy="990600"/>
            <a:chOff x="3744" y="288"/>
            <a:chExt cx="2016" cy="624"/>
          </a:xfrm>
        </p:grpSpPr>
        <p:sp>
          <p:nvSpPr>
            <p:cNvPr id="34874" name="AutoShape 58"/>
            <p:cNvSpPr>
              <a:spLocks noChangeArrowheads="1"/>
            </p:cNvSpPr>
            <p:nvPr/>
          </p:nvSpPr>
          <p:spPr bwMode="auto">
            <a:xfrm rot="-10800000">
              <a:off x="5326" y="288"/>
              <a:ext cx="434" cy="624"/>
            </a:xfrm>
            <a:prstGeom prst="curvedLeftArrow">
              <a:avLst>
                <a:gd name="adj1" fmla="val 28756"/>
                <a:gd name="adj2" fmla="val 57512"/>
                <a:gd name="adj3" fmla="val 40773"/>
              </a:avLst>
            </a:prstGeom>
            <a:solidFill>
              <a:schemeClr val="accent1"/>
            </a:solidFill>
            <a:ln w="9525">
              <a:solidFill>
                <a:schemeClr val="tx1"/>
              </a:solidFill>
              <a:miter lim="800000"/>
              <a:headEnd/>
              <a:tailEnd/>
            </a:ln>
            <a:effectLst/>
          </p:spPr>
          <p:txBody>
            <a:bodyPr wrap="none" anchor="ctr"/>
            <a:lstStyle/>
            <a:p>
              <a:endParaRPr lang="en-US">
                <a:solidFill>
                  <a:schemeClr val="accent5">
                    <a:lumMod val="75000"/>
                  </a:schemeClr>
                </a:solidFill>
              </a:endParaRPr>
            </a:p>
          </p:txBody>
        </p:sp>
        <p:sp>
          <p:nvSpPr>
            <p:cNvPr id="34875" name="Text Box 59"/>
            <p:cNvSpPr txBox="1">
              <a:spLocks noChangeArrowheads="1"/>
            </p:cNvSpPr>
            <p:nvPr/>
          </p:nvSpPr>
          <p:spPr bwMode="auto">
            <a:xfrm>
              <a:off x="3744" y="336"/>
              <a:ext cx="1488" cy="366"/>
            </a:xfrm>
            <a:prstGeom prst="rect">
              <a:avLst/>
            </a:prstGeom>
            <a:solidFill>
              <a:schemeClr val="bg1"/>
            </a:solidFill>
            <a:ln w="9525">
              <a:noFill/>
              <a:miter lim="800000"/>
              <a:headEnd/>
              <a:tailEnd/>
            </a:ln>
            <a:effectLst/>
          </p:spPr>
          <p:txBody>
            <a:bodyPr>
              <a:spAutoFit/>
            </a:bodyPr>
            <a:lstStyle/>
            <a:p>
              <a:pPr algn="r">
                <a:spcBef>
                  <a:spcPct val="50000"/>
                </a:spcBef>
              </a:pPr>
              <a:r>
                <a:rPr lang="en-US" sz="1600">
                  <a:solidFill>
                    <a:schemeClr val="accent5">
                      <a:lumMod val="75000"/>
                    </a:schemeClr>
                  </a:solidFill>
                  <a:latin typeface="Arial" pitchFamily="34" charset="0"/>
                </a:rPr>
                <a:t>IP datagram is  a TCP segment for port 80</a:t>
              </a:r>
            </a:p>
          </p:txBody>
        </p:sp>
      </p:grpSp>
      <p:sp>
        <p:nvSpPr>
          <p:cNvPr id="2" name="Slide Number Placeholder 1">
            <a:extLst>
              <a:ext uri="{FF2B5EF4-FFF2-40B4-BE49-F238E27FC236}">
                <a16:creationId xmlns:a16="http://schemas.microsoft.com/office/drawing/2014/main" id="{88F1D138-4B05-7044-B26F-E88A5B93154F}"/>
              </a:ext>
            </a:extLst>
          </p:cNvPr>
          <p:cNvSpPr>
            <a:spLocks noGrp="1"/>
          </p:cNvSpPr>
          <p:nvPr>
            <p:ph type="sldNum" sz="quarter" idx="12"/>
          </p:nvPr>
        </p:nvSpPr>
        <p:spPr>
          <a:xfrm>
            <a:off x="8753480" y="6627822"/>
            <a:ext cx="2743200" cy="365125"/>
          </a:xfrm>
        </p:spPr>
        <p:txBody>
          <a:bodyPr/>
          <a:lstStyle/>
          <a:p>
            <a:fld id="{6DDFBD2C-A080-5A4B-B075-F8D248F9258F}" type="slidenum">
              <a:rPr lang="en-US" smtClean="0">
                <a:solidFill>
                  <a:schemeClr val="accent5">
                    <a:lumMod val="75000"/>
                  </a:schemeClr>
                </a:solidFill>
              </a:rPr>
              <a:t>11</a:t>
            </a:fld>
            <a:endParaRPr lang="en-US">
              <a:solidFill>
                <a:schemeClr val="accent5">
                  <a:lumMod val="75000"/>
                </a:schemeClr>
              </a:solidFill>
            </a:endParaRPr>
          </a:p>
        </p:txBody>
      </p:sp>
    </p:spTree>
    <p:extLst>
      <p:ext uri="{BB962C8B-B14F-4D97-AF65-F5344CB8AC3E}">
        <p14:creationId xmlns:p14="http://schemas.microsoft.com/office/powerpoint/2010/main" val="64395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4823"/>
                                        </p:tgtEl>
                                        <p:attrNameLst>
                                          <p:attrName>style.visibility</p:attrName>
                                        </p:attrNameLst>
                                      </p:cBhvr>
                                      <p:to>
                                        <p:strVal val="visible"/>
                                      </p:to>
                                    </p:set>
                                    <p:animEffect transition="in" filter="wipe(up)">
                                      <p:cBhvr>
                                        <p:cTn id="7" dur="500"/>
                                        <p:tgtEl>
                                          <p:spTgt spid="34823"/>
                                        </p:tgtEl>
                                      </p:cBhvr>
                                    </p:animEffect>
                                  </p:childTnLst>
                                  <p:subTnLst>
                                    <p:set>
                                      <p:cBhvr override="childStyle">
                                        <p:cTn dur="1" fill="hold" display="0" masterRel="nextClick" afterEffect="1"/>
                                        <p:tgtEl>
                                          <p:spTgt spid="3482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4829"/>
                                        </p:tgtEl>
                                        <p:attrNameLst>
                                          <p:attrName>style.visibility</p:attrName>
                                        </p:attrNameLst>
                                      </p:cBhvr>
                                      <p:to>
                                        <p:strVal val="visible"/>
                                      </p:to>
                                    </p:set>
                                    <p:animEffect transition="in" filter="wipe(up)">
                                      <p:cBhvr>
                                        <p:cTn id="12" dur="500"/>
                                        <p:tgtEl>
                                          <p:spTgt spid="34829"/>
                                        </p:tgtEl>
                                      </p:cBhvr>
                                    </p:animEffect>
                                  </p:childTnLst>
                                  <p:subTnLst>
                                    <p:set>
                                      <p:cBhvr override="childStyle">
                                        <p:cTn dur="1" fill="hold" display="0" masterRel="nextClick" afterEffect="1"/>
                                        <p:tgtEl>
                                          <p:spTgt spid="3482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4833"/>
                                        </p:tgtEl>
                                        <p:attrNameLst>
                                          <p:attrName>style.visibility</p:attrName>
                                        </p:attrNameLst>
                                      </p:cBhvr>
                                      <p:to>
                                        <p:strVal val="visible"/>
                                      </p:to>
                                    </p:set>
                                    <p:animEffect transition="in" filter="wipe(up)">
                                      <p:cBhvr>
                                        <p:cTn id="17" dur="500"/>
                                        <p:tgtEl>
                                          <p:spTgt spid="34833"/>
                                        </p:tgtEl>
                                      </p:cBhvr>
                                    </p:animEffect>
                                  </p:childTnLst>
                                  <p:subTnLst>
                                    <p:set>
                                      <p:cBhvr override="childStyle">
                                        <p:cTn dur="1" fill="hold" display="0" masterRel="nextClick" afterEffect="1"/>
                                        <p:tgtEl>
                                          <p:spTgt spid="34833"/>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4837"/>
                                        </p:tgtEl>
                                        <p:attrNameLst>
                                          <p:attrName>style.visibility</p:attrName>
                                        </p:attrNameLst>
                                      </p:cBhvr>
                                      <p:to>
                                        <p:strVal val="visible"/>
                                      </p:to>
                                    </p:set>
                                    <p:animEffect transition="in" filter="wipe(up)">
                                      <p:cBhvr>
                                        <p:cTn id="22" dur="500"/>
                                        <p:tgtEl>
                                          <p:spTgt spid="34837"/>
                                        </p:tgtEl>
                                      </p:cBhvr>
                                    </p:animEffect>
                                  </p:childTnLst>
                                  <p:subTnLst>
                                    <p:set>
                                      <p:cBhvr override="childStyle">
                                        <p:cTn dur="1" fill="hold" display="0" masterRel="nextClick" afterEffect="1"/>
                                        <p:tgtEl>
                                          <p:spTgt spid="3483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4838"/>
                                        </p:tgtEl>
                                        <p:attrNameLst>
                                          <p:attrName>style.visibility</p:attrName>
                                        </p:attrNameLst>
                                      </p:cBhvr>
                                      <p:to>
                                        <p:strVal val="visible"/>
                                      </p:to>
                                    </p:set>
                                    <p:animEffect transition="in" filter="wipe(up)">
                                      <p:cBhvr>
                                        <p:cTn id="27" dur="500"/>
                                        <p:tgtEl>
                                          <p:spTgt spid="34838"/>
                                        </p:tgtEl>
                                      </p:cBhvr>
                                    </p:animEffect>
                                  </p:childTnLst>
                                  <p:subTnLst>
                                    <p:set>
                                      <p:cBhvr override="childStyle">
                                        <p:cTn dur="1" fill="hold" display="0" masterRel="nextClick" afterEffect="1"/>
                                        <p:tgtEl>
                                          <p:spTgt spid="34838"/>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4841"/>
                                        </p:tgtEl>
                                        <p:attrNameLst>
                                          <p:attrName>style.visibility</p:attrName>
                                        </p:attrNameLst>
                                      </p:cBhvr>
                                      <p:to>
                                        <p:strVal val="visible"/>
                                      </p:to>
                                    </p:set>
                                    <p:animEffect transition="in" filter="wipe(up)">
                                      <p:cBhvr>
                                        <p:cTn id="32" dur="500"/>
                                        <p:tgtEl>
                                          <p:spTgt spid="34841"/>
                                        </p:tgtEl>
                                      </p:cBhvr>
                                    </p:animEffect>
                                  </p:childTnLst>
                                  <p:subTnLst>
                                    <p:set>
                                      <p:cBhvr override="childStyle">
                                        <p:cTn dur="1" fill="hold" display="0" masterRel="nextClick" afterEffect="1"/>
                                        <p:tgtEl>
                                          <p:spTgt spid="34841"/>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4853"/>
                                        </p:tgtEl>
                                        <p:attrNameLst>
                                          <p:attrName>style.visibility</p:attrName>
                                        </p:attrNameLst>
                                      </p:cBhvr>
                                      <p:to>
                                        <p:strVal val="visible"/>
                                      </p:to>
                                    </p:set>
                                    <p:animEffect transition="in" filter="wipe(up)">
                                      <p:cBhvr>
                                        <p:cTn id="37" dur="500"/>
                                        <p:tgtEl>
                                          <p:spTgt spid="34853"/>
                                        </p:tgtEl>
                                      </p:cBhvr>
                                    </p:animEffect>
                                  </p:childTnLst>
                                  <p:subTnLst>
                                    <p:set>
                                      <p:cBhvr override="childStyle">
                                        <p:cTn dur="1" fill="hold" display="0" masterRel="nextClick" afterEffect="1"/>
                                        <p:tgtEl>
                                          <p:spTgt spid="34853"/>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4869"/>
                                        </p:tgtEl>
                                        <p:attrNameLst>
                                          <p:attrName>style.visibility</p:attrName>
                                        </p:attrNameLst>
                                      </p:cBhvr>
                                      <p:to>
                                        <p:strVal val="visible"/>
                                      </p:to>
                                    </p:set>
                                    <p:animEffect transition="in" filter="wipe(up)">
                                      <p:cBhvr>
                                        <p:cTn id="42" dur="500"/>
                                        <p:tgtEl>
                                          <p:spTgt spid="34869"/>
                                        </p:tgtEl>
                                      </p:cBhvr>
                                    </p:animEffect>
                                  </p:childTnLst>
                                  <p:subTnLst>
                                    <p:set>
                                      <p:cBhvr override="childStyle">
                                        <p:cTn dur="1" fill="hold" display="0" masterRel="nextClick" afterEffect="1"/>
                                        <p:tgtEl>
                                          <p:spTgt spid="34869"/>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4877"/>
                                        </p:tgtEl>
                                        <p:attrNameLst>
                                          <p:attrName>style.visibility</p:attrName>
                                        </p:attrNameLst>
                                      </p:cBhvr>
                                      <p:to>
                                        <p:strVal val="visible"/>
                                      </p:to>
                                    </p:set>
                                    <p:animEffect transition="in" filter="wipe(up)">
                                      <p:cBhvr>
                                        <p:cTn id="47" dur="500"/>
                                        <p:tgtEl>
                                          <p:spTgt spid="34877"/>
                                        </p:tgtEl>
                                      </p:cBhvr>
                                    </p:animEffect>
                                  </p:childTnLst>
                                  <p:subTnLst>
                                    <p:set>
                                      <p:cBhvr override="childStyle">
                                        <p:cTn dur="1" fill="hold" display="0" masterRel="nextClick" afterEffect="1"/>
                                        <p:tgtEl>
                                          <p:spTgt spid="34877"/>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34863"/>
                                        </p:tgtEl>
                                        <p:attrNameLst>
                                          <p:attrName>style.visibility</p:attrName>
                                        </p:attrNameLst>
                                      </p:cBhvr>
                                      <p:to>
                                        <p:strVal val="visible"/>
                                      </p:to>
                                    </p:set>
                                    <p:animEffect transition="in" filter="wipe(up)">
                                      <p:cBhvr>
                                        <p:cTn id="52" dur="500"/>
                                        <p:tgtEl>
                                          <p:spTgt spid="34863"/>
                                        </p:tgtEl>
                                      </p:cBhvr>
                                    </p:animEffect>
                                  </p:childTnLst>
                                  <p:subTnLst>
                                    <p:set>
                                      <p:cBhvr override="childStyle">
                                        <p:cTn dur="1" fill="hold" display="0" masterRel="nextClick" afterEffect="1"/>
                                        <p:tgtEl>
                                          <p:spTgt spid="34863"/>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34854"/>
                                        </p:tgtEl>
                                        <p:attrNameLst>
                                          <p:attrName>style.visibility</p:attrName>
                                        </p:attrNameLst>
                                      </p:cBhvr>
                                      <p:to>
                                        <p:strVal val="visible"/>
                                      </p:to>
                                    </p:set>
                                    <p:animEffect transition="in" filter="wipe(up)">
                                      <p:cBhvr>
                                        <p:cTn id="57" dur="500"/>
                                        <p:tgtEl>
                                          <p:spTgt spid="34854"/>
                                        </p:tgtEl>
                                      </p:cBhvr>
                                    </p:animEffect>
                                  </p:childTnLst>
                                  <p:subTnLst>
                                    <p:set>
                                      <p:cBhvr override="childStyle">
                                        <p:cTn dur="1" fill="hold" display="0" masterRel="nextClick" afterEffect="1"/>
                                        <p:tgtEl>
                                          <p:spTgt spid="34854"/>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34870"/>
                                        </p:tgtEl>
                                        <p:attrNameLst>
                                          <p:attrName>style.visibility</p:attrName>
                                        </p:attrNameLst>
                                      </p:cBhvr>
                                      <p:to>
                                        <p:strVal val="visible"/>
                                      </p:to>
                                    </p:set>
                                    <p:animEffect transition="in" filter="wipe(up)">
                                      <p:cBhvr>
                                        <p:cTn id="62" dur="500"/>
                                        <p:tgtEl>
                                          <p:spTgt spid="34870"/>
                                        </p:tgtEl>
                                      </p:cBhvr>
                                    </p:animEffect>
                                  </p:childTnLst>
                                  <p:subTnLst>
                                    <p:set>
                                      <p:cBhvr override="childStyle">
                                        <p:cTn dur="1" fill="hold" display="0" masterRel="nextClick" afterEffect="1"/>
                                        <p:tgtEl>
                                          <p:spTgt spid="34870"/>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34876"/>
                                        </p:tgtEl>
                                        <p:attrNameLst>
                                          <p:attrName>style.visibility</p:attrName>
                                        </p:attrNameLst>
                                      </p:cBhvr>
                                      <p:to>
                                        <p:strVal val="visible"/>
                                      </p:to>
                                    </p:set>
                                    <p:animEffect transition="in" filter="wipe(up)">
                                      <p:cBhvr>
                                        <p:cTn id="67" dur="500"/>
                                        <p:tgtEl>
                                          <p:spTgt spid="34876"/>
                                        </p:tgtEl>
                                      </p:cBhvr>
                                    </p:animEffect>
                                  </p:childTnLst>
                                  <p:subTnLst>
                                    <p:set>
                                      <p:cBhvr override="childStyle">
                                        <p:cTn dur="1" fill="hold" display="0" masterRel="nextClick" afterEffect="1"/>
                                        <p:tgtEl>
                                          <p:spTgt spid="3487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t>Encapsulation and decapsulation</a:t>
            </a:r>
          </a:p>
        </p:txBody>
      </p:sp>
      <p:sp>
        <p:nvSpPr>
          <p:cNvPr id="44035" name="Rectangle 3"/>
          <p:cNvSpPr>
            <a:spLocks noGrp="1" noChangeArrowheads="1"/>
          </p:cNvSpPr>
          <p:nvPr>
            <p:ph type="body" idx="1"/>
          </p:nvPr>
        </p:nvSpPr>
        <p:spPr/>
        <p:txBody>
          <a:bodyPr/>
          <a:lstStyle/>
          <a:p>
            <a:r>
              <a:rPr lang="en-US" dirty="0"/>
              <a:t>As data is moving down the protocol stack, each protocol adds layer-specific control information</a:t>
            </a:r>
          </a:p>
        </p:txBody>
      </p:sp>
      <p:sp>
        <p:nvSpPr>
          <p:cNvPr id="44039" name="Rectangle 7"/>
          <p:cNvSpPr>
            <a:spLocks noChangeArrowheads="1"/>
          </p:cNvSpPr>
          <p:nvPr/>
        </p:nvSpPr>
        <p:spPr bwMode="auto">
          <a:xfrm>
            <a:off x="3119438" y="1890713"/>
            <a:ext cx="9144000" cy="369332"/>
          </a:xfrm>
          <a:prstGeom prst="rect">
            <a:avLst/>
          </a:prstGeom>
          <a:noFill/>
          <a:ln w="9525">
            <a:noFill/>
            <a:miter lim="800000"/>
            <a:headEnd/>
            <a:tailEnd/>
          </a:ln>
          <a:effectLst/>
        </p:spPr>
        <p:txBody>
          <a:bodyPr>
            <a:spAutoFit/>
          </a:bodyPr>
          <a:lstStyle/>
          <a:p>
            <a:endParaRPr lang="en-US"/>
          </a:p>
        </p:txBody>
      </p:sp>
      <p:graphicFrame>
        <p:nvGraphicFramePr>
          <p:cNvPr id="44038" name="Object 6"/>
          <p:cNvGraphicFramePr>
            <a:graphicFrameLocks noChangeAspect="1"/>
          </p:cNvGraphicFramePr>
          <p:nvPr/>
        </p:nvGraphicFramePr>
        <p:xfrm>
          <a:off x="1981200" y="2286001"/>
          <a:ext cx="8229600" cy="4252913"/>
        </p:xfrm>
        <a:graphic>
          <a:graphicData uri="http://schemas.openxmlformats.org/presentationml/2006/ole">
            <mc:AlternateContent xmlns:mc="http://schemas.openxmlformats.org/markup-compatibility/2006">
              <mc:Choice xmlns:v="urn:schemas-microsoft-com:vml" Requires="v">
                <p:oleObj spid="_x0000_s9217" name="Visio" r:id="rId4" imgW="8866271" imgH="4580010" progId="Visio.Drawing.11">
                  <p:embed/>
                </p:oleObj>
              </mc:Choice>
              <mc:Fallback>
                <p:oleObj name="Visio" r:id="rId4" imgW="8866271" imgH="4580010" progId="Visio.Drawing.11">
                  <p:embed/>
                  <p:pic>
                    <p:nvPicPr>
                      <p:cNvPr id="4403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286001"/>
                        <a:ext cx="8229600" cy="425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a:extLst>
              <a:ext uri="{FF2B5EF4-FFF2-40B4-BE49-F238E27FC236}">
                <a16:creationId xmlns:a16="http://schemas.microsoft.com/office/drawing/2014/main" id="{402D4BD8-D288-E14D-845E-CE8AA4D28DA5}"/>
              </a:ext>
            </a:extLst>
          </p:cNvPr>
          <p:cNvSpPr>
            <a:spLocks noGrp="1"/>
          </p:cNvSpPr>
          <p:nvPr>
            <p:ph type="sldNum" sz="quarter" idx="12"/>
          </p:nvPr>
        </p:nvSpPr>
        <p:spPr/>
        <p:txBody>
          <a:bodyPr/>
          <a:lstStyle/>
          <a:p>
            <a:fld id="{6DDFBD2C-A080-5A4B-B075-F8D248F9258F}" type="slidenum">
              <a:rPr lang="en-US" smtClean="0"/>
              <a:t>12</a:t>
            </a:fld>
            <a:endParaRPr lang="en-US"/>
          </a:p>
        </p:txBody>
      </p:sp>
    </p:spTree>
    <p:extLst>
      <p:ext uri="{BB962C8B-B14F-4D97-AF65-F5344CB8AC3E}">
        <p14:creationId xmlns:p14="http://schemas.microsoft.com/office/powerpoint/2010/main" val="444467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fontScale="90000"/>
          </a:bodyPr>
          <a:lstStyle/>
          <a:p>
            <a:r>
              <a:rPr lang="en-US" dirty="0"/>
              <a:t>Encapsulation and decapsulation in the example</a:t>
            </a:r>
          </a:p>
        </p:txBody>
      </p:sp>
      <p:sp>
        <p:nvSpPr>
          <p:cNvPr id="75779" name="Rectangle 3"/>
          <p:cNvSpPr>
            <a:spLocks noGrp="1" noChangeArrowheads="1"/>
          </p:cNvSpPr>
          <p:nvPr>
            <p:ph type="body" idx="1"/>
          </p:nvPr>
        </p:nvSpPr>
        <p:spPr/>
        <p:txBody>
          <a:bodyPr/>
          <a:lstStyle/>
          <a:p>
            <a:r>
              <a:rPr lang="en-US"/>
              <a:t>Let us look in detail at the Ethernet frame between Argon and the Router, which contains the TCP connection request to Neon.</a:t>
            </a:r>
          </a:p>
          <a:p>
            <a:endParaRPr lang="en-US"/>
          </a:p>
          <a:p>
            <a:r>
              <a:rPr lang="en-US"/>
              <a:t>This is the frame in hexadecimal notation.</a:t>
            </a:r>
          </a:p>
          <a:p>
            <a:endParaRPr lang="en-US"/>
          </a:p>
          <a:p>
            <a:pPr>
              <a:buFontTx/>
              <a:buNone/>
            </a:pPr>
            <a:r>
              <a:rPr lang="en-US">
                <a:latin typeface="Courier New" pitchFamily="49" charset="0"/>
                <a:cs typeface="Times New Roman" pitchFamily="18" charset="0"/>
              </a:rPr>
              <a:t>	00e0 f923 a820 00a0 2471 e444 0800 4500 002c 9d08 4000 8006 8bff 808f 8990</a:t>
            </a:r>
            <a:r>
              <a:rPr lang="en-US">
                <a:latin typeface="Courier New" pitchFamily="49" charset="0"/>
                <a:ea typeface="Arial Unicode MS" pitchFamily="34" charset="-128"/>
                <a:cs typeface="Arial Unicode MS" pitchFamily="34" charset="-128"/>
              </a:rPr>
              <a:t> </a:t>
            </a:r>
            <a:r>
              <a:rPr lang="en-US">
                <a:latin typeface="Courier New" pitchFamily="49" charset="0"/>
                <a:cs typeface="Times New Roman" pitchFamily="18" charset="0"/>
              </a:rPr>
              <a:t>808f 4715 065b 0050 0009 465b 0000 0000 6002 2000 598e 0000 0204 05b4 </a:t>
            </a:r>
          </a:p>
        </p:txBody>
      </p:sp>
      <p:sp>
        <p:nvSpPr>
          <p:cNvPr id="2" name="Slide Number Placeholder 1">
            <a:extLst>
              <a:ext uri="{FF2B5EF4-FFF2-40B4-BE49-F238E27FC236}">
                <a16:creationId xmlns:a16="http://schemas.microsoft.com/office/drawing/2014/main" id="{857D400C-1FAA-DF46-9F1C-4A57570C23FD}"/>
              </a:ext>
            </a:extLst>
          </p:cNvPr>
          <p:cNvSpPr>
            <a:spLocks noGrp="1"/>
          </p:cNvSpPr>
          <p:nvPr>
            <p:ph type="sldNum" sz="quarter" idx="12"/>
          </p:nvPr>
        </p:nvSpPr>
        <p:spPr/>
        <p:txBody>
          <a:bodyPr/>
          <a:lstStyle/>
          <a:p>
            <a:fld id="{6DDFBD2C-A080-5A4B-B075-F8D248F9258F}" type="slidenum">
              <a:rPr lang="en-US" smtClean="0"/>
              <a:t>13</a:t>
            </a:fld>
            <a:endParaRPr lang="en-US"/>
          </a:p>
        </p:txBody>
      </p:sp>
    </p:spTree>
    <p:extLst>
      <p:ext uri="{BB962C8B-B14F-4D97-AF65-F5344CB8AC3E}">
        <p14:creationId xmlns:p14="http://schemas.microsoft.com/office/powerpoint/2010/main" val="1867959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t>Parsing the information in the frame</a:t>
            </a:r>
          </a:p>
        </p:txBody>
      </p:sp>
      <p:sp>
        <p:nvSpPr>
          <p:cNvPr id="97285" name="Rectangle 5"/>
          <p:cNvSpPr>
            <a:spLocks noChangeArrowheads="1"/>
          </p:cNvSpPr>
          <p:nvPr/>
        </p:nvSpPr>
        <p:spPr bwMode="auto">
          <a:xfrm>
            <a:off x="1524001" y="820222"/>
            <a:ext cx="184731" cy="369332"/>
          </a:xfrm>
          <a:prstGeom prst="rect">
            <a:avLst/>
          </a:prstGeom>
          <a:noFill/>
          <a:ln w="9525">
            <a:noFill/>
            <a:miter lim="800000"/>
            <a:headEnd/>
            <a:tailEnd/>
          </a:ln>
          <a:effectLst/>
        </p:spPr>
        <p:txBody>
          <a:bodyPr wrap="none" anchor="ctr">
            <a:spAutoFit/>
          </a:bodyPr>
          <a:lstStyle/>
          <a:p>
            <a:endParaRPr lang="en-US"/>
          </a:p>
        </p:txBody>
      </p:sp>
      <p:graphicFrame>
        <p:nvGraphicFramePr>
          <p:cNvPr id="97284" name="Object 4"/>
          <p:cNvGraphicFramePr>
            <a:graphicFrameLocks noChangeAspect="1"/>
          </p:cNvGraphicFramePr>
          <p:nvPr/>
        </p:nvGraphicFramePr>
        <p:xfrm>
          <a:off x="2590800" y="1600201"/>
          <a:ext cx="6115050" cy="4848225"/>
        </p:xfrm>
        <a:graphic>
          <a:graphicData uri="http://schemas.openxmlformats.org/presentationml/2006/ole">
            <mc:AlternateContent xmlns:mc="http://schemas.openxmlformats.org/markup-compatibility/2006">
              <mc:Choice xmlns:v="urn:schemas-microsoft-com:vml" Requires="v">
                <p:oleObj spid="_x0000_s10241" name="Visio" r:id="rId4" imgW="8706681" imgH="6901470" progId="Visio.Drawing.11">
                  <p:embed/>
                </p:oleObj>
              </mc:Choice>
              <mc:Fallback>
                <p:oleObj name="Visio" r:id="rId4" imgW="8706681" imgH="6901470" progId="Visio.Drawing.11">
                  <p:embed/>
                  <p:pic>
                    <p:nvPicPr>
                      <p:cNvPr id="9728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1600201"/>
                        <a:ext cx="6115050" cy="4848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a:extLst>
              <a:ext uri="{FF2B5EF4-FFF2-40B4-BE49-F238E27FC236}">
                <a16:creationId xmlns:a16="http://schemas.microsoft.com/office/drawing/2014/main" id="{71C27276-188D-B643-AE69-A712BFBB46F8}"/>
              </a:ext>
            </a:extLst>
          </p:cNvPr>
          <p:cNvSpPr>
            <a:spLocks noGrp="1"/>
          </p:cNvSpPr>
          <p:nvPr>
            <p:ph type="sldNum" sz="quarter" idx="12"/>
          </p:nvPr>
        </p:nvSpPr>
        <p:spPr/>
        <p:txBody>
          <a:bodyPr/>
          <a:lstStyle/>
          <a:p>
            <a:fld id="{6DDFBD2C-A080-5A4B-B075-F8D248F9258F}" type="slidenum">
              <a:rPr lang="en-US" smtClean="0"/>
              <a:t>14</a:t>
            </a:fld>
            <a:endParaRPr lang="en-US"/>
          </a:p>
        </p:txBody>
      </p:sp>
    </p:spTree>
    <p:extLst>
      <p:ext uri="{BB962C8B-B14F-4D97-AF65-F5344CB8AC3E}">
        <p14:creationId xmlns:p14="http://schemas.microsoft.com/office/powerpoint/2010/main" val="59455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title"/>
          </p:nvPr>
        </p:nvSpPr>
        <p:spPr/>
        <p:txBody>
          <a:bodyPr/>
          <a:lstStyle/>
          <a:p>
            <a:r>
              <a:rPr lang="en-US" dirty="0"/>
              <a:t>Encapsulation and decapsulation</a:t>
            </a:r>
          </a:p>
        </p:txBody>
      </p:sp>
      <p:graphicFrame>
        <p:nvGraphicFramePr>
          <p:cNvPr id="69637" name="Object 5"/>
          <p:cNvGraphicFramePr>
            <a:graphicFrameLocks noChangeAspect="1"/>
          </p:cNvGraphicFramePr>
          <p:nvPr>
            <p:extLst>
              <p:ext uri="{D42A27DB-BD31-4B8C-83A1-F6EECF244321}">
                <p14:modId xmlns:p14="http://schemas.microsoft.com/office/powerpoint/2010/main" val="3438123197"/>
              </p:ext>
            </p:extLst>
          </p:nvPr>
        </p:nvGraphicFramePr>
        <p:xfrm>
          <a:off x="1981201" y="5310188"/>
          <a:ext cx="8467725" cy="1122362"/>
        </p:xfrm>
        <a:graphic>
          <a:graphicData uri="http://schemas.openxmlformats.org/presentationml/2006/ole">
            <mc:AlternateContent xmlns:mc="http://schemas.openxmlformats.org/markup-compatibility/2006">
              <mc:Choice xmlns:v="urn:schemas-microsoft-com:vml" Requires="v">
                <p:oleObj spid="_x0000_s11265" name="Visio" r:id="rId4" imgW="8866238" imgH="1022490" progId="Visio.Drawing.11">
                  <p:embed/>
                </p:oleObj>
              </mc:Choice>
              <mc:Fallback>
                <p:oleObj name="Visio" r:id="rId4" imgW="8866238" imgH="1022490" progId="Visio.Drawing.11">
                  <p:embed/>
                  <p:pic>
                    <p:nvPicPr>
                      <p:cNvPr id="69637" name="Object 5"/>
                      <p:cNvPicPr>
                        <a:picLocks noChangeAspect="1" noChangeArrowheads="1"/>
                      </p:cNvPicPr>
                      <p:nvPr/>
                    </p:nvPicPr>
                    <p:blipFill>
                      <a:blip r:embed="rId5"/>
                      <a:srcRect/>
                      <a:stretch>
                        <a:fillRect/>
                      </a:stretch>
                    </p:blipFill>
                    <p:spPr bwMode="auto">
                      <a:xfrm>
                        <a:off x="1981201" y="5310188"/>
                        <a:ext cx="8467725" cy="112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4" name="Object 2"/>
          <p:cNvGraphicFramePr>
            <a:graphicFrameLocks noChangeAspect="1"/>
          </p:cNvGraphicFramePr>
          <p:nvPr>
            <p:extLst>
              <p:ext uri="{D42A27DB-BD31-4B8C-83A1-F6EECF244321}">
                <p14:modId xmlns:p14="http://schemas.microsoft.com/office/powerpoint/2010/main" val="1089428070"/>
              </p:ext>
            </p:extLst>
          </p:nvPr>
        </p:nvGraphicFramePr>
        <p:xfrm>
          <a:off x="1981201" y="2870201"/>
          <a:ext cx="8467725" cy="2009775"/>
        </p:xfrm>
        <a:graphic>
          <a:graphicData uri="http://schemas.openxmlformats.org/presentationml/2006/ole">
            <mc:AlternateContent xmlns:mc="http://schemas.openxmlformats.org/markup-compatibility/2006">
              <mc:Choice xmlns:v="urn:schemas-microsoft-com:vml" Requires="v">
                <p:oleObj spid="_x0000_s11266" name="Visio" r:id="rId6" imgW="8866238" imgH="1993950" progId="Visio.Drawing.11">
                  <p:embed/>
                </p:oleObj>
              </mc:Choice>
              <mc:Fallback>
                <p:oleObj name="Visio" r:id="rId6" imgW="8866238" imgH="1993950" progId="Visio.Drawing.11">
                  <p:embed/>
                  <p:pic>
                    <p:nvPicPr>
                      <p:cNvPr id="69634" name="Object 2"/>
                      <p:cNvPicPr>
                        <a:picLocks noChangeAspect="1" noChangeArrowheads="1"/>
                      </p:cNvPicPr>
                      <p:nvPr/>
                    </p:nvPicPr>
                    <p:blipFill>
                      <a:blip r:embed="rId7"/>
                      <a:srcRect/>
                      <a:stretch>
                        <a:fillRect/>
                      </a:stretch>
                    </p:blipFill>
                    <p:spPr bwMode="auto">
                      <a:xfrm>
                        <a:off x="1981201" y="2870201"/>
                        <a:ext cx="8467725"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638" name="Line 6"/>
          <p:cNvSpPr>
            <a:spLocks noChangeShapeType="1"/>
          </p:cNvSpPr>
          <p:nvPr/>
        </p:nvSpPr>
        <p:spPr bwMode="auto">
          <a:xfrm flipH="1">
            <a:off x="2133600" y="4648200"/>
            <a:ext cx="304800" cy="762000"/>
          </a:xfrm>
          <a:prstGeom prst="line">
            <a:avLst/>
          </a:prstGeom>
          <a:noFill/>
          <a:ln w="9525">
            <a:solidFill>
              <a:schemeClr val="tx1"/>
            </a:solidFill>
            <a:round/>
            <a:headEnd/>
            <a:tailEnd/>
          </a:ln>
          <a:effectLst/>
        </p:spPr>
        <p:txBody>
          <a:bodyPr wrap="none" anchor="ctr"/>
          <a:lstStyle/>
          <a:p>
            <a:endParaRPr lang="en-US"/>
          </a:p>
        </p:txBody>
      </p:sp>
      <p:sp>
        <p:nvSpPr>
          <p:cNvPr id="69639" name="Line 7"/>
          <p:cNvSpPr>
            <a:spLocks noChangeShapeType="1"/>
          </p:cNvSpPr>
          <p:nvPr/>
        </p:nvSpPr>
        <p:spPr bwMode="auto">
          <a:xfrm flipH="1">
            <a:off x="3581400" y="4191000"/>
            <a:ext cx="762000" cy="1143000"/>
          </a:xfrm>
          <a:prstGeom prst="line">
            <a:avLst/>
          </a:prstGeom>
          <a:noFill/>
          <a:ln w="9525">
            <a:solidFill>
              <a:schemeClr val="tx1"/>
            </a:solidFill>
            <a:round/>
            <a:headEnd/>
            <a:tailEnd/>
          </a:ln>
          <a:effectLst/>
        </p:spPr>
        <p:txBody>
          <a:bodyPr wrap="none" anchor="ctr"/>
          <a:lstStyle/>
          <a:p>
            <a:endParaRPr lang="en-US"/>
          </a:p>
        </p:txBody>
      </p:sp>
      <p:sp>
        <p:nvSpPr>
          <p:cNvPr id="2" name="Slide Number Placeholder 1">
            <a:extLst>
              <a:ext uri="{FF2B5EF4-FFF2-40B4-BE49-F238E27FC236}">
                <a16:creationId xmlns:a16="http://schemas.microsoft.com/office/drawing/2014/main" id="{49B8B2CB-C06A-AE4E-A859-03EB302E0D51}"/>
              </a:ext>
            </a:extLst>
          </p:cNvPr>
          <p:cNvSpPr>
            <a:spLocks noGrp="1"/>
          </p:cNvSpPr>
          <p:nvPr>
            <p:ph type="sldNum" sz="quarter" idx="12"/>
          </p:nvPr>
        </p:nvSpPr>
        <p:spPr/>
        <p:txBody>
          <a:bodyPr/>
          <a:lstStyle/>
          <a:p>
            <a:fld id="{6DDFBD2C-A080-5A4B-B075-F8D248F9258F}" type="slidenum">
              <a:rPr lang="en-US" smtClean="0"/>
              <a:t>15</a:t>
            </a:fld>
            <a:endParaRPr lang="en-US"/>
          </a:p>
        </p:txBody>
      </p:sp>
    </p:spTree>
    <p:extLst>
      <p:ext uri="{BB962C8B-B14F-4D97-AF65-F5344CB8AC3E}">
        <p14:creationId xmlns:p14="http://schemas.microsoft.com/office/powerpoint/2010/main" val="3201049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6" name="Object 2"/>
          <p:cNvGraphicFramePr>
            <a:graphicFrameLocks noChangeAspect="1"/>
          </p:cNvGraphicFramePr>
          <p:nvPr>
            <p:extLst>
              <p:ext uri="{D42A27DB-BD31-4B8C-83A1-F6EECF244321}">
                <p14:modId xmlns:p14="http://schemas.microsoft.com/office/powerpoint/2010/main" val="393878160"/>
              </p:ext>
            </p:extLst>
          </p:nvPr>
        </p:nvGraphicFramePr>
        <p:xfrm>
          <a:off x="1981201" y="2870201"/>
          <a:ext cx="8467725" cy="2009775"/>
        </p:xfrm>
        <a:graphic>
          <a:graphicData uri="http://schemas.openxmlformats.org/presentationml/2006/ole">
            <mc:AlternateContent xmlns:mc="http://schemas.openxmlformats.org/markup-compatibility/2006">
              <mc:Choice xmlns:v="urn:schemas-microsoft-com:vml" Requires="v">
                <p:oleObj spid="_x0000_s12289" name="Visio" r:id="rId4" imgW="8866238" imgH="1993950" progId="Visio.Drawing.11">
                  <p:embed/>
                </p:oleObj>
              </mc:Choice>
              <mc:Fallback>
                <p:oleObj name="Visio" r:id="rId4" imgW="8866238" imgH="1993950" progId="Visio.Drawing.11">
                  <p:embed/>
                  <p:pic>
                    <p:nvPicPr>
                      <p:cNvPr id="67586" name="Object 2"/>
                      <p:cNvPicPr>
                        <a:picLocks noChangeAspect="1" noChangeArrowheads="1"/>
                      </p:cNvPicPr>
                      <p:nvPr/>
                    </p:nvPicPr>
                    <p:blipFill>
                      <a:blip r:embed="rId5"/>
                      <a:srcRect/>
                      <a:stretch>
                        <a:fillRect/>
                      </a:stretch>
                    </p:blipFill>
                    <p:spPr bwMode="auto">
                      <a:xfrm>
                        <a:off x="1981201" y="2870201"/>
                        <a:ext cx="8467725"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587" name="Rectangle 3"/>
          <p:cNvSpPr>
            <a:spLocks noGrp="1" noChangeArrowheads="1"/>
          </p:cNvSpPr>
          <p:nvPr>
            <p:ph type="title"/>
          </p:nvPr>
        </p:nvSpPr>
        <p:spPr/>
        <p:txBody>
          <a:bodyPr>
            <a:normAutofit fontScale="90000"/>
          </a:bodyPr>
          <a:lstStyle/>
          <a:p>
            <a:r>
              <a:rPr lang="en-US" dirty="0"/>
              <a:t>Encapsulation and decapsulation: </a:t>
            </a:r>
            <a:br>
              <a:rPr lang="en-US" dirty="0"/>
            </a:br>
            <a:r>
              <a:rPr lang="en-US" dirty="0"/>
              <a:t>Ethernet header</a:t>
            </a:r>
          </a:p>
        </p:txBody>
      </p:sp>
      <p:graphicFrame>
        <p:nvGraphicFramePr>
          <p:cNvPr id="67590" name="Object 6"/>
          <p:cNvGraphicFramePr>
            <a:graphicFrameLocks noChangeAspect="1"/>
          </p:cNvGraphicFramePr>
          <p:nvPr>
            <p:extLst>
              <p:ext uri="{D42A27DB-BD31-4B8C-83A1-F6EECF244321}">
                <p14:modId xmlns:p14="http://schemas.microsoft.com/office/powerpoint/2010/main" val="2482521954"/>
              </p:ext>
            </p:extLst>
          </p:nvPr>
        </p:nvGraphicFramePr>
        <p:xfrm>
          <a:off x="1981201" y="5310188"/>
          <a:ext cx="8467725" cy="1122362"/>
        </p:xfrm>
        <a:graphic>
          <a:graphicData uri="http://schemas.openxmlformats.org/presentationml/2006/ole">
            <mc:AlternateContent xmlns:mc="http://schemas.openxmlformats.org/markup-compatibility/2006">
              <mc:Choice xmlns:v="urn:schemas-microsoft-com:vml" Requires="v">
                <p:oleObj spid="_x0000_s12290" name="Visio" r:id="rId6" imgW="8866238" imgH="1022490" progId="Visio.Drawing.11">
                  <p:embed/>
                </p:oleObj>
              </mc:Choice>
              <mc:Fallback>
                <p:oleObj name="Visio" r:id="rId6" imgW="8866238" imgH="1022490" progId="Visio.Drawing.11">
                  <p:embed/>
                  <p:pic>
                    <p:nvPicPr>
                      <p:cNvPr id="67590" name="Object 6"/>
                      <p:cNvPicPr>
                        <a:picLocks noChangeAspect="1" noChangeArrowheads="1"/>
                      </p:cNvPicPr>
                      <p:nvPr/>
                    </p:nvPicPr>
                    <p:blipFill>
                      <a:blip r:embed="rId7"/>
                      <a:srcRect/>
                      <a:stretch>
                        <a:fillRect/>
                      </a:stretch>
                    </p:blipFill>
                    <p:spPr bwMode="auto">
                      <a:xfrm>
                        <a:off x="1981201" y="5310188"/>
                        <a:ext cx="8467725" cy="112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591" name="Line 7"/>
          <p:cNvSpPr>
            <a:spLocks noChangeShapeType="1"/>
          </p:cNvSpPr>
          <p:nvPr/>
        </p:nvSpPr>
        <p:spPr bwMode="auto">
          <a:xfrm flipH="1">
            <a:off x="2133600" y="4648200"/>
            <a:ext cx="304800" cy="762000"/>
          </a:xfrm>
          <a:prstGeom prst="line">
            <a:avLst/>
          </a:prstGeom>
          <a:noFill/>
          <a:ln w="9525">
            <a:solidFill>
              <a:schemeClr val="tx1"/>
            </a:solidFill>
            <a:round/>
            <a:headEnd/>
            <a:tailEnd/>
          </a:ln>
          <a:effectLst/>
        </p:spPr>
        <p:txBody>
          <a:bodyPr wrap="none" anchor="ctr"/>
          <a:lstStyle/>
          <a:p>
            <a:endParaRPr lang="en-US"/>
          </a:p>
        </p:txBody>
      </p:sp>
      <p:sp>
        <p:nvSpPr>
          <p:cNvPr id="67592" name="Line 8"/>
          <p:cNvSpPr>
            <a:spLocks noChangeShapeType="1"/>
          </p:cNvSpPr>
          <p:nvPr/>
        </p:nvSpPr>
        <p:spPr bwMode="auto">
          <a:xfrm flipH="1">
            <a:off x="3581400" y="4191000"/>
            <a:ext cx="762000" cy="1143000"/>
          </a:xfrm>
          <a:prstGeom prst="line">
            <a:avLst/>
          </a:prstGeom>
          <a:noFill/>
          <a:ln w="9525">
            <a:solidFill>
              <a:schemeClr val="tx1"/>
            </a:solidFill>
            <a:round/>
            <a:headEnd/>
            <a:tailEnd/>
          </a:ln>
          <a:effectLst/>
        </p:spPr>
        <p:txBody>
          <a:bodyPr wrap="none" anchor="ctr"/>
          <a:lstStyle/>
          <a:p>
            <a:endParaRPr lang="en-US"/>
          </a:p>
        </p:txBody>
      </p:sp>
      <p:sp>
        <p:nvSpPr>
          <p:cNvPr id="2" name="Slide Number Placeholder 1">
            <a:extLst>
              <a:ext uri="{FF2B5EF4-FFF2-40B4-BE49-F238E27FC236}">
                <a16:creationId xmlns:a16="http://schemas.microsoft.com/office/drawing/2014/main" id="{0C8CDBA5-6656-1D48-A6A5-9A8E18A52DCE}"/>
              </a:ext>
            </a:extLst>
          </p:cNvPr>
          <p:cNvSpPr>
            <a:spLocks noGrp="1"/>
          </p:cNvSpPr>
          <p:nvPr>
            <p:ph type="sldNum" sz="quarter" idx="12"/>
          </p:nvPr>
        </p:nvSpPr>
        <p:spPr/>
        <p:txBody>
          <a:bodyPr/>
          <a:lstStyle/>
          <a:p>
            <a:fld id="{6DDFBD2C-A080-5A4B-B075-F8D248F9258F}" type="slidenum">
              <a:rPr lang="en-US" smtClean="0"/>
              <a:t>16</a:t>
            </a:fld>
            <a:endParaRPr lang="en-US"/>
          </a:p>
        </p:txBody>
      </p:sp>
    </p:spTree>
    <p:extLst>
      <p:ext uri="{BB962C8B-B14F-4D97-AF65-F5344CB8AC3E}">
        <p14:creationId xmlns:p14="http://schemas.microsoft.com/office/powerpoint/2010/main" val="1114928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title"/>
          </p:nvPr>
        </p:nvSpPr>
        <p:spPr/>
        <p:txBody>
          <a:bodyPr>
            <a:normAutofit fontScale="90000"/>
          </a:bodyPr>
          <a:lstStyle/>
          <a:p>
            <a:r>
              <a:rPr lang="en-US" dirty="0"/>
              <a:t>Encapsulation and decapsulation: </a:t>
            </a:r>
            <a:br>
              <a:rPr lang="en-US" dirty="0"/>
            </a:br>
            <a:r>
              <a:rPr lang="en-US" dirty="0"/>
              <a:t>IP header</a:t>
            </a:r>
          </a:p>
        </p:txBody>
      </p:sp>
      <p:graphicFrame>
        <p:nvGraphicFramePr>
          <p:cNvPr id="68613" name="Object 5"/>
          <p:cNvGraphicFramePr>
            <a:graphicFrameLocks noChangeAspect="1"/>
          </p:cNvGraphicFramePr>
          <p:nvPr>
            <p:extLst>
              <p:ext uri="{D42A27DB-BD31-4B8C-83A1-F6EECF244321}">
                <p14:modId xmlns:p14="http://schemas.microsoft.com/office/powerpoint/2010/main" val="4279617842"/>
              </p:ext>
            </p:extLst>
          </p:nvPr>
        </p:nvGraphicFramePr>
        <p:xfrm>
          <a:off x="1981201" y="5310188"/>
          <a:ext cx="8467725" cy="1122362"/>
        </p:xfrm>
        <a:graphic>
          <a:graphicData uri="http://schemas.openxmlformats.org/presentationml/2006/ole">
            <mc:AlternateContent xmlns:mc="http://schemas.openxmlformats.org/markup-compatibility/2006">
              <mc:Choice xmlns:v="urn:schemas-microsoft-com:vml" Requires="v">
                <p:oleObj spid="_x0000_s13313" name="Visio" r:id="rId4" imgW="8866238" imgH="1022490" progId="Visio.Drawing.11">
                  <p:embed/>
                </p:oleObj>
              </mc:Choice>
              <mc:Fallback>
                <p:oleObj name="Visio" r:id="rId4" imgW="8866238" imgH="1022490" progId="Visio.Drawing.11">
                  <p:embed/>
                  <p:pic>
                    <p:nvPicPr>
                      <p:cNvPr id="68613" name="Object 5"/>
                      <p:cNvPicPr>
                        <a:picLocks noChangeAspect="1" noChangeArrowheads="1"/>
                      </p:cNvPicPr>
                      <p:nvPr/>
                    </p:nvPicPr>
                    <p:blipFill>
                      <a:blip r:embed="rId5"/>
                      <a:srcRect/>
                      <a:stretch>
                        <a:fillRect/>
                      </a:stretch>
                    </p:blipFill>
                    <p:spPr bwMode="auto">
                      <a:xfrm>
                        <a:off x="1981201" y="5310188"/>
                        <a:ext cx="8467725" cy="112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615" name="Line 7"/>
          <p:cNvSpPr>
            <a:spLocks noChangeShapeType="1"/>
          </p:cNvSpPr>
          <p:nvPr/>
        </p:nvSpPr>
        <p:spPr bwMode="auto">
          <a:xfrm>
            <a:off x="3200400" y="4191000"/>
            <a:ext cx="304800" cy="1143000"/>
          </a:xfrm>
          <a:prstGeom prst="line">
            <a:avLst/>
          </a:prstGeom>
          <a:noFill/>
          <a:ln w="9525">
            <a:solidFill>
              <a:schemeClr val="tx1"/>
            </a:solidFill>
            <a:round/>
            <a:headEnd/>
            <a:tailEnd/>
          </a:ln>
          <a:effectLst/>
        </p:spPr>
        <p:txBody>
          <a:bodyPr wrap="none" anchor="ctr"/>
          <a:lstStyle/>
          <a:p>
            <a:endParaRPr lang="en-US"/>
          </a:p>
        </p:txBody>
      </p:sp>
      <p:sp>
        <p:nvSpPr>
          <p:cNvPr id="68616" name="Line 8"/>
          <p:cNvSpPr>
            <a:spLocks noChangeShapeType="1"/>
          </p:cNvSpPr>
          <p:nvPr/>
        </p:nvSpPr>
        <p:spPr bwMode="auto">
          <a:xfrm flipH="1">
            <a:off x="4800600" y="4191000"/>
            <a:ext cx="4953000" cy="1143000"/>
          </a:xfrm>
          <a:prstGeom prst="line">
            <a:avLst/>
          </a:prstGeom>
          <a:noFill/>
          <a:ln w="9525">
            <a:solidFill>
              <a:schemeClr val="tx1"/>
            </a:solidFill>
            <a:round/>
            <a:headEnd/>
            <a:tailEnd/>
          </a:ln>
          <a:effectLst/>
        </p:spPr>
        <p:txBody>
          <a:bodyPr wrap="none" anchor="ctr"/>
          <a:lstStyle/>
          <a:p>
            <a:endParaRPr lang="en-US"/>
          </a:p>
        </p:txBody>
      </p:sp>
      <p:graphicFrame>
        <p:nvGraphicFramePr>
          <p:cNvPr id="68610" name="Object 2"/>
          <p:cNvGraphicFramePr>
            <a:graphicFrameLocks noChangeAspect="1"/>
          </p:cNvGraphicFramePr>
          <p:nvPr/>
        </p:nvGraphicFramePr>
        <p:xfrm>
          <a:off x="1905001" y="1704976"/>
          <a:ext cx="8467725" cy="2714625"/>
        </p:xfrm>
        <a:graphic>
          <a:graphicData uri="http://schemas.openxmlformats.org/presentationml/2006/ole">
            <mc:AlternateContent xmlns:mc="http://schemas.openxmlformats.org/markup-compatibility/2006">
              <mc:Choice xmlns:v="urn:schemas-microsoft-com:vml" Requires="v">
                <p:oleObj spid="_x0000_s13314" name="VISIO" r:id="rId6" imgW="8866080" imgH="2765520" progId="Visio.Drawing.11">
                  <p:embed/>
                </p:oleObj>
              </mc:Choice>
              <mc:Fallback>
                <p:oleObj name="VISIO" r:id="rId6" imgW="8866080" imgH="2765520" progId="Visio.Drawing.11">
                  <p:embed/>
                  <p:pic>
                    <p:nvPicPr>
                      <p:cNvPr id="6861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1" y="1704976"/>
                        <a:ext cx="8467725"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F86CAEDE-4A7E-F74F-B4F7-EAB86BED81DF}"/>
              </a:ext>
            </a:extLst>
          </p:cNvPr>
          <p:cNvSpPr>
            <a:spLocks noGrp="1"/>
          </p:cNvSpPr>
          <p:nvPr>
            <p:ph type="sldNum" sz="quarter" idx="12"/>
          </p:nvPr>
        </p:nvSpPr>
        <p:spPr/>
        <p:txBody>
          <a:bodyPr/>
          <a:lstStyle/>
          <a:p>
            <a:fld id="{6DDFBD2C-A080-5A4B-B075-F8D248F9258F}" type="slidenum">
              <a:rPr lang="en-US" smtClean="0"/>
              <a:t>17</a:t>
            </a:fld>
            <a:endParaRPr lang="en-US"/>
          </a:p>
        </p:txBody>
      </p:sp>
    </p:spTree>
    <p:extLst>
      <p:ext uri="{BB962C8B-B14F-4D97-AF65-F5344CB8AC3E}">
        <p14:creationId xmlns:p14="http://schemas.microsoft.com/office/powerpoint/2010/main" val="4231297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r>
              <a:rPr lang="en-US" dirty="0"/>
              <a:t>Encapsulation and decapsulation: </a:t>
            </a:r>
            <a:br>
              <a:rPr lang="en-US" dirty="0"/>
            </a:br>
            <a:r>
              <a:rPr lang="en-US" dirty="0"/>
              <a:t>IP header</a:t>
            </a:r>
          </a:p>
        </p:txBody>
      </p:sp>
      <p:graphicFrame>
        <p:nvGraphicFramePr>
          <p:cNvPr id="71683" name="Object 3"/>
          <p:cNvGraphicFramePr>
            <a:graphicFrameLocks noChangeAspect="1"/>
          </p:cNvGraphicFramePr>
          <p:nvPr>
            <p:extLst>
              <p:ext uri="{D42A27DB-BD31-4B8C-83A1-F6EECF244321}">
                <p14:modId xmlns:p14="http://schemas.microsoft.com/office/powerpoint/2010/main" val="1382844495"/>
              </p:ext>
            </p:extLst>
          </p:nvPr>
        </p:nvGraphicFramePr>
        <p:xfrm>
          <a:off x="1981201" y="5310188"/>
          <a:ext cx="8467725" cy="1122362"/>
        </p:xfrm>
        <a:graphic>
          <a:graphicData uri="http://schemas.openxmlformats.org/presentationml/2006/ole">
            <mc:AlternateContent xmlns:mc="http://schemas.openxmlformats.org/markup-compatibility/2006">
              <mc:Choice xmlns:v="urn:schemas-microsoft-com:vml" Requires="v">
                <p:oleObj spid="_x0000_s14337" name="Visio" r:id="rId4" imgW="8866238" imgH="1022490" progId="Visio.Drawing.11">
                  <p:embed/>
                </p:oleObj>
              </mc:Choice>
              <mc:Fallback>
                <p:oleObj name="Visio" r:id="rId4" imgW="8866238" imgH="1022490" progId="Visio.Drawing.11">
                  <p:embed/>
                  <p:pic>
                    <p:nvPicPr>
                      <p:cNvPr id="71683" name="Object 3"/>
                      <p:cNvPicPr>
                        <a:picLocks noChangeAspect="1" noChangeArrowheads="1"/>
                      </p:cNvPicPr>
                      <p:nvPr/>
                    </p:nvPicPr>
                    <p:blipFill>
                      <a:blip r:embed="rId5"/>
                      <a:srcRect/>
                      <a:stretch>
                        <a:fillRect/>
                      </a:stretch>
                    </p:blipFill>
                    <p:spPr bwMode="auto">
                      <a:xfrm>
                        <a:off x="1981201" y="5310188"/>
                        <a:ext cx="8467725" cy="112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684" name="Line 4"/>
          <p:cNvSpPr>
            <a:spLocks noChangeShapeType="1"/>
          </p:cNvSpPr>
          <p:nvPr/>
        </p:nvSpPr>
        <p:spPr bwMode="auto">
          <a:xfrm>
            <a:off x="3200400" y="4191000"/>
            <a:ext cx="304800" cy="1143000"/>
          </a:xfrm>
          <a:prstGeom prst="line">
            <a:avLst/>
          </a:prstGeom>
          <a:noFill/>
          <a:ln w="9525">
            <a:solidFill>
              <a:schemeClr val="tx1"/>
            </a:solidFill>
            <a:round/>
            <a:headEnd/>
            <a:tailEnd/>
          </a:ln>
          <a:effectLst/>
        </p:spPr>
        <p:txBody>
          <a:bodyPr wrap="none" anchor="ctr"/>
          <a:lstStyle/>
          <a:p>
            <a:endParaRPr lang="en-US"/>
          </a:p>
        </p:txBody>
      </p:sp>
      <p:sp>
        <p:nvSpPr>
          <p:cNvPr id="71685" name="Line 5"/>
          <p:cNvSpPr>
            <a:spLocks noChangeShapeType="1"/>
          </p:cNvSpPr>
          <p:nvPr/>
        </p:nvSpPr>
        <p:spPr bwMode="auto">
          <a:xfrm flipH="1">
            <a:off x="4800600" y="4191000"/>
            <a:ext cx="4953000" cy="1143000"/>
          </a:xfrm>
          <a:prstGeom prst="line">
            <a:avLst/>
          </a:prstGeom>
          <a:noFill/>
          <a:ln w="9525">
            <a:solidFill>
              <a:schemeClr val="tx1"/>
            </a:solidFill>
            <a:round/>
            <a:headEnd/>
            <a:tailEnd/>
          </a:ln>
          <a:effectLst/>
        </p:spPr>
        <p:txBody>
          <a:bodyPr wrap="none" anchor="ctr"/>
          <a:lstStyle/>
          <a:p>
            <a:endParaRPr lang="en-US"/>
          </a:p>
        </p:txBody>
      </p:sp>
      <p:graphicFrame>
        <p:nvGraphicFramePr>
          <p:cNvPr id="71686" name="Object 6"/>
          <p:cNvGraphicFramePr>
            <a:graphicFrameLocks noChangeAspect="1"/>
          </p:cNvGraphicFramePr>
          <p:nvPr/>
        </p:nvGraphicFramePr>
        <p:xfrm>
          <a:off x="1905001" y="1704976"/>
          <a:ext cx="8467725" cy="2714625"/>
        </p:xfrm>
        <a:graphic>
          <a:graphicData uri="http://schemas.openxmlformats.org/presentationml/2006/ole">
            <mc:AlternateContent xmlns:mc="http://schemas.openxmlformats.org/markup-compatibility/2006">
              <mc:Choice xmlns:v="urn:schemas-microsoft-com:vml" Requires="v">
                <p:oleObj spid="_x0000_s14338" name="VISIO" r:id="rId6" imgW="8866080" imgH="2765520" progId="Visio.Drawing.11">
                  <p:embed/>
                </p:oleObj>
              </mc:Choice>
              <mc:Fallback>
                <p:oleObj name="VISIO" r:id="rId6" imgW="8866080" imgH="2765520" progId="Visio.Drawing.11">
                  <p:embed/>
                  <p:pic>
                    <p:nvPicPr>
                      <p:cNvPr id="71686"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1" y="1704976"/>
                        <a:ext cx="8467725"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580E298E-4DFF-BB48-82F4-8B00EF379FC6}"/>
              </a:ext>
            </a:extLst>
          </p:cNvPr>
          <p:cNvSpPr>
            <a:spLocks noGrp="1"/>
          </p:cNvSpPr>
          <p:nvPr>
            <p:ph type="sldNum" sz="quarter" idx="12"/>
          </p:nvPr>
        </p:nvSpPr>
        <p:spPr/>
        <p:txBody>
          <a:bodyPr/>
          <a:lstStyle/>
          <a:p>
            <a:fld id="{6DDFBD2C-A080-5A4B-B075-F8D248F9258F}" type="slidenum">
              <a:rPr lang="en-US" smtClean="0"/>
              <a:t>18</a:t>
            </a:fld>
            <a:endParaRPr lang="en-US"/>
          </a:p>
        </p:txBody>
      </p:sp>
    </p:spTree>
    <p:extLst>
      <p:ext uri="{BB962C8B-B14F-4D97-AF65-F5344CB8AC3E}">
        <p14:creationId xmlns:p14="http://schemas.microsoft.com/office/powerpoint/2010/main" val="2868640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fontScale="90000"/>
          </a:bodyPr>
          <a:lstStyle/>
          <a:p>
            <a:r>
              <a:rPr lang="en-US" dirty="0"/>
              <a:t>Encapsulation and decapsulation: </a:t>
            </a:r>
            <a:br>
              <a:rPr lang="en-US" dirty="0"/>
            </a:br>
            <a:r>
              <a:rPr lang="en-US" dirty="0"/>
              <a:t>TCP header</a:t>
            </a:r>
          </a:p>
        </p:txBody>
      </p:sp>
      <p:graphicFrame>
        <p:nvGraphicFramePr>
          <p:cNvPr id="72707" name="Object 3"/>
          <p:cNvGraphicFramePr>
            <a:graphicFrameLocks noChangeAspect="1"/>
          </p:cNvGraphicFramePr>
          <p:nvPr>
            <p:extLst>
              <p:ext uri="{D42A27DB-BD31-4B8C-83A1-F6EECF244321}">
                <p14:modId xmlns:p14="http://schemas.microsoft.com/office/powerpoint/2010/main" val="2544906403"/>
              </p:ext>
            </p:extLst>
          </p:nvPr>
        </p:nvGraphicFramePr>
        <p:xfrm>
          <a:off x="1981201" y="5310188"/>
          <a:ext cx="8467725" cy="1122362"/>
        </p:xfrm>
        <a:graphic>
          <a:graphicData uri="http://schemas.openxmlformats.org/presentationml/2006/ole">
            <mc:AlternateContent xmlns:mc="http://schemas.openxmlformats.org/markup-compatibility/2006">
              <mc:Choice xmlns:v="urn:schemas-microsoft-com:vml" Requires="v">
                <p:oleObj spid="_x0000_s15361" name="Visio" r:id="rId4" imgW="8866238" imgH="1022490" progId="Visio.Drawing.11">
                  <p:embed/>
                </p:oleObj>
              </mc:Choice>
              <mc:Fallback>
                <p:oleObj name="Visio" r:id="rId4" imgW="8866238" imgH="1022490" progId="Visio.Drawing.11">
                  <p:embed/>
                  <p:pic>
                    <p:nvPicPr>
                      <p:cNvPr id="72707" name="Object 3"/>
                      <p:cNvPicPr>
                        <a:picLocks noChangeAspect="1" noChangeArrowheads="1"/>
                      </p:cNvPicPr>
                      <p:nvPr/>
                    </p:nvPicPr>
                    <p:blipFill>
                      <a:blip r:embed="rId5"/>
                      <a:srcRect/>
                      <a:stretch>
                        <a:fillRect/>
                      </a:stretch>
                    </p:blipFill>
                    <p:spPr bwMode="auto">
                      <a:xfrm>
                        <a:off x="1981201" y="5310188"/>
                        <a:ext cx="8467725" cy="112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708" name="Line 4"/>
          <p:cNvSpPr>
            <a:spLocks noChangeShapeType="1"/>
          </p:cNvSpPr>
          <p:nvPr/>
        </p:nvSpPr>
        <p:spPr bwMode="auto">
          <a:xfrm>
            <a:off x="4114800" y="4495800"/>
            <a:ext cx="685800" cy="838200"/>
          </a:xfrm>
          <a:prstGeom prst="line">
            <a:avLst/>
          </a:prstGeom>
          <a:noFill/>
          <a:ln w="9525">
            <a:solidFill>
              <a:schemeClr val="tx1"/>
            </a:solidFill>
            <a:round/>
            <a:headEnd/>
            <a:tailEnd/>
          </a:ln>
          <a:effectLst/>
        </p:spPr>
        <p:txBody>
          <a:bodyPr wrap="none" anchor="ctr"/>
          <a:lstStyle/>
          <a:p>
            <a:endParaRPr lang="en-US"/>
          </a:p>
        </p:txBody>
      </p:sp>
      <p:sp>
        <p:nvSpPr>
          <p:cNvPr id="72709" name="Line 5"/>
          <p:cNvSpPr>
            <a:spLocks noChangeShapeType="1"/>
          </p:cNvSpPr>
          <p:nvPr/>
        </p:nvSpPr>
        <p:spPr bwMode="auto">
          <a:xfrm flipH="1">
            <a:off x="6096000" y="4572000"/>
            <a:ext cx="2362200" cy="762000"/>
          </a:xfrm>
          <a:prstGeom prst="line">
            <a:avLst/>
          </a:prstGeom>
          <a:noFill/>
          <a:ln w="9525">
            <a:solidFill>
              <a:schemeClr val="tx1"/>
            </a:solidFill>
            <a:round/>
            <a:headEnd/>
            <a:tailEnd/>
          </a:ln>
          <a:effectLst/>
        </p:spPr>
        <p:txBody>
          <a:bodyPr wrap="none" anchor="ctr"/>
          <a:lstStyle/>
          <a:p>
            <a:endParaRPr lang="en-US"/>
          </a:p>
        </p:txBody>
      </p:sp>
      <p:graphicFrame>
        <p:nvGraphicFramePr>
          <p:cNvPr id="72711" name="Object 7"/>
          <p:cNvGraphicFramePr>
            <a:graphicFrameLocks noGrp="1" noChangeAspect="1"/>
          </p:cNvGraphicFramePr>
          <p:nvPr>
            <p:ph type="body" idx="1"/>
          </p:nvPr>
        </p:nvGraphicFramePr>
        <p:xfrm>
          <a:off x="3862388" y="1444625"/>
          <a:ext cx="5143500" cy="3263900"/>
        </p:xfrm>
        <a:graphic>
          <a:graphicData uri="http://schemas.openxmlformats.org/presentationml/2006/ole">
            <mc:AlternateContent xmlns:mc="http://schemas.openxmlformats.org/markup-compatibility/2006">
              <mc:Choice xmlns:v="urn:schemas-microsoft-com:vml" Requires="v">
                <p:oleObj spid="_x0000_s15362" name="VISIO" r:id="rId6" imgW="5686920" imgH="3609360" progId="Visio.Drawing.11">
                  <p:embed/>
                </p:oleObj>
              </mc:Choice>
              <mc:Fallback>
                <p:oleObj name="VISIO" r:id="rId6" imgW="5686920" imgH="3609360" progId="Visio.Drawing.11">
                  <p:embed/>
                  <p:pic>
                    <p:nvPicPr>
                      <p:cNvPr id="72711"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2388" y="1444625"/>
                        <a:ext cx="5143500" cy="326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713" name="Text Box 9"/>
          <p:cNvSpPr txBox="1">
            <a:spLocks noChangeArrowheads="1"/>
          </p:cNvSpPr>
          <p:nvPr/>
        </p:nvSpPr>
        <p:spPr bwMode="auto">
          <a:xfrm>
            <a:off x="8839200" y="4114800"/>
            <a:ext cx="1600200" cy="915988"/>
          </a:xfrm>
          <a:prstGeom prst="rect">
            <a:avLst/>
          </a:prstGeom>
          <a:solidFill>
            <a:srgbClr val="DDDDDD"/>
          </a:solidFill>
          <a:ln w="9525">
            <a:noFill/>
            <a:miter lim="800000"/>
            <a:headEnd/>
            <a:tailEnd/>
          </a:ln>
          <a:effectLst/>
        </p:spPr>
        <p:txBody>
          <a:bodyPr>
            <a:spAutoFit/>
          </a:bodyPr>
          <a:lstStyle/>
          <a:p>
            <a:pPr>
              <a:spcBef>
                <a:spcPct val="50000"/>
              </a:spcBef>
            </a:pPr>
            <a:r>
              <a:rPr lang="en-US" b="1">
                <a:latin typeface="Arial" pitchFamily="34" charset="0"/>
              </a:rPr>
              <a:t>Option:</a:t>
            </a:r>
            <a:r>
              <a:rPr lang="en-US">
                <a:latin typeface="Arial" pitchFamily="34" charset="0"/>
              </a:rPr>
              <a:t> maximum segment size</a:t>
            </a:r>
            <a:endParaRPr lang="en-US"/>
          </a:p>
        </p:txBody>
      </p:sp>
      <p:sp>
        <p:nvSpPr>
          <p:cNvPr id="72714" name="AutoShape 10"/>
          <p:cNvSpPr>
            <a:spLocks/>
          </p:cNvSpPr>
          <p:nvPr/>
        </p:nvSpPr>
        <p:spPr bwMode="auto">
          <a:xfrm>
            <a:off x="8610600" y="4114800"/>
            <a:ext cx="76200" cy="457200"/>
          </a:xfrm>
          <a:prstGeom prst="rightBrace">
            <a:avLst>
              <a:gd name="adj1" fmla="val 50000"/>
              <a:gd name="adj2" fmla="val 50000"/>
            </a:avLst>
          </a:prstGeom>
          <a:noFill/>
          <a:ln w="28575">
            <a:solidFill>
              <a:schemeClr val="tx1"/>
            </a:solidFill>
            <a:round/>
            <a:headEnd/>
            <a:tailEnd/>
          </a:ln>
          <a:effectLst/>
        </p:spPr>
        <p:txBody>
          <a:bodyPr wrap="none" anchor="ctr"/>
          <a:lstStyle/>
          <a:p>
            <a:pPr algn="ctr"/>
            <a:endParaRPr lang="en-US" b="1"/>
          </a:p>
        </p:txBody>
      </p:sp>
      <p:sp>
        <p:nvSpPr>
          <p:cNvPr id="2" name="Slide Number Placeholder 1">
            <a:extLst>
              <a:ext uri="{FF2B5EF4-FFF2-40B4-BE49-F238E27FC236}">
                <a16:creationId xmlns:a16="http://schemas.microsoft.com/office/drawing/2014/main" id="{DD26CB86-B366-0643-BC1A-2986439DD2A3}"/>
              </a:ext>
            </a:extLst>
          </p:cNvPr>
          <p:cNvSpPr>
            <a:spLocks noGrp="1"/>
          </p:cNvSpPr>
          <p:nvPr>
            <p:ph type="sldNum" sz="quarter" idx="12"/>
          </p:nvPr>
        </p:nvSpPr>
        <p:spPr/>
        <p:txBody>
          <a:bodyPr/>
          <a:lstStyle/>
          <a:p>
            <a:fld id="{6DDFBD2C-A080-5A4B-B075-F8D248F9258F}" type="slidenum">
              <a:rPr lang="en-US" smtClean="0"/>
              <a:t>19</a:t>
            </a:fld>
            <a:endParaRPr lang="en-US"/>
          </a:p>
        </p:txBody>
      </p:sp>
    </p:spTree>
    <p:extLst>
      <p:ext uri="{BB962C8B-B14F-4D97-AF65-F5344CB8AC3E}">
        <p14:creationId xmlns:p14="http://schemas.microsoft.com/office/powerpoint/2010/main" val="4187761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5FC63-CAFE-2548-A2F8-12C586199918}"/>
              </a:ext>
            </a:extLst>
          </p:cNvPr>
          <p:cNvSpPr>
            <a:spLocks noGrp="1"/>
          </p:cNvSpPr>
          <p:nvPr>
            <p:ph type="ctrTitle"/>
          </p:nvPr>
        </p:nvSpPr>
        <p:spPr/>
        <p:txBody>
          <a:bodyPr/>
          <a:lstStyle/>
          <a:p>
            <a:r>
              <a:rPr lang="en-US" dirty="0"/>
              <a:t>Review of </a:t>
            </a:r>
            <a:br>
              <a:rPr lang="en-US" dirty="0"/>
            </a:br>
            <a:r>
              <a:rPr lang="en-US" dirty="0"/>
              <a:t>Networking Concepts</a:t>
            </a:r>
            <a:endParaRPr lang="en-US" b="1" dirty="0"/>
          </a:p>
        </p:txBody>
      </p:sp>
      <p:sp>
        <p:nvSpPr>
          <p:cNvPr id="3" name="Subtitle 2">
            <a:extLst>
              <a:ext uri="{FF2B5EF4-FFF2-40B4-BE49-F238E27FC236}">
                <a16:creationId xmlns:a16="http://schemas.microsoft.com/office/drawing/2014/main" id="{8F792578-E66A-F04F-AA81-8686CD756D8A}"/>
              </a:ext>
            </a:extLst>
          </p:cNvPr>
          <p:cNvSpPr>
            <a:spLocks noGrp="1"/>
          </p:cNvSpPr>
          <p:nvPr>
            <p:ph type="subTitle" idx="1"/>
          </p:nvPr>
        </p:nvSpPr>
        <p:spPr>
          <a:xfrm>
            <a:off x="1524000" y="3951798"/>
            <a:ext cx="9144000" cy="1306002"/>
          </a:xfrm>
        </p:spPr>
        <p:txBody>
          <a:bodyPr/>
          <a:lstStyle/>
          <a:p>
            <a:r>
              <a:rPr lang="en-US" dirty="0"/>
              <a:t>ECE 461</a:t>
            </a:r>
            <a:br>
              <a:rPr lang="en-US" dirty="0"/>
            </a:br>
            <a:r>
              <a:rPr lang="en-US" dirty="0"/>
              <a:t>Professor </a:t>
            </a:r>
            <a:r>
              <a:rPr lang="en-US" dirty="0" err="1"/>
              <a:t>Jorg</a:t>
            </a:r>
            <a:r>
              <a:rPr lang="en-US" dirty="0"/>
              <a:t> </a:t>
            </a:r>
            <a:r>
              <a:rPr lang="en-US" dirty="0" err="1"/>
              <a:t>Liebeherr</a:t>
            </a:r>
            <a:endParaRPr lang="en-US" dirty="0"/>
          </a:p>
        </p:txBody>
      </p:sp>
      <p:sp>
        <p:nvSpPr>
          <p:cNvPr id="4" name="Rectangle 3">
            <a:extLst>
              <a:ext uri="{FF2B5EF4-FFF2-40B4-BE49-F238E27FC236}">
                <a16:creationId xmlns:a16="http://schemas.microsoft.com/office/drawing/2014/main" id="{EDBB11A0-3853-DA47-BF14-6C75B9BB2A7F}"/>
              </a:ext>
            </a:extLst>
          </p:cNvPr>
          <p:cNvSpPr/>
          <p:nvPr/>
        </p:nvSpPr>
        <p:spPr>
          <a:xfrm>
            <a:off x="-99733" y="1117787"/>
            <a:ext cx="12391465" cy="510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E55FF15-13BF-3447-B455-5D9401630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3120" y="5281567"/>
            <a:ext cx="4686888" cy="1257458"/>
          </a:xfrm>
          <a:prstGeom prst="rect">
            <a:avLst/>
          </a:prstGeom>
        </p:spPr>
      </p:pic>
      <p:sp>
        <p:nvSpPr>
          <p:cNvPr id="8" name="Slide Number Placeholder 7">
            <a:extLst>
              <a:ext uri="{FF2B5EF4-FFF2-40B4-BE49-F238E27FC236}">
                <a16:creationId xmlns:a16="http://schemas.microsoft.com/office/drawing/2014/main" id="{A2823DE5-55F1-1841-BCBD-339D64E699A0}"/>
              </a:ext>
            </a:extLst>
          </p:cNvPr>
          <p:cNvSpPr>
            <a:spLocks noGrp="1"/>
          </p:cNvSpPr>
          <p:nvPr>
            <p:ph type="sldNum" sz="quarter" idx="12"/>
          </p:nvPr>
        </p:nvSpPr>
        <p:spPr/>
        <p:txBody>
          <a:bodyPr/>
          <a:lstStyle/>
          <a:p>
            <a:fld id="{6DDFBD2C-A080-5A4B-B075-F8D248F9258F}" type="slidenum">
              <a:rPr lang="en-US" smtClean="0"/>
              <a:t>2</a:t>
            </a:fld>
            <a:endParaRPr lang="en-US"/>
          </a:p>
        </p:txBody>
      </p:sp>
    </p:spTree>
    <p:extLst>
      <p:ext uri="{BB962C8B-B14F-4D97-AF65-F5344CB8AC3E}">
        <p14:creationId xmlns:p14="http://schemas.microsoft.com/office/powerpoint/2010/main" val="932342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fontScale="90000"/>
          </a:bodyPr>
          <a:lstStyle/>
          <a:p>
            <a:r>
              <a:rPr lang="en-US" dirty="0"/>
              <a:t>Encapsulation and decapsulation: </a:t>
            </a:r>
            <a:br>
              <a:rPr lang="en-US" dirty="0"/>
            </a:br>
            <a:r>
              <a:rPr lang="en-US" dirty="0"/>
              <a:t>TCP header</a:t>
            </a:r>
          </a:p>
        </p:txBody>
      </p:sp>
      <p:graphicFrame>
        <p:nvGraphicFramePr>
          <p:cNvPr id="73731" name="Object 3"/>
          <p:cNvGraphicFramePr>
            <a:graphicFrameLocks noChangeAspect="1"/>
          </p:cNvGraphicFramePr>
          <p:nvPr>
            <p:extLst>
              <p:ext uri="{D42A27DB-BD31-4B8C-83A1-F6EECF244321}">
                <p14:modId xmlns:p14="http://schemas.microsoft.com/office/powerpoint/2010/main" val="2584231242"/>
              </p:ext>
            </p:extLst>
          </p:nvPr>
        </p:nvGraphicFramePr>
        <p:xfrm>
          <a:off x="1981201" y="5310188"/>
          <a:ext cx="8467725" cy="1122362"/>
        </p:xfrm>
        <a:graphic>
          <a:graphicData uri="http://schemas.openxmlformats.org/presentationml/2006/ole">
            <mc:AlternateContent xmlns:mc="http://schemas.openxmlformats.org/markup-compatibility/2006">
              <mc:Choice xmlns:v="urn:schemas-microsoft-com:vml" Requires="v">
                <p:oleObj spid="_x0000_s16385" name="Visio" r:id="rId4" imgW="8866238" imgH="1022490" progId="Visio.Drawing.11">
                  <p:embed/>
                </p:oleObj>
              </mc:Choice>
              <mc:Fallback>
                <p:oleObj name="Visio" r:id="rId4" imgW="8866238" imgH="1022490" progId="Visio.Drawing.11">
                  <p:embed/>
                  <p:pic>
                    <p:nvPicPr>
                      <p:cNvPr id="73731" name="Object 3"/>
                      <p:cNvPicPr>
                        <a:picLocks noChangeAspect="1" noChangeArrowheads="1"/>
                      </p:cNvPicPr>
                      <p:nvPr/>
                    </p:nvPicPr>
                    <p:blipFill>
                      <a:blip r:embed="rId5"/>
                      <a:srcRect/>
                      <a:stretch>
                        <a:fillRect/>
                      </a:stretch>
                    </p:blipFill>
                    <p:spPr bwMode="auto">
                      <a:xfrm>
                        <a:off x="1981201" y="5310188"/>
                        <a:ext cx="8467725" cy="112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732" name="Line 4"/>
          <p:cNvSpPr>
            <a:spLocks noChangeShapeType="1"/>
          </p:cNvSpPr>
          <p:nvPr/>
        </p:nvSpPr>
        <p:spPr bwMode="auto">
          <a:xfrm>
            <a:off x="4191000" y="4572000"/>
            <a:ext cx="609600" cy="762000"/>
          </a:xfrm>
          <a:prstGeom prst="line">
            <a:avLst/>
          </a:prstGeom>
          <a:noFill/>
          <a:ln w="9525">
            <a:solidFill>
              <a:schemeClr val="tx1"/>
            </a:solidFill>
            <a:round/>
            <a:headEnd/>
            <a:tailEnd/>
          </a:ln>
          <a:effectLst/>
        </p:spPr>
        <p:txBody>
          <a:bodyPr wrap="none" anchor="ctr"/>
          <a:lstStyle/>
          <a:p>
            <a:endParaRPr lang="en-US"/>
          </a:p>
        </p:txBody>
      </p:sp>
      <p:sp>
        <p:nvSpPr>
          <p:cNvPr id="73733" name="Line 5"/>
          <p:cNvSpPr>
            <a:spLocks noChangeShapeType="1"/>
          </p:cNvSpPr>
          <p:nvPr/>
        </p:nvSpPr>
        <p:spPr bwMode="auto">
          <a:xfrm flipH="1">
            <a:off x="6096000" y="4572000"/>
            <a:ext cx="2286000" cy="762000"/>
          </a:xfrm>
          <a:prstGeom prst="line">
            <a:avLst/>
          </a:prstGeom>
          <a:noFill/>
          <a:ln w="9525">
            <a:solidFill>
              <a:schemeClr val="tx1"/>
            </a:solidFill>
            <a:round/>
            <a:headEnd/>
            <a:tailEnd/>
          </a:ln>
          <a:effectLst/>
        </p:spPr>
        <p:txBody>
          <a:bodyPr wrap="none" anchor="ctr"/>
          <a:lstStyle/>
          <a:p>
            <a:endParaRPr lang="en-US"/>
          </a:p>
        </p:txBody>
      </p:sp>
      <p:graphicFrame>
        <p:nvGraphicFramePr>
          <p:cNvPr id="73734" name="Object 6"/>
          <p:cNvGraphicFramePr>
            <a:graphicFrameLocks noGrp="1" noChangeAspect="1"/>
          </p:cNvGraphicFramePr>
          <p:nvPr>
            <p:ph type="body" idx="1"/>
          </p:nvPr>
        </p:nvGraphicFramePr>
        <p:xfrm>
          <a:off x="3884613" y="1444626"/>
          <a:ext cx="5097462" cy="3427413"/>
        </p:xfrm>
        <a:graphic>
          <a:graphicData uri="http://schemas.openxmlformats.org/presentationml/2006/ole">
            <mc:AlternateContent xmlns:mc="http://schemas.openxmlformats.org/markup-compatibility/2006">
              <mc:Choice xmlns:v="urn:schemas-microsoft-com:vml" Requires="v">
                <p:oleObj spid="_x0000_s16386" name="VISIO" r:id="rId6" imgW="5686920" imgH="3823560" progId="Visio.Drawing.11">
                  <p:embed/>
                </p:oleObj>
              </mc:Choice>
              <mc:Fallback>
                <p:oleObj name="VISIO" r:id="rId6" imgW="5686920" imgH="3823560" progId="Visio.Drawing.11">
                  <p:embed/>
                  <p:pic>
                    <p:nvPicPr>
                      <p:cNvPr id="73734"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4613" y="1444626"/>
                        <a:ext cx="5097462" cy="342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CDBAD235-FB9D-3748-9291-854110789118}"/>
              </a:ext>
            </a:extLst>
          </p:cNvPr>
          <p:cNvSpPr>
            <a:spLocks noGrp="1"/>
          </p:cNvSpPr>
          <p:nvPr>
            <p:ph type="sldNum" sz="quarter" idx="12"/>
          </p:nvPr>
        </p:nvSpPr>
        <p:spPr/>
        <p:txBody>
          <a:bodyPr/>
          <a:lstStyle/>
          <a:p>
            <a:fld id="{6DDFBD2C-A080-5A4B-B075-F8D248F9258F}" type="slidenum">
              <a:rPr lang="en-US" smtClean="0"/>
              <a:t>20</a:t>
            </a:fld>
            <a:endParaRPr lang="en-US"/>
          </a:p>
        </p:txBody>
      </p:sp>
    </p:spTree>
    <p:extLst>
      <p:ext uri="{BB962C8B-B14F-4D97-AF65-F5344CB8AC3E}">
        <p14:creationId xmlns:p14="http://schemas.microsoft.com/office/powerpoint/2010/main" val="3101852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fontScale="90000"/>
          </a:bodyPr>
          <a:lstStyle/>
          <a:p>
            <a:r>
              <a:rPr lang="en-US" dirty="0"/>
              <a:t>Encapsulation and decapsulation: </a:t>
            </a:r>
            <a:br>
              <a:rPr lang="en-US" dirty="0"/>
            </a:br>
            <a:r>
              <a:rPr lang="en-US" dirty="0"/>
              <a:t>TCP header</a:t>
            </a:r>
          </a:p>
        </p:txBody>
      </p:sp>
      <p:graphicFrame>
        <p:nvGraphicFramePr>
          <p:cNvPr id="73731" name="Object 3"/>
          <p:cNvGraphicFramePr>
            <a:graphicFrameLocks noChangeAspect="1"/>
          </p:cNvGraphicFramePr>
          <p:nvPr>
            <p:extLst>
              <p:ext uri="{D42A27DB-BD31-4B8C-83A1-F6EECF244321}">
                <p14:modId xmlns:p14="http://schemas.microsoft.com/office/powerpoint/2010/main" val="1526669515"/>
              </p:ext>
            </p:extLst>
          </p:nvPr>
        </p:nvGraphicFramePr>
        <p:xfrm>
          <a:off x="1981201" y="5310188"/>
          <a:ext cx="8467725" cy="1122362"/>
        </p:xfrm>
        <a:graphic>
          <a:graphicData uri="http://schemas.openxmlformats.org/presentationml/2006/ole">
            <mc:AlternateContent xmlns:mc="http://schemas.openxmlformats.org/markup-compatibility/2006">
              <mc:Choice xmlns:v="urn:schemas-microsoft-com:vml" Requires="v">
                <p:oleObj spid="_x0000_s17409" name="Visio" r:id="rId4" imgW="8866238" imgH="1022490" progId="Visio.Drawing.11">
                  <p:embed/>
                </p:oleObj>
              </mc:Choice>
              <mc:Fallback>
                <p:oleObj name="Visio" r:id="rId4" imgW="8866238" imgH="1022490" progId="Visio.Drawing.11">
                  <p:embed/>
                  <p:pic>
                    <p:nvPicPr>
                      <p:cNvPr id="73731" name="Object 3"/>
                      <p:cNvPicPr>
                        <a:picLocks noChangeAspect="1" noChangeArrowheads="1"/>
                      </p:cNvPicPr>
                      <p:nvPr/>
                    </p:nvPicPr>
                    <p:blipFill>
                      <a:blip r:embed="rId5"/>
                      <a:srcRect/>
                      <a:stretch>
                        <a:fillRect/>
                      </a:stretch>
                    </p:blipFill>
                    <p:spPr bwMode="auto">
                      <a:xfrm>
                        <a:off x="1981201" y="5310188"/>
                        <a:ext cx="8467725" cy="112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732" name="Line 4"/>
          <p:cNvSpPr>
            <a:spLocks noChangeShapeType="1"/>
          </p:cNvSpPr>
          <p:nvPr/>
        </p:nvSpPr>
        <p:spPr bwMode="auto">
          <a:xfrm>
            <a:off x="4191000" y="4572000"/>
            <a:ext cx="609600" cy="762000"/>
          </a:xfrm>
          <a:prstGeom prst="line">
            <a:avLst/>
          </a:prstGeom>
          <a:noFill/>
          <a:ln w="9525">
            <a:solidFill>
              <a:schemeClr val="tx1"/>
            </a:solidFill>
            <a:round/>
            <a:headEnd/>
            <a:tailEnd/>
          </a:ln>
          <a:effectLst/>
        </p:spPr>
        <p:txBody>
          <a:bodyPr wrap="none" anchor="ctr"/>
          <a:lstStyle/>
          <a:p>
            <a:endParaRPr lang="en-US"/>
          </a:p>
        </p:txBody>
      </p:sp>
      <p:sp>
        <p:nvSpPr>
          <p:cNvPr id="73733" name="Line 5"/>
          <p:cNvSpPr>
            <a:spLocks noChangeShapeType="1"/>
          </p:cNvSpPr>
          <p:nvPr/>
        </p:nvSpPr>
        <p:spPr bwMode="auto">
          <a:xfrm flipH="1">
            <a:off x="6096000" y="4572000"/>
            <a:ext cx="2286000" cy="762000"/>
          </a:xfrm>
          <a:prstGeom prst="line">
            <a:avLst/>
          </a:prstGeom>
          <a:noFill/>
          <a:ln w="9525">
            <a:solidFill>
              <a:schemeClr val="tx1"/>
            </a:solidFill>
            <a:round/>
            <a:headEnd/>
            <a:tailEnd/>
          </a:ln>
          <a:effectLst/>
        </p:spPr>
        <p:txBody>
          <a:bodyPr wrap="none" anchor="ctr"/>
          <a:lstStyle/>
          <a:p>
            <a:endParaRPr lang="en-US"/>
          </a:p>
        </p:txBody>
      </p:sp>
      <p:graphicFrame>
        <p:nvGraphicFramePr>
          <p:cNvPr id="73734" name="Object 6"/>
          <p:cNvGraphicFramePr>
            <a:graphicFrameLocks noGrp="1" noChangeAspect="1"/>
          </p:cNvGraphicFramePr>
          <p:nvPr>
            <p:ph type="body" idx="1"/>
          </p:nvPr>
        </p:nvGraphicFramePr>
        <p:xfrm>
          <a:off x="3884613" y="1444626"/>
          <a:ext cx="5097462" cy="3427413"/>
        </p:xfrm>
        <a:graphic>
          <a:graphicData uri="http://schemas.openxmlformats.org/presentationml/2006/ole">
            <mc:AlternateContent xmlns:mc="http://schemas.openxmlformats.org/markup-compatibility/2006">
              <mc:Choice xmlns:v="urn:schemas-microsoft-com:vml" Requires="v">
                <p:oleObj spid="_x0000_s17410" name="VISIO" r:id="rId6" imgW="5686920" imgH="3823560" progId="Visio.Drawing.11">
                  <p:embed/>
                </p:oleObj>
              </mc:Choice>
              <mc:Fallback>
                <p:oleObj name="VISIO" r:id="rId6" imgW="5686920" imgH="3823560" progId="Visio.Drawing.11">
                  <p:embed/>
                  <p:pic>
                    <p:nvPicPr>
                      <p:cNvPr id="73734"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4613" y="1444626"/>
                        <a:ext cx="5097462" cy="342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F5CD8829-8C7F-7E46-A4CF-331EF7E7AD1C}"/>
              </a:ext>
            </a:extLst>
          </p:cNvPr>
          <p:cNvSpPr>
            <a:spLocks noGrp="1"/>
          </p:cNvSpPr>
          <p:nvPr>
            <p:ph type="sldNum" sz="quarter" idx="12"/>
          </p:nvPr>
        </p:nvSpPr>
        <p:spPr/>
        <p:txBody>
          <a:bodyPr/>
          <a:lstStyle/>
          <a:p>
            <a:fld id="{6DDFBD2C-A080-5A4B-B075-F8D248F9258F}" type="slidenum">
              <a:rPr lang="en-US" smtClean="0"/>
              <a:t>21</a:t>
            </a:fld>
            <a:endParaRPr lang="en-US"/>
          </a:p>
        </p:txBody>
      </p:sp>
    </p:spTree>
    <p:extLst>
      <p:ext uri="{BB962C8B-B14F-4D97-AF65-F5344CB8AC3E}">
        <p14:creationId xmlns:p14="http://schemas.microsoft.com/office/powerpoint/2010/main" val="351615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fontScale="90000"/>
          </a:bodyPr>
          <a:lstStyle/>
          <a:p>
            <a:r>
              <a:rPr lang="en-US" dirty="0"/>
              <a:t>Encapsulation and decapsulation: </a:t>
            </a:r>
            <a:br>
              <a:rPr lang="en-US" dirty="0"/>
            </a:br>
            <a:r>
              <a:rPr lang="en-US" dirty="0"/>
              <a:t>Application data</a:t>
            </a:r>
          </a:p>
        </p:txBody>
      </p:sp>
      <p:graphicFrame>
        <p:nvGraphicFramePr>
          <p:cNvPr id="74755" name="Object 3"/>
          <p:cNvGraphicFramePr>
            <a:graphicFrameLocks noChangeAspect="1"/>
          </p:cNvGraphicFramePr>
          <p:nvPr>
            <p:extLst>
              <p:ext uri="{D42A27DB-BD31-4B8C-83A1-F6EECF244321}">
                <p14:modId xmlns:p14="http://schemas.microsoft.com/office/powerpoint/2010/main" val="1613837667"/>
              </p:ext>
            </p:extLst>
          </p:nvPr>
        </p:nvGraphicFramePr>
        <p:xfrm>
          <a:off x="1981201" y="5310188"/>
          <a:ext cx="8467725" cy="1122362"/>
        </p:xfrm>
        <a:graphic>
          <a:graphicData uri="http://schemas.openxmlformats.org/presentationml/2006/ole">
            <mc:AlternateContent xmlns:mc="http://schemas.openxmlformats.org/markup-compatibility/2006">
              <mc:Choice xmlns:v="urn:schemas-microsoft-com:vml" Requires="v">
                <p:oleObj spid="_x0000_s18433" name="Visio" r:id="rId4" imgW="8866238" imgH="1022490" progId="Visio.Drawing.11">
                  <p:embed/>
                </p:oleObj>
              </mc:Choice>
              <mc:Fallback>
                <p:oleObj name="Visio" r:id="rId4" imgW="8866238" imgH="1022490" progId="Visio.Drawing.11">
                  <p:embed/>
                  <p:pic>
                    <p:nvPicPr>
                      <p:cNvPr id="74755" name="Object 3"/>
                      <p:cNvPicPr>
                        <a:picLocks noChangeAspect="1" noChangeArrowheads="1"/>
                      </p:cNvPicPr>
                      <p:nvPr/>
                    </p:nvPicPr>
                    <p:blipFill>
                      <a:blip r:embed="rId5"/>
                      <a:srcRect/>
                      <a:stretch>
                        <a:fillRect/>
                      </a:stretch>
                    </p:blipFill>
                    <p:spPr bwMode="auto">
                      <a:xfrm>
                        <a:off x="1981201" y="5310188"/>
                        <a:ext cx="8467725" cy="112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4765" name="Group 13"/>
          <p:cNvGrpSpPr>
            <a:grpSpLocks/>
          </p:cNvGrpSpPr>
          <p:nvPr/>
        </p:nvGrpSpPr>
        <p:grpSpPr bwMode="auto">
          <a:xfrm>
            <a:off x="6248400" y="3733800"/>
            <a:ext cx="3200400" cy="2743200"/>
            <a:chOff x="2976" y="2352"/>
            <a:chExt cx="2016" cy="1728"/>
          </a:xfrm>
        </p:grpSpPr>
        <p:sp>
          <p:nvSpPr>
            <p:cNvPr id="74761" name="Line 9"/>
            <p:cNvSpPr>
              <a:spLocks noChangeShapeType="1"/>
            </p:cNvSpPr>
            <p:nvPr/>
          </p:nvSpPr>
          <p:spPr bwMode="auto">
            <a:xfrm>
              <a:off x="3168" y="2976"/>
              <a:ext cx="1488" cy="1056"/>
            </a:xfrm>
            <a:prstGeom prst="line">
              <a:avLst/>
            </a:prstGeom>
            <a:noFill/>
            <a:ln w="57150">
              <a:solidFill>
                <a:schemeClr val="tx1"/>
              </a:solidFill>
              <a:round/>
              <a:headEnd/>
              <a:tailEnd/>
            </a:ln>
            <a:effectLst/>
          </p:spPr>
          <p:txBody>
            <a:bodyPr wrap="none" anchor="ctr"/>
            <a:lstStyle/>
            <a:p>
              <a:endParaRPr lang="en-US"/>
            </a:p>
          </p:txBody>
        </p:sp>
        <p:sp>
          <p:nvSpPr>
            <p:cNvPr id="74762" name="Line 10"/>
            <p:cNvSpPr>
              <a:spLocks noChangeShapeType="1"/>
            </p:cNvSpPr>
            <p:nvPr/>
          </p:nvSpPr>
          <p:spPr bwMode="auto">
            <a:xfrm flipH="1">
              <a:off x="3168" y="3024"/>
              <a:ext cx="1488" cy="1056"/>
            </a:xfrm>
            <a:prstGeom prst="line">
              <a:avLst/>
            </a:prstGeom>
            <a:noFill/>
            <a:ln w="57150">
              <a:solidFill>
                <a:schemeClr val="tx1"/>
              </a:solidFill>
              <a:round/>
              <a:headEnd/>
              <a:tailEnd/>
            </a:ln>
            <a:effectLst/>
          </p:spPr>
          <p:txBody>
            <a:bodyPr wrap="none" anchor="ctr"/>
            <a:lstStyle/>
            <a:p>
              <a:endParaRPr lang="en-US"/>
            </a:p>
          </p:txBody>
        </p:sp>
        <p:sp>
          <p:nvSpPr>
            <p:cNvPr id="74764" name="Text Box 12"/>
            <p:cNvSpPr txBox="1">
              <a:spLocks noChangeArrowheads="1"/>
            </p:cNvSpPr>
            <p:nvPr/>
          </p:nvSpPr>
          <p:spPr bwMode="auto">
            <a:xfrm>
              <a:off x="2976" y="2352"/>
              <a:ext cx="2016" cy="494"/>
            </a:xfrm>
            <a:prstGeom prst="rect">
              <a:avLst/>
            </a:prstGeom>
            <a:noFill/>
            <a:ln w="9525">
              <a:noFill/>
              <a:miter lim="800000"/>
              <a:headEnd/>
              <a:tailEnd/>
            </a:ln>
            <a:effectLst/>
          </p:spPr>
          <p:txBody>
            <a:bodyPr>
              <a:spAutoFit/>
            </a:bodyPr>
            <a:lstStyle/>
            <a:p>
              <a:pPr algn="ctr">
                <a:spcBef>
                  <a:spcPct val="50000"/>
                </a:spcBef>
              </a:pPr>
              <a:r>
                <a:rPr lang="en-US" b="1">
                  <a:latin typeface="Arial" pitchFamily="34" charset="0"/>
                </a:rPr>
                <a:t>No Application Data</a:t>
              </a:r>
            </a:p>
            <a:p>
              <a:pPr algn="ctr">
                <a:spcBef>
                  <a:spcPct val="50000"/>
                </a:spcBef>
              </a:pPr>
              <a:r>
                <a:rPr lang="en-US" b="1">
                  <a:latin typeface="Arial" pitchFamily="34" charset="0"/>
                </a:rPr>
                <a:t>in this frame</a:t>
              </a:r>
            </a:p>
          </p:txBody>
        </p:sp>
      </p:grpSp>
      <p:sp>
        <p:nvSpPr>
          <p:cNvPr id="2" name="Slide Number Placeholder 1">
            <a:extLst>
              <a:ext uri="{FF2B5EF4-FFF2-40B4-BE49-F238E27FC236}">
                <a16:creationId xmlns:a16="http://schemas.microsoft.com/office/drawing/2014/main" id="{899236A7-D2AA-D54B-B3BD-F63FC82A00D4}"/>
              </a:ext>
            </a:extLst>
          </p:cNvPr>
          <p:cNvSpPr>
            <a:spLocks noGrp="1"/>
          </p:cNvSpPr>
          <p:nvPr>
            <p:ph type="sldNum" sz="quarter" idx="12"/>
          </p:nvPr>
        </p:nvSpPr>
        <p:spPr/>
        <p:txBody>
          <a:bodyPr/>
          <a:lstStyle/>
          <a:p>
            <a:fld id="{6DDFBD2C-A080-5A4B-B075-F8D248F9258F}" type="slidenum">
              <a:rPr lang="en-US" smtClean="0"/>
              <a:t>22</a:t>
            </a:fld>
            <a:endParaRPr lang="en-US"/>
          </a:p>
        </p:txBody>
      </p:sp>
    </p:spTree>
    <p:extLst>
      <p:ext uri="{BB962C8B-B14F-4D97-AF65-F5344CB8AC3E}">
        <p14:creationId xmlns:p14="http://schemas.microsoft.com/office/powerpoint/2010/main" val="180388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4765"/>
                                        </p:tgtEl>
                                        <p:attrNameLst>
                                          <p:attrName>style.visibility</p:attrName>
                                        </p:attrNameLst>
                                      </p:cBhvr>
                                      <p:to>
                                        <p:strVal val="visible"/>
                                      </p:to>
                                    </p:set>
                                    <p:anim calcmode="lin" valueType="num">
                                      <p:cBhvr>
                                        <p:cTn id="7" dur="500" fill="hold"/>
                                        <p:tgtEl>
                                          <p:spTgt spid="74765"/>
                                        </p:tgtEl>
                                        <p:attrNameLst>
                                          <p:attrName>ppt_w</p:attrName>
                                        </p:attrNameLst>
                                      </p:cBhvr>
                                      <p:tavLst>
                                        <p:tav tm="0">
                                          <p:val>
                                            <p:fltVal val="0"/>
                                          </p:val>
                                        </p:tav>
                                        <p:tav tm="100000">
                                          <p:val>
                                            <p:strVal val="#ppt_w"/>
                                          </p:val>
                                        </p:tav>
                                      </p:tavLst>
                                    </p:anim>
                                    <p:anim calcmode="lin" valueType="num">
                                      <p:cBhvr>
                                        <p:cTn id="8" dur="500" fill="hold"/>
                                        <p:tgtEl>
                                          <p:spTgt spid="747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a:t>Different views of networking</a:t>
            </a:r>
          </a:p>
        </p:txBody>
      </p:sp>
      <p:sp>
        <p:nvSpPr>
          <p:cNvPr id="66563" name="Rectangle 3"/>
          <p:cNvSpPr>
            <a:spLocks noGrp="1" noChangeArrowheads="1"/>
          </p:cNvSpPr>
          <p:nvPr>
            <p:ph type="body" idx="1"/>
          </p:nvPr>
        </p:nvSpPr>
        <p:spPr>
          <a:xfrm>
            <a:off x="741873" y="1716657"/>
            <a:ext cx="11231592" cy="1219200"/>
          </a:xfrm>
        </p:spPr>
        <p:txBody>
          <a:bodyPr>
            <a:normAutofit/>
          </a:bodyPr>
          <a:lstStyle/>
          <a:p>
            <a:r>
              <a:rPr lang="en-US" dirty="0"/>
              <a:t>Different Layers of the protocol stack have a different view of the network. This is HTTP’s and TCP’s view of the network</a:t>
            </a:r>
          </a:p>
        </p:txBody>
      </p:sp>
      <p:sp>
        <p:nvSpPr>
          <p:cNvPr id="66566" name="Rectangle 6"/>
          <p:cNvSpPr>
            <a:spLocks noChangeArrowheads="1"/>
          </p:cNvSpPr>
          <p:nvPr/>
        </p:nvSpPr>
        <p:spPr bwMode="auto">
          <a:xfrm>
            <a:off x="4300538" y="2338388"/>
            <a:ext cx="9144000" cy="369332"/>
          </a:xfrm>
          <a:prstGeom prst="rect">
            <a:avLst/>
          </a:prstGeom>
          <a:noFill/>
          <a:ln w="9525">
            <a:noFill/>
            <a:miter lim="800000"/>
            <a:headEnd/>
            <a:tailEnd/>
          </a:ln>
          <a:effectLst/>
        </p:spPr>
        <p:txBody>
          <a:bodyPr>
            <a:spAutoFit/>
          </a:bodyPr>
          <a:lstStyle/>
          <a:p>
            <a:endParaRPr lang="en-US"/>
          </a:p>
        </p:txBody>
      </p:sp>
      <p:graphicFrame>
        <p:nvGraphicFramePr>
          <p:cNvPr id="66565" name="Object 5"/>
          <p:cNvGraphicFramePr>
            <a:graphicFrameLocks noChangeAspect="1"/>
          </p:cNvGraphicFramePr>
          <p:nvPr>
            <p:extLst>
              <p:ext uri="{D42A27DB-BD31-4B8C-83A1-F6EECF244321}">
                <p14:modId xmlns:p14="http://schemas.microsoft.com/office/powerpoint/2010/main" val="1989769666"/>
              </p:ext>
            </p:extLst>
          </p:nvPr>
        </p:nvGraphicFramePr>
        <p:xfrm>
          <a:off x="2199737" y="2667000"/>
          <a:ext cx="6900863" cy="4191000"/>
        </p:xfrm>
        <a:graphic>
          <a:graphicData uri="http://schemas.openxmlformats.org/presentationml/2006/ole">
            <mc:AlternateContent xmlns:mc="http://schemas.openxmlformats.org/markup-compatibility/2006">
              <mc:Choice xmlns:v="urn:schemas-microsoft-com:vml" Requires="v">
                <p:oleObj spid="_x0000_s19457" r:id="rId4" imgW="6370421" imgH="4362387" progId="Visio.Drawing.11">
                  <p:embed/>
                </p:oleObj>
              </mc:Choice>
              <mc:Fallback>
                <p:oleObj r:id="rId4" imgW="6370421" imgH="4362387" progId="Visio.Drawing.11">
                  <p:embed/>
                  <p:pic>
                    <p:nvPicPr>
                      <p:cNvPr id="6656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9737" y="2667000"/>
                        <a:ext cx="6900863"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a:extLst>
              <a:ext uri="{FF2B5EF4-FFF2-40B4-BE49-F238E27FC236}">
                <a16:creationId xmlns:a16="http://schemas.microsoft.com/office/drawing/2014/main" id="{D338F7F1-DFDC-9344-AF88-EB4658AF293F}"/>
              </a:ext>
            </a:extLst>
          </p:cNvPr>
          <p:cNvSpPr>
            <a:spLocks noGrp="1"/>
          </p:cNvSpPr>
          <p:nvPr>
            <p:ph type="sldNum" sz="quarter" idx="12"/>
          </p:nvPr>
        </p:nvSpPr>
        <p:spPr/>
        <p:txBody>
          <a:bodyPr/>
          <a:lstStyle/>
          <a:p>
            <a:fld id="{6DDFBD2C-A080-5A4B-B075-F8D248F9258F}" type="slidenum">
              <a:rPr lang="en-US" smtClean="0"/>
              <a:t>23</a:t>
            </a:fld>
            <a:endParaRPr lang="en-US"/>
          </a:p>
        </p:txBody>
      </p:sp>
      <p:grpSp>
        <p:nvGrpSpPr>
          <p:cNvPr id="6" name="Group 5">
            <a:extLst>
              <a:ext uri="{FF2B5EF4-FFF2-40B4-BE49-F238E27FC236}">
                <a16:creationId xmlns:a16="http://schemas.microsoft.com/office/drawing/2014/main" id="{2C7038AE-8387-4A42-9946-A2AFB765E307}"/>
              </a:ext>
            </a:extLst>
          </p:cNvPr>
          <p:cNvGrpSpPr/>
          <p:nvPr/>
        </p:nvGrpSpPr>
        <p:grpSpPr>
          <a:xfrm>
            <a:off x="4213183" y="3310359"/>
            <a:ext cx="2164467" cy="2152892"/>
            <a:chOff x="9630136" y="2766349"/>
            <a:chExt cx="1851950" cy="1886674"/>
          </a:xfrm>
        </p:grpSpPr>
        <p:sp>
          <p:nvSpPr>
            <p:cNvPr id="3" name="Rectangle 2">
              <a:extLst>
                <a:ext uri="{FF2B5EF4-FFF2-40B4-BE49-F238E27FC236}">
                  <a16:creationId xmlns:a16="http://schemas.microsoft.com/office/drawing/2014/main" id="{B17ACC19-F5B5-B145-991E-1226EABAD7AD}"/>
                </a:ext>
              </a:extLst>
            </p:cNvPr>
            <p:cNvSpPr/>
            <p:nvPr/>
          </p:nvSpPr>
          <p:spPr>
            <a:xfrm>
              <a:off x="9630136" y="2766350"/>
              <a:ext cx="1851950" cy="1851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D9796396-6B66-7B45-9155-4AEB3BFFCAC3}"/>
                </a:ext>
              </a:extLst>
            </p:cNvPr>
            <p:cNvCxnSpPr/>
            <p:nvPr/>
          </p:nvCxnSpPr>
          <p:spPr>
            <a:xfrm>
              <a:off x="9630137" y="2766349"/>
              <a:ext cx="0" cy="18866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9624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dirty="0"/>
              <a:t>Network view of IP</a:t>
            </a:r>
          </a:p>
        </p:txBody>
      </p:sp>
      <p:graphicFrame>
        <p:nvGraphicFramePr>
          <p:cNvPr id="76805" name="Object 5"/>
          <p:cNvGraphicFramePr>
            <a:graphicFrameLocks noChangeAspect="1"/>
          </p:cNvGraphicFramePr>
          <p:nvPr>
            <p:extLst>
              <p:ext uri="{D42A27DB-BD31-4B8C-83A1-F6EECF244321}">
                <p14:modId xmlns:p14="http://schemas.microsoft.com/office/powerpoint/2010/main" val="679348486"/>
              </p:ext>
            </p:extLst>
          </p:nvPr>
        </p:nvGraphicFramePr>
        <p:xfrm>
          <a:off x="1690359" y="2041586"/>
          <a:ext cx="8602663" cy="4244975"/>
        </p:xfrm>
        <a:graphic>
          <a:graphicData uri="http://schemas.openxmlformats.org/presentationml/2006/ole">
            <mc:AlternateContent xmlns:mc="http://schemas.openxmlformats.org/markup-compatibility/2006">
              <mc:Choice xmlns:v="urn:schemas-microsoft-com:vml" Requires="v">
                <p:oleObj spid="_x0000_s20481" name="VISIO" r:id="rId4" imgW="8280000" imgH="4143600" progId="Visio.Drawing.11">
                  <p:embed/>
                </p:oleObj>
              </mc:Choice>
              <mc:Fallback>
                <p:oleObj name="VISIO" r:id="rId4" imgW="8280000" imgH="4143600" progId="Visio.Drawing.11">
                  <p:embed/>
                  <p:pic>
                    <p:nvPicPr>
                      <p:cNvPr id="7680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0359" y="2041586"/>
                        <a:ext cx="8602663" cy="424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a:extLst>
              <a:ext uri="{FF2B5EF4-FFF2-40B4-BE49-F238E27FC236}">
                <a16:creationId xmlns:a16="http://schemas.microsoft.com/office/drawing/2014/main" id="{02915BD3-A2B7-3943-8D9B-6886C70629DF}"/>
              </a:ext>
            </a:extLst>
          </p:cNvPr>
          <p:cNvSpPr>
            <a:spLocks noGrp="1"/>
          </p:cNvSpPr>
          <p:nvPr>
            <p:ph type="sldNum" sz="quarter" idx="12"/>
          </p:nvPr>
        </p:nvSpPr>
        <p:spPr/>
        <p:txBody>
          <a:bodyPr/>
          <a:lstStyle/>
          <a:p>
            <a:fld id="{6DDFBD2C-A080-5A4B-B075-F8D248F9258F}" type="slidenum">
              <a:rPr lang="en-US" smtClean="0"/>
              <a:t>24</a:t>
            </a:fld>
            <a:endParaRPr lang="en-US"/>
          </a:p>
        </p:txBody>
      </p:sp>
    </p:spTree>
    <p:extLst>
      <p:ext uri="{BB962C8B-B14F-4D97-AF65-F5344CB8AC3E}">
        <p14:creationId xmlns:p14="http://schemas.microsoft.com/office/powerpoint/2010/main" val="764830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dirty="0"/>
              <a:t>Network view of Ethernet</a:t>
            </a:r>
          </a:p>
        </p:txBody>
      </p:sp>
      <p:sp>
        <p:nvSpPr>
          <p:cNvPr id="92164" name="Rectangle 4"/>
          <p:cNvSpPr>
            <a:spLocks noChangeArrowheads="1"/>
          </p:cNvSpPr>
          <p:nvPr/>
        </p:nvSpPr>
        <p:spPr bwMode="auto">
          <a:xfrm>
            <a:off x="4300538" y="2338388"/>
            <a:ext cx="9144000" cy="369332"/>
          </a:xfrm>
          <a:prstGeom prst="rect">
            <a:avLst/>
          </a:prstGeom>
          <a:noFill/>
          <a:ln w="9525">
            <a:noFill/>
            <a:miter lim="800000"/>
            <a:headEnd/>
            <a:tailEnd/>
          </a:ln>
          <a:effectLst/>
        </p:spPr>
        <p:txBody>
          <a:bodyPr>
            <a:spAutoFit/>
          </a:bodyPr>
          <a:lstStyle/>
          <a:p>
            <a:endParaRPr lang="en-US"/>
          </a:p>
        </p:txBody>
      </p:sp>
      <p:sp>
        <p:nvSpPr>
          <p:cNvPr id="92167" name="Rectangle 7"/>
          <p:cNvSpPr>
            <a:spLocks noChangeArrowheads="1"/>
          </p:cNvSpPr>
          <p:nvPr/>
        </p:nvSpPr>
        <p:spPr bwMode="auto">
          <a:xfrm>
            <a:off x="4229100" y="2409825"/>
            <a:ext cx="9144000" cy="369332"/>
          </a:xfrm>
          <a:prstGeom prst="rect">
            <a:avLst/>
          </a:prstGeom>
          <a:noFill/>
          <a:ln w="9525">
            <a:noFill/>
            <a:miter lim="800000"/>
            <a:headEnd/>
            <a:tailEnd/>
          </a:ln>
          <a:effectLst/>
        </p:spPr>
        <p:txBody>
          <a:bodyPr>
            <a:spAutoFit/>
          </a:bodyPr>
          <a:lstStyle/>
          <a:p>
            <a:endParaRPr lang="en-US"/>
          </a:p>
        </p:txBody>
      </p:sp>
      <p:graphicFrame>
        <p:nvGraphicFramePr>
          <p:cNvPr id="92166" name="Object 6"/>
          <p:cNvGraphicFramePr>
            <a:graphicFrameLocks noChangeAspect="1"/>
          </p:cNvGraphicFramePr>
          <p:nvPr>
            <p:extLst>
              <p:ext uri="{D42A27DB-BD31-4B8C-83A1-F6EECF244321}">
                <p14:modId xmlns:p14="http://schemas.microsoft.com/office/powerpoint/2010/main" val="2979556125"/>
              </p:ext>
            </p:extLst>
          </p:nvPr>
        </p:nvGraphicFramePr>
        <p:xfrm>
          <a:off x="2464280" y="2741762"/>
          <a:ext cx="6667500" cy="3640138"/>
        </p:xfrm>
        <a:graphic>
          <a:graphicData uri="http://schemas.openxmlformats.org/presentationml/2006/ole">
            <mc:AlternateContent xmlns:mc="http://schemas.openxmlformats.org/markup-compatibility/2006">
              <mc:Choice xmlns:v="urn:schemas-microsoft-com:vml" Requires="v">
                <p:oleObj spid="_x0000_s21505" r:id="rId4" imgW="5237294" imgH="2867753" progId="Visio.Drawing.11">
                  <p:embed/>
                </p:oleObj>
              </mc:Choice>
              <mc:Fallback>
                <p:oleObj r:id="rId4" imgW="5237294" imgH="2867753" progId="Visio.Drawing.11">
                  <p:embed/>
                  <p:pic>
                    <p:nvPicPr>
                      <p:cNvPr id="9216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4280" y="2741762"/>
                        <a:ext cx="6667500" cy="3640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a:extLst>
              <a:ext uri="{FF2B5EF4-FFF2-40B4-BE49-F238E27FC236}">
                <a16:creationId xmlns:a16="http://schemas.microsoft.com/office/drawing/2014/main" id="{C23FC1EF-DDCB-6A48-8232-CDFF00A0555D}"/>
              </a:ext>
            </a:extLst>
          </p:cNvPr>
          <p:cNvSpPr>
            <a:spLocks noGrp="1"/>
          </p:cNvSpPr>
          <p:nvPr>
            <p:ph type="sldNum" sz="quarter" idx="12"/>
          </p:nvPr>
        </p:nvSpPr>
        <p:spPr/>
        <p:txBody>
          <a:bodyPr/>
          <a:lstStyle/>
          <a:p>
            <a:fld id="{6DDFBD2C-A080-5A4B-B075-F8D248F9258F}" type="slidenum">
              <a:rPr lang="en-US" smtClean="0"/>
              <a:t>25</a:t>
            </a:fld>
            <a:endParaRPr lang="en-US"/>
          </a:p>
        </p:txBody>
      </p:sp>
      <p:sp>
        <p:nvSpPr>
          <p:cNvPr id="6" name="Content Placeholder 5">
            <a:extLst>
              <a:ext uri="{FF2B5EF4-FFF2-40B4-BE49-F238E27FC236}">
                <a16:creationId xmlns:a16="http://schemas.microsoft.com/office/drawing/2014/main" id="{89397B3C-5747-7F4B-8B02-E9D55D89EC3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57528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5FC63-CAFE-2548-A2F8-12C586199918}"/>
              </a:ext>
            </a:extLst>
          </p:cNvPr>
          <p:cNvSpPr>
            <a:spLocks noGrp="1"/>
          </p:cNvSpPr>
          <p:nvPr>
            <p:ph type="ctrTitle"/>
          </p:nvPr>
        </p:nvSpPr>
        <p:spPr/>
        <p:txBody>
          <a:bodyPr/>
          <a:lstStyle/>
          <a:p>
            <a:r>
              <a:rPr lang="en-US" dirty="0"/>
              <a:t>Data Link Protocols</a:t>
            </a:r>
            <a:endParaRPr lang="en-US" b="1" dirty="0"/>
          </a:p>
        </p:txBody>
      </p:sp>
      <p:sp>
        <p:nvSpPr>
          <p:cNvPr id="3" name="Subtitle 2">
            <a:extLst>
              <a:ext uri="{FF2B5EF4-FFF2-40B4-BE49-F238E27FC236}">
                <a16:creationId xmlns:a16="http://schemas.microsoft.com/office/drawing/2014/main" id="{8F792578-E66A-F04F-AA81-8686CD756D8A}"/>
              </a:ext>
            </a:extLst>
          </p:cNvPr>
          <p:cNvSpPr>
            <a:spLocks noGrp="1"/>
          </p:cNvSpPr>
          <p:nvPr>
            <p:ph type="subTitle" idx="1"/>
          </p:nvPr>
        </p:nvSpPr>
        <p:spPr>
          <a:xfrm>
            <a:off x="1524000" y="3951798"/>
            <a:ext cx="9144000" cy="1306002"/>
          </a:xfrm>
        </p:spPr>
        <p:txBody>
          <a:bodyPr/>
          <a:lstStyle/>
          <a:p>
            <a:r>
              <a:rPr lang="en-US" dirty="0"/>
              <a:t>ECE 461</a:t>
            </a:r>
            <a:br>
              <a:rPr lang="en-US" dirty="0"/>
            </a:br>
            <a:r>
              <a:rPr lang="en-US" dirty="0"/>
              <a:t>Professor </a:t>
            </a:r>
            <a:r>
              <a:rPr lang="en-US" dirty="0" err="1"/>
              <a:t>Jorg</a:t>
            </a:r>
            <a:r>
              <a:rPr lang="en-US" dirty="0"/>
              <a:t> </a:t>
            </a:r>
            <a:r>
              <a:rPr lang="en-US" dirty="0" err="1"/>
              <a:t>Liebeherr</a:t>
            </a:r>
            <a:endParaRPr lang="en-US" dirty="0"/>
          </a:p>
        </p:txBody>
      </p:sp>
      <p:sp>
        <p:nvSpPr>
          <p:cNvPr id="4" name="Rectangle 3">
            <a:extLst>
              <a:ext uri="{FF2B5EF4-FFF2-40B4-BE49-F238E27FC236}">
                <a16:creationId xmlns:a16="http://schemas.microsoft.com/office/drawing/2014/main" id="{EDBB11A0-3853-DA47-BF14-6C75B9BB2A7F}"/>
              </a:ext>
            </a:extLst>
          </p:cNvPr>
          <p:cNvSpPr/>
          <p:nvPr/>
        </p:nvSpPr>
        <p:spPr>
          <a:xfrm>
            <a:off x="-99733" y="1117787"/>
            <a:ext cx="12391465" cy="510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E55FF15-13BF-3447-B455-5D9401630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3120" y="5281567"/>
            <a:ext cx="4686888" cy="1257458"/>
          </a:xfrm>
          <a:prstGeom prst="rect">
            <a:avLst/>
          </a:prstGeom>
        </p:spPr>
      </p:pic>
      <p:sp>
        <p:nvSpPr>
          <p:cNvPr id="7" name="Slide Number Placeholder 6">
            <a:extLst>
              <a:ext uri="{FF2B5EF4-FFF2-40B4-BE49-F238E27FC236}">
                <a16:creationId xmlns:a16="http://schemas.microsoft.com/office/drawing/2014/main" id="{EE190652-1011-EC4B-80F4-E347B48EF1FF}"/>
              </a:ext>
            </a:extLst>
          </p:cNvPr>
          <p:cNvSpPr>
            <a:spLocks noGrp="1"/>
          </p:cNvSpPr>
          <p:nvPr>
            <p:ph type="sldNum" sz="quarter" idx="12"/>
          </p:nvPr>
        </p:nvSpPr>
        <p:spPr/>
        <p:txBody>
          <a:bodyPr/>
          <a:lstStyle/>
          <a:p>
            <a:fld id="{6DDFBD2C-A080-5A4B-B075-F8D248F9258F}" type="slidenum">
              <a:rPr lang="en-US" smtClean="0"/>
              <a:t>26</a:t>
            </a:fld>
            <a:endParaRPr lang="en-US" dirty="0"/>
          </a:p>
        </p:txBody>
      </p:sp>
    </p:spTree>
    <p:extLst>
      <p:ext uri="{BB962C8B-B14F-4D97-AF65-F5344CB8AC3E}">
        <p14:creationId xmlns:p14="http://schemas.microsoft.com/office/powerpoint/2010/main" val="330013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E1D2C-E98F-C743-B2E7-EEF104262ED3}"/>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DB756EFB-C906-2245-94D8-EA1578232534}"/>
              </a:ext>
            </a:extLst>
          </p:cNvPr>
          <p:cNvSpPr>
            <a:spLocks noGrp="1"/>
          </p:cNvSpPr>
          <p:nvPr>
            <p:ph idx="1"/>
          </p:nvPr>
        </p:nvSpPr>
        <p:spPr/>
        <p:txBody>
          <a:bodyPr/>
          <a:lstStyle/>
          <a:p>
            <a:pPr marL="0" indent="0">
              <a:buNone/>
            </a:pPr>
            <a:endParaRPr lang="en-US" dirty="0"/>
          </a:p>
          <a:p>
            <a:r>
              <a:rPr lang="en-US" dirty="0"/>
              <a:t>Types of data link networks</a:t>
            </a:r>
          </a:p>
          <a:p>
            <a:r>
              <a:rPr lang="en-US" dirty="0"/>
              <a:t>Format of a MAC address</a:t>
            </a:r>
          </a:p>
          <a:p>
            <a:r>
              <a:rPr lang="en-US" dirty="0"/>
              <a:t>Difference between an Ethernet switch and Ethernet hub</a:t>
            </a:r>
          </a:p>
          <a:p>
            <a:r>
              <a:rPr lang="en-US" dirty="0"/>
              <a:t>Format of Ethernet frames</a:t>
            </a:r>
          </a:p>
          <a:p>
            <a:r>
              <a:rPr lang="en-US" dirty="0"/>
              <a:t>Types of point-to-point links</a:t>
            </a:r>
          </a:p>
          <a:p>
            <a:endParaRPr lang="en-US" dirty="0"/>
          </a:p>
          <a:p>
            <a:endParaRPr lang="en-US" dirty="0"/>
          </a:p>
          <a:p>
            <a:endParaRPr lang="en-US" dirty="0"/>
          </a:p>
          <a:p>
            <a:pPr marL="514350" indent="-514350">
              <a:buFont typeface="+mj-lt"/>
              <a:buAutoNum type="arabicPeriod"/>
            </a:pPr>
            <a:endParaRPr lang="en-US" dirty="0"/>
          </a:p>
        </p:txBody>
      </p:sp>
      <p:sp>
        <p:nvSpPr>
          <p:cNvPr id="5" name="Slide Number Placeholder 4">
            <a:extLst>
              <a:ext uri="{FF2B5EF4-FFF2-40B4-BE49-F238E27FC236}">
                <a16:creationId xmlns:a16="http://schemas.microsoft.com/office/drawing/2014/main" id="{B22B92AA-C2C6-854C-8B9C-3EC7E58F03F6}"/>
              </a:ext>
            </a:extLst>
          </p:cNvPr>
          <p:cNvSpPr>
            <a:spLocks noGrp="1"/>
          </p:cNvSpPr>
          <p:nvPr>
            <p:ph type="sldNum" sz="quarter" idx="12"/>
          </p:nvPr>
        </p:nvSpPr>
        <p:spPr/>
        <p:txBody>
          <a:bodyPr/>
          <a:lstStyle/>
          <a:p>
            <a:fld id="{6DDFBD2C-A080-5A4B-B075-F8D248F9258F}" type="slidenum">
              <a:rPr lang="en-US" smtClean="0"/>
              <a:t>27</a:t>
            </a:fld>
            <a:endParaRPr lang="en-US"/>
          </a:p>
        </p:txBody>
      </p:sp>
    </p:spTree>
    <p:extLst>
      <p:ext uri="{BB962C8B-B14F-4D97-AF65-F5344CB8AC3E}">
        <p14:creationId xmlns:p14="http://schemas.microsoft.com/office/powerpoint/2010/main" val="167985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a:t>Internet protocol suite</a:t>
            </a:r>
          </a:p>
        </p:txBody>
      </p:sp>
      <p:graphicFrame>
        <p:nvGraphicFramePr>
          <p:cNvPr id="57348" name="Object 4"/>
          <p:cNvGraphicFramePr>
            <a:graphicFrameLocks noGrp="1" noChangeAspect="1"/>
          </p:cNvGraphicFramePr>
          <p:nvPr>
            <p:ph type="body" sz="half" idx="1"/>
            <p:extLst/>
          </p:nvPr>
        </p:nvGraphicFramePr>
        <p:xfrm>
          <a:off x="5753100" y="1425575"/>
          <a:ext cx="2781300" cy="4911725"/>
        </p:xfrm>
        <a:graphic>
          <a:graphicData uri="http://schemas.openxmlformats.org/presentationml/2006/ole">
            <mc:AlternateContent xmlns:mc="http://schemas.openxmlformats.org/markup-compatibility/2006">
              <mc:Choice xmlns:v="urn:schemas-microsoft-com:vml" Requires="v">
                <p:oleObj spid="_x0000_s22529" name="Visio" r:id="rId4" imgW="3303177" imgH="5835780" progId="Visio.Drawing.11">
                  <p:embed/>
                </p:oleObj>
              </mc:Choice>
              <mc:Fallback>
                <p:oleObj name="Visio" r:id="rId4" imgW="3303177" imgH="5835780" progId="Visio.Drawing.11">
                  <p:embed/>
                  <p:pic>
                    <p:nvPicPr>
                      <p:cNvPr id="57348" name="Object 4"/>
                      <p:cNvPicPr>
                        <a:picLocks noChangeAspect="1" noChangeArrowheads="1"/>
                      </p:cNvPicPr>
                      <p:nvPr/>
                    </p:nvPicPr>
                    <p:blipFill>
                      <a:blip r:embed="rId5"/>
                      <a:srcRect/>
                      <a:stretch>
                        <a:fillRect/>
                      </a:stretch>
                    </p:blipFill>
                    <p:spPr bwMode="auto">
                      <a:xfrm>
                        <a:off x="5753100" y="1425575"/>
                        <a:ext cx="2781300" cy="491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55" name="Text Box 11"/>
          <p:cNvSpPr txBox="1">
            <a:spLocks noChangeArrowheads="1"/>
          </p:cNvSpPr>
          <p:nvPr/>
        </p:nvSpPr>
        <p:spPr bwMode="auto">
          <a:xfrm>
            <a:off x="1163638" y="1844675"/>
            <a:ext cx="5181600" cy="4708975"/>
          </a:xfrm>
          <a:prstGeom prst="rect">
            <a:avLst/>
          </a:prstGeom>
          <a:noFill/>
          <a:ln w="9525">
            <a:noFill/>
            <a:miter lim="800000"/>
            <a:headEnd/>
            <a:tailEnd/>
          </a:ln>
          <a:effectLst/>
        </p:spPr>
        <p:txBody>
          <a:bodyPr lIns="91433" tIns="45717" rIns="91433" bIns="45717">
            <a:spAutoFit/>
          </a:bodyPr>
          <a:lstStyle/>
          <a:p>
            <a:pPr marL="342900" indent="-342900">
              <a:spcBef>
                <a:spcPct val="50000"/>
              </a:spcBef>
              <a:buFont typeface="Arial" panose="020B0604020202020204" pitchFamily="34" charset="0"/>
              <a:buChar char="•"/>
            </a:pPr>
            <a:r>
              <a:rPr lang="en-US" sz="2400" dirty="0">
                <a:latin typeface="Arial" charset="0"/>
              </a:rPr>
              <a:t>The Internet protocol suite does not define data link and physical layers</a:t>
            </a:r>
          </a:p>
          <a:p>
            <a:pPr marL="342900" indent="-342900">
              <a:spcBef>
                <a:spcPct val="50000"/>
              </a:spcBef>
              <a:buFont typeface="Arial" panose="020B0604020202020204" pitchFamily="34" charset="0"/>
              <a:buChar char="•"/>
            </a:pPr>
            <a:r>
              <a:rPr lang="en-US" sz="2400" dirty="0">
                <a:latin typeface="Arial" charset="0"/>
              </a:rPr>
              <a:t>Instead it takes advantage of existing lower layers, and defines interfaces to access them</a:t>
            </a:r>
          </a:p>
          <a:p>
            <a:pPr marL="342900" indent="-342900">
              <a:spcBef>
                <a:spcPct val="50000"/>
              </a:spcBef>
              <a:buFont typeface="Arial" panose="020B0604020202020204" pitchFamily="34" charset="0"/>
              <a:buChar char="•"/>
            </a:pPr>
            <a:r>
              <a:rPr lang="en-US" sz="2400" dirty="0">
                <a:latin typeface="Arial" charset="0"/>
              </a:rPr>
              <a:t>Data link layers are specified by other bodies (e.g., IEEE 802)</a:t>
            </a:r>
          </a:p>
          <a:p>
            <a:pPr marL="342900" indent="-342900">
              <a:spcBef>
                <a:spcPct val="50000"/>
              </a:spcBef>
              <a:buFont typeface="Arial" panose="020B0604020202020204" pitchFamily="34" charset="0"/>
              <a:buChar char="•"/>
            </a:pPr>
            <a:r>
              <a:rPr lang="en-US" sz="2400" dirty="0">
                <a:latin typeface="Arial" charset="0"/>
              </a:rPr>
              <a:t>In Internet terminology, any data link network is referred to as a “link”</a:t>
            </a:r>
          </a:p>
        </p:txBody>
      </p:sp>
      <p:grpSp>
        <p:nvGrpSpPr>
          <p:cNvPr id="57362" name="Group 18"/>
          <p:cNvGrpSpPr>
            <a:grpSpLocks/>
          </p:cNvGrpSpPr>
          <p:nvPr/>
        </p:nvGrpSpPr>
        <p:grpSpPr bwMode="auto">
          <a:xfrm>
            <a:off x="6629400" y="3953463"/>
            <a:ext cx="4724400" cy="3154362"/>
            <a:chOff x="2784" y="2208"/>
            <a:chExt cx="2976" cy="1987"/>
          </a:xfrm>
        </p:grpSpPr>
        <p:graphicFrame>
          <p:nvGraphicFramePr>
            <p:cNvPr id="57363" name="Object 19"/>
            <p:cNvGraphicFramePr>
              <a:graphicFrameLocks noChangeAspect="1"/>
            </p:cNvGraphicFramePr>
            <p:nvPr/>
          </p:nvGraphicFramePr>
          <p:xfrm>
            <a:off x="3600" y="3024"/>
            <a:ext cx="2160" cy="1171"/>
          </p:xfrm>
          <a:graphic>
            <a:graphicData uri="http://schemas.openxmlformats.org/presentationml/2006/ole">
              <mc:AlternateContent xmlns:mc="http://schemas.openxmlformats.org/markup-compatibility/2006">
                <mc:Choice xmlns:v="urn:schemas-microsoft-com:vml" Requires="v">
                  <p:oleObj spid="_x0000_s22530" name="Visio" r:id="rId6" imgW="3556102" imgH="2054352" progId="Visio.Drawing.6">
                    <p:embed/>
                  </p:oleObj>
                </mc:Choice>
                <mc:Fallback>
                  <p:oleObj name="Visio" r:id="rId6" imgW="3556102" imgH="2054352" progId="Visio.Drawing.6">
                    <p:embed/>
                    <p:pic>
                      <p:nvPicPr>
                        <p:cNvPr id="57363"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0" y="3024"/>
                          <a:ext cx="2160" cy="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64" name="Oval 20"/>
            <p:cNvSpPr>
              <a:spLocks noChangeArrowheads="1"/>
            </p:cNvSpPr>
            <p:nvPr/>
          </p:nvSpPr>
          <p:spPr bwMode="auto">
            <a:xfrm>
              <a:off x="2784" y="2208"/>
              <a:ext cx="1344" cy="816"/>
            </a:xfrm>
            <a:prstGeom prst="ellipse">
              <a:avLst/>
            </a:prstGeom>
            <a:noFill/>
            <a:ln w="9525">
              <a:solidFill>
                <a:schemeClr val="tx1"/>
              </a:solidFill>
              <a:round/>
              <a:headEnd/>
              <a:tailEnd/>
            </a:ln>
            <a:effectLst/>
          </p:spPr>
          <p:txBody>
            <a:bodyPr wrap="none" anchor="ctr"/>
            <a:lstStyle/>
            <a:p>
              <a:endParaRPr lang="en-US"/>
            </a:p>
          </p:txBody>
        </p:sp>
        <p:sp>
          <p:nvSpPr>
            <p:cNvPr id="57365" name="Line 21"/>
            <p:cNvSpPr>
              <a:spLocks noChangeShapeType="1"/>
            </p:cNvSpPr>
            <p:nvPr/>
          </p:nvSpPr>
          <p:spPr bwMode="auto">
            <a:xfrm>
              <a:off x="3024" y="2928"/>
              <a:ext cx="576" cy="288"/>
            </a:xfrm>
            <a:prstGeom prst="line">
              <a:avLst/>
            </a:prstGeom>
            <a:noFill/>
            <a:ln w="9525">
              <a:solidFill>
                <a:schemeClr val="tx1"/>
              </a:solidFill>
              <a:round/>
              <a:headEnd/>
              <a:tailEnd/>
            </a:ln>
            <a:effectLst/>
          </p:spPr>
          <p:txBody>
            <a:bodyPr/>
            <a:lstStyle/>
            <a:p>
              <a:endParaRPr lang="en-US"/>
            </a:p>
          </p:txBody>
        </p:sp>
        <p:sp>
          <p:nvSpPr>
            <p:cNvPr id="57366" name="Freeform 22"/>
            <p:cNvSpPr>
              <a:spLocks/>
            </p:cNvSpPr>
            <p:nvPr/>
          </p:nvSpPr>
          <p:spPr bwMode="auto">
            <a:xfrm>
              <a:off x="4092" y="2478"/>
              <a:ext cx="450" cy="741"/>
            </a:xfrm>
            <a:custGeom>
              <a:avLst/>
              <a:gdLst/>
              <a:ahLst/>
              <a:cxnLst>
                <a:cxn ang="0">
                  <a:pos x="0" y="0"/>
                </a:cxn>
                <a:cxn ang="0">
                  <a:pos x="450" y="741"/>
                </a:cxn>
              </a:cxnLst>
              <a:rect l="0" t="0" r="r" b="b"/>
              <a:pathLst>
                <a:path w="450" h="741">
                  <a:moveTo>
                    <a:pt x="0" y="0"/>
                  </a:moveTo>
                  <a:lnTo>
                    <a:pt x="450" y="741"/>
                  </a:lnTo>
                </a:path>
              </a:pathLst>
            </a:custGeom>
            <a:noFill/>
            <a:ln w="9525">
              <a:solidFill>
                <a:schemeClr val="tx1"/>
              </a:solidFill>
              <a:round/>
              <a:headEnd type="none" w="med" len="med"/>
              <a:tailEnd type="none" w="med" len="med"/>
            </a:ln>
            <a:effectLst/>
          </p:spPr>
          <p:txBody>
            <a:bodyPr/>
            <a:lstStyle/>
            <a:p>
              <a:endParaRPr lang="en-US"/>
            </a:p>
          </p:txBody>
        </p:sp>
      </p:grpSp>
      <p:sp>
        <p:nvSpPr>
          <p:cNvPr id="3" name="Slide Number Placeholder 2">
            <a:extLst>
              <a:ext uri="{FF2B5EF4-FFF2-40B4-BE49-F238E27FC236}">
                <a16:creationId xmlns:a16="http://schemas.microsoft.com/office/drawing/2014/main" id="{15A2109F-8852-ED49-BAFC-A39EAC752AF1}"/>
              </a:ext>
            </a:extLst>
          </p:cNvPr>
          <p:cNvSpPr>
            <a:spLocks noGrp="1"/>
          </p:cNvSpPr>
          <p:nvPr>
            <p:ph type="sldNum" sz="quarter" idx="12"/>
          </p:nvPr>
        </p:nvSpPr>
        <p:spPr/>
        <p:txBody>
          <a:bodyPr/>
          <a:lstStyle/>
          <a:p>
            <a:fld id="{6DDFBD2C-A080-5A4B-B075-F8D248F9258F}" type="slidenum">
              <a:rPr lang="en-US" smtClean="0"/>
              <a:t>28</a:t>
            </a:fld>
            <a:endParaRPr lang="en-US"/>
          </a:p>
        </p:txBody>
      </p:sp>
    </p:spTree>
    <p:extLst>
      <p:ext uri="{BB962C8B-B14F-4D97-AF65-F5344CB8AC3E}">
        <p14:creationId xmlns:p14="http://schemas.microsoft.com/office/powerpoint/2010/main" val="220464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7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a:t>Data link layer (Layer 2)</a:t>
            </a:r>
          </a:p>
        </p:txBody>
      </p:sp>
      <p:sp>
        <p:nvSpPr>
          <p:cNvPr id="62467" name="Rectangle 3"/>
          <p:cNvSpPr>
            <a:spLocks noGrp="1" noChangeArrowheads="1"/>
          </p:cNvSpPr>
          <p:nvPr>
            <p:ph type="body" idx="1"/>
          </p:nvPr>
        </p:nvSpPr>
        <p:spPr>
          <a:xfrm>
            <a:off x="838199" y="1635760"/>
            <a:ext cx="11130023" cy="4541203"/>
          </a:xfrm>
        </p:spPr>
        <p:txBody>
          <a:bodyPr/>
          <a:lstStyle/>
          <a:p>
            <a:r>
              <a:rPr lang="en-US" dirty="0"/>
              <a:t>The main tasks of the data link layer are:</a:t>
            </a:r>
          </a:p>
          <a:p>
            <a:pPr lvl="2"/>
            <a:r>
              <a:rPr lang="en-US" sz="2400" dirty="0"/>
              <a:t>Transfer data from the network layer of one node to the network layer of another node</a:t>
            </a:r>
          </a:p>
          <a:p>
            <a:pPr lvl="2"/>
            <a:r>
              <a:rPr lang="en-US" sz="2400" dirty="0"/>
              <a:t>Convert the raw bit stream of the physical layer into groups of bits (</a:t>
            </a:r>
            <a:r>
              <a:rPr lang="en-US" sz="2400" dirty="0">
                <a:solidFill>
                  <a:schemeClr val="accent5">
                    <a:lumMod val="75000"/>
                  </a:schemeClr>
                </a:solidFill>
              </a:rPr>
              <a:t>frames</a:t>
            </a:r>
            <a:r>
              <a:rPr lang="en-US" sz="2400" dirty="0"/>
              <a:t>)</a:t>
            </a:r>
          </a:p>
        </p:txBody>
      </p:sp>
      <p:graphicFrame>
        <p:nvGraphicFramePr>
          <p:cNvPr id="62469" name="Object 5"/>
          <p:cNvGraphicFramePr>
            <a:graphicFrameLocks noChangeAspect="1"/>
          </p:cNvGraphicFramePr>
          <p:nvPr/>
        </p:nvGraphicFramePr>
        <p:xfrm>
          <a:off x="2057401" y="3505201"/>
          <a:ext cx="8315325" cy="2714625"/>
        </p:xfrm>
        <a:graphic>
          <a:graphicData uri="http://schemas.openxmlformats.org/presentationml/2006/ole">
            <mc:AlternateContent xmlns:mc="http://schemas.openxmlformats.org/markup-compatibility/2006">
              <mc:Choice xmlns:v="urn:schemas-microsoft-com:vml" Requires="v">
                <p:oleObj spid="_x0000_s23553" name="VISIO" r:id="rId4" imgW="9664920" imgH="2932560" progId="Visio.Drawing.4">
                  <p:embed/>
                </p:oleObj>
              </mc:Choice>
              <mc:Fallback>
                <p:oleObj name="VISIO" r:id="rId4" imgW="9664920" imgH="2932560" progId="Visio.Drawing.4">
                  <p:embed/>
                  <p:pic>
                    <p:nvPicPr>
                      <p:cNvPr id="6246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1" y="3505201"/>
                        <a:ext cx="8315325"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lide Number Placeholder 2">
            <a:extLst>
              <a:ext uri="{FF2B5EF4-FFF2-40B4-BE49-F238E27FC236}">
                <a16:creationId xmlns:a16="http://schemas.microsoft.com/office/drawing/2014/main" id="{20053D5F-BC6E-CA4E-9EB2-2F21DFB6CB1B}"/>
              </a:ext>
            </a:extLst>
          </p:cNvPr>
          <p:cNvSpPr>
            <a:spLocks noGrp="1"/>
          </p:cNvSpPr>
          <p:nvPr>
            <p:ph type="sldNum" sz="quarter" idx="12"/>
          </p:nvPr>
        </p:nvSpPr>
        <p:spPr/>
        <p:txBody>
          <a:bodyPr/>
          <a:lstStyle/>
          <a:p>
            <a:fld id="{6DDFBD2C-A080-5A4B-B075-F8D248F9258F}" type="slidenum">
              <a:rPr lang="en-US" smtClean="0"/>
              <a:t>29</a:t>
            </a:fld>
            <a:endParaRPr lang="en-US"/>
          </a:p>
        </p:txBody>
      </p:sp>
    </p:spTree>
    <p:extLst>
      <p:ext uri="{BB962C8B-B14F-4D97-AF65-F5344CB8AC3E}">
        <p14:creationId xmlns:p14="http://schemas.microsoft.com/office/powerpoint/2010/main" val="3565753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E1D2C-E98F-C743-B2E7-EEF104262ED3}"/>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DB756EFB-C906-2245-94D8-EA1578232534}"/>
              </a:ext>
            </a:extLst>
          </p:cNvPr>
          <p:cNvSpPr>
            <a:spLocks noGrp="1"/>
          </p:cNvSpPr>
          <p:nvPr>
            <p:ph idx="1"/>
          </p:nvPr>
        </p:nvSpPr>
        <p:spPr/>
        <p:txBody>
          <a:bodyPr/>
          <a:lstStyle/>
          <a:p>
            <a:pPr marL="0" indent="0">
              <a:buNone/>
            </a:pPr>
            <a:endParaRPr lang="en-US" dirty="0"/>
          </a:p>
          <a:p>
            <a:r>
              <a:rPr lang="en-US" sz="3200" dirty="0"/>
              <a:t>Review: </a:t>
            </a:r>
          </a:p>
          <a:p>
            <a:pPr lvl="1"/>
            <a:r>
              <a:rPr lang="en-US" sz="2800" dirty="0"/>
              <a:t>Layered protocol suite</a:t>
            </a:r>
          </a:p>
          <a:p>
            <a:pPr lvl="1"/>
            <a:r>
              <a:rPr lang="en-US" sz="2800" dirty="0"/>
              <a:t>Interactions between layered protocols</a:t>
            </a:r>
          </a:p>
          <a:p>
            <a:pPr lvl="1"/>
            <a:r>
              <a:rPr lang="en-US" sz="2800" dirty="0"/>
              <a:t>Encapsulation and decapsulation</a:t>
            </a:r>
          </a:p>
          <a:p>
            <a:pPr marL="0" indent="0">
              <a:buNone/>
            </a:pPr>
            <a:endParaRPr lang="en-US" dirty="0"/>
          </a:p>
          <a:p>
            <a:endParaRPr lang="en-US" dirty="0"/>
          </a:p>
          <a:p>
            <a:pPr marL="514350" indent="-514350">
              <a:buFont typeface="+mj-lt"/>
              <a:buAutoNum type="arabicPeriod"/>
            </a:pPr>
            <a:endParaRPr lang="en-US" dirty="0"/>
          </a:p>
        </p:txBody>
      </p:sp>
      <p:sp>
        <p:nvSpPr>
          <p:cNvPr id="6" name="Slide Number Placeholder 5">
            <a:extLst>
              <a:ext uri="{FF2B5EF4-FFF2-40B4-BE49-F238E27FC236}">
                <a16:creationId xmlns:a16="http://schemas.microsoft.com/office/drawing/2014/main" id="{068C95D6-5614-AC41-B570-CD1FD4BDA15E}"/>
              </a:ext>
            </a:extLst>
          </p:cNvPr>
          <p:cNvSpPr>
            <a:spLocks noGrp="1"/>
          </p:cNvSpPr>
          <p:nvPr>
            <p:ph type="sldNum" sz="quarter" idx="12"/>
          </p:nvPr>
        </p:nvSpPr>
        <p:spPr/>
        <p:txBody>
          <a:bodyPr/>
          <a:lstStyle/>
          <a:p>
            <a:fld id="{6DDFBD2C-A080-5A4B-B075-F8D248F9258F}" type="slidenum">
              <a:rPr lang="en-US" smtClean="0"/>
              <a:t>3</a:t>
            </a:fld>
            <a:endParaRPr lang="en-US"/>
          </a:p>
        </p:txBody>
      </p:sp>
    </p:spTree>
    <p:extLst>
      <p:ext uri="{BB962C8B-B14F-4D97-AF65-F5344CB8AC3E}">
        <p14:creationId xmlns:p14="http://schemas.microsoft.com/office/powerpoint/2010/main" val="767987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a:t>Types of networks at the data link layer</a:t>
            </a:r>
          </a:p>
        </p:txBody>
      </p:sp>
      <p:sp>
        <p:nvSpPr>
          <p:cNvPr id="59395" name="Rectangle 3"/>
          <p:cNvSpPr>
            <a:spLocks noGrp="1" noChangeArrowheads="1"/>
          </p:cNvSpPr>
          <p:nvPr>
            <p:ph type="body" idx="1"/>
          </p:nvPr>
        </p:nvSpPr>
        <p:spPr>
          <a:xfrm>
            <a:off x="648182" y="1844674"/>
            <a:ext cx="5995686" cy="4556125"/>
          </a:xfrm>
          <a:ln/>
        </p:spPr>
        <p:txBody>
          <a:bodyPr/>
          <a:lstStyle/>
          <a:p>
            <a:pPr lvl="1"/>
            <a:r>
              <a:rPr lang="en-US" dirty="0">
                <a:solidFill>
                  <a:schemeClr val="accent5">
                    <a:lumMod val="75000"/>
                  </a:schemeClr>
                </a:solidFill>
              </a:rPr>
              <a:t>Broadcast networks: </a:t>
            </a:r>
            <a:r>
              <a:rPr lang="en-US" dirty="0"/>
              <a:t>All stations share a single communication channel</a:t>
            </a:r>
          </a:p>
          <a:p>
            <a:pPr lvl="2"/>
            <a:r>
              <a:rPr lang="en-US" dirty="0"/>
              <a:t>Most local area networks (LANs), e.g., Ethernet and </a:t>
            </a:r>
            <a:r>
              <a:rPr lang="en-US" dirty="0" err="1"/>
              <a:t>WiFi</a:t>
            </a:r>
            <a:r>
              <a:rPr lang="en-US" dirty="0"/>
              <a:t>,  are broadcast networks</a:t>
            </a:r>
          </a:p>
          <a:p>
            <a:pPr lvl="2"/>
            <a:r>
              <a:rPr lang="en-US" dirty="0"/>
              <a:t>Needs addresses, e.g., MAC addresses</a:t>
            </a:r>
          </a:p>
          <a:p>
            <a:pPr lvl="2"/>
            <a:endParaRPr lang="en-US" dirty="0"/>
          </a:p>
          <a:p>
            <a:pPr lvl="1"/>
            <a:r>
              <a:rPr lang="en-US" dirty="0">
                <a:solidFill>
                  <a:schemeClr val="accent5">
                    <a:lumMod val="75000"/>
                  </a:schemeClr>
                </a:solidFill>
              </a:rPr>
              <a:t>Point-to-Point networks: </a:t>
            </a:r>
            <a:r>
              <a:rPr lang="en-US" dirty="0"/>
              <a:t>Pairs of hosts (or routers) are directly connected</a:t>
            </a:r>
          </a:p>
          <a:p>
            <a:pPr lvl="2"/>
            <a:r>
              <a:rPr lang="en-US" dirty="0"/>
              <a:t>Wide area  networks (WANs) are mostly point-to-point</a:t>
            </a:r>
          </a:p>
          <a:p>
            <a:pPr lvl="2"/>
            <a:r>
              <a:rPr lang="en-US" dirty="0"/>
              <a:t>Addresses are not needed</a:t>
            </a:r>
          </a:p>
        </p:txBody>
      </p:sp>
      <p:graphicFrame>
        <p:nvGraphicFramePr>
          <p:cNvPr id="59396" name="Object 4"/>
          <p:cNvGraphicFramePr>
            <a:graphicFrameLocks noChangeAspect="1"/>
          </p:cNvGraphicFramePr>
          <p:nvPr>
            <p:extLst/>
          </p:nvPr>
        </p:nvGraphicFramePr>
        <p:xfrm>
          <a:off x="6799442" y="1709738"/>
          <a:ext cx="3843337" cy="2232025"/>
        </p:xfrm>
        <a:graphic>
          <a:graphicData uri="http://schemas.openxmlformats.org/presentationml/2006/ole">
            <mc:AlternateContent xmlns:mc="http://schemas.openxmlformats.org/markup-compatibility/2006">
              <mc:Choice xmlns:v="urn:schemas-microsoft-com:vml" Requires="v">
                <p:oleObj spid="_x0000_s24577" name="Visio" r:id="rId4" imgW="3264037" imgH="2042280" progId="Visio.Drawing.11">
                  <p:embed/>
                </p:oleObj>
              </mc:Choice>
              <mc:Fallback>
                <p:oleObj name="Visio" r:id="rId4" imgW="3264037" imgH="2042280" progId="Visio.Drawing.11">
                  <p:embed/>
                  <p:pic>
                    <p:nvPicPr>
                      <p:cNvPr id="59396" name="Object 4"/>
                      <p:cNvPicPr>
                        <a:picLocks noChangeAspect="1" noChangeArrowheads="1"/>
                      </p:cNvPicPr>
                      <p:nvPr/>
                    </p:nvPicPr>
                    <p:blipFill>
                      <a:blip r:embed="rId5"/>
                      <a:srcRect/>
                      <a:stretch>
                        <a:fillRect/>
                      </a:stretch>
                    </p:blipFill>
                    <p:spPr bwMode="auto">
                      <a:xfrm>
                        <a:off x="6799442" y="1709738"/>
                        <a:ext cx="3843337" cy="2232025"/>
                      </a:xfrm>
                      <a:prstGeom prst="rect">
                        <a:avLst/>
                      </a:prstGeom>
                      <a:noFill/>
                      <a:ln>
                        <a:noFill/>
                      </a:ln>
                      <a:effectLst/>
                      <a:extLst/>
                    </p:spPr>
                  </p:pic>
                </p:oleObj>
              </mc:Fallback>
            </mc:AlternateContent>
          </a:graphicData>
        </a:graphic>
      </p:graphicFrame>
      <p:sp>
        <p:nvSpPr>
          <p:cNvPr id="3" name="Slide Number Placeholder 2">
            <a:extLst>
              <a:ext uri="{FF2B5EF4-FFF2-40B4-BE49-F238E27FC236}">
                <a16:creationId xmlns:a16="http://schemas.microsoft.com/office/drawing/2014/main" id="{0004B291-B186-5743-B5A1-208DFB077592}"/>
              </a:ext>
            </a:extLst>
          </p:cNvPr>
          <p:cNvSpPr>
            <a:spLocks noGrp="1"/>
          </p:cNvSpPr>
          <p:nvPr>
            <p:ph type="sldNum" sz="quarter" idx="12"/>
          </p:nvPr>
        </p:nvSpPr>
        <p:spPr/>
        <p:txBody>
          <a:bodyPr/>
          <a:lstStyle/>
          <a:p>
            <a:fld id="{6DDFBD2C-A080-5A4B-B075-F8D248F9258F}" type="slidenum">
              <a:rPr lang="en-US" smtClean="0"/>
              <a:t>30</a:t>
            </a:fld>
            <a:endParaRPr lang="en-US"/>
          </a:p>
        </p:txBody>
      </p:sp>
      <p:graphicFrame>
        <p:nvGraphicFramePr>
          <p:cNvPr id="6" name="Object 4">
            <a:extLst>
              <a:ext uri="{FF2B5EF4-FFF2-40B4-BE49-F238E27FC236}">
                <a16:creationId xmlns:a16="http://schemas.microsoft.com/office/drawing/2014/main" id="{9EF592AC-312B-0144-B515-CA46DABA45B2}"/>
              </a:ext>
            </a:extLst>
          </p:cNvPr>
          <p:cNvGraphicFramePr>
            <a:graphicFrameLocks noChangeAspect="1"/>
          </p:cNvGraphicFramePr>
          <p:nvPr>
            <p:extLst/>
          </p:nvPr>
        </p:nvGraphicFramePr>
        <p:xfrm>
          <a:off x="7350270" y="4033044"/>
          <a:ext cx="4122737" cy="2232025"/>
        </p:xfrm>
        <a:graphic>
          <a:graphicData uri="http://schemas.openxmlformats.org/presentationml/2006/ole">
            <mc:AlternateContent xmlns:mc="http://schemas.openxmlformats.org/markup-compatibility/2006">
              <mc:Choice xmlns:v="urn:schemas-microsoft-com:vml" Requires="v">
                <p:oleObj spid="_x0000_s24578" name="Visio" r:id="rId6" imgW="3624128" imgH="2042280" progId="Visio.Drawing.11">
                  <p:embed/>
                </p:oleObj>
              </mc:Choice>
              <mc:Fallback>
                <p:oleObj name="Visio" r:id="rId6" imgW="3624128" imgH="2042280" progId="Visio.Drawing.11">
                  <p:embed/>
                  <p:pic>
                    <p:nvPicPr>
                      <p:cNvPr id="6" name="Object 4">
                        <a:extLst>
                          <a:ext uri="{FF2B5EF4-FFF2-40B4-BE49-F238E27FC236}">
                            <a16:creationId xmlns:a16="http://schemas.microsoft.com/office/drawing/2014/main" id="{9EF592AC-312B-0144-B515-CA46DABA45B2}"/>
                          </a:ext>
                        </a:extLst>
                      </p:cNvPr>
                      <p:cNvPicPr>
                        <a:picLocks noChangeAspect="1" noChangeArrowheads="1"/>
                      </p:cNvPicPr>
                      <p:nvPr/>
                    </p:nvPicPr>
                    <p:blipFill>
                      <a:blip r:embed="rId7"/>
                      <a:srcRect/>
                      <a:stretch>
                        <a:fillRect/>
                      </a:stretch>
                    </p:blipFill>
                    <p:spPr bwMode="auto">
                      <a:xfrm>
                        <a:off x="7350270" y="4033044"/>
                        <a:ext cx="4122737"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49266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dirty="0"/>
              <a:t>Medium Access Control (MAC)</a:t>
            </a:r>
          </a:p>
        </p:txBody>
      </p:sp>
      <p:sp>
        <p:nvSpPr>
          <p:cNvPr id="61443" name="Rectangle 3"/>
          <p:cNvSpPr>
            <a:spLocks noGrp="1" noChangeArrowheads="1"/>
          </p:cNvSpPr>
          <p:nvPr>
            <p:ph type="body" idx="1"/>
          </p:nvPr>
        </p:nvSpPr>
        <p:spPr>
          <a:xfrm>
            <a:off x="717630" y="1844674"/>
            <a:ext cx="6368970" cy="4403725"/>
          </a:xfrm>
        </p:spPr>
        <p:txBody>
          <a:bodyPr>
            <a:normAutofit lnSpcReduction="10000"/>
          </a:bodyPr>
          <a:lstStyle/>
          <a:p>
            <a:r>
              <a:rPr lang="en-US" sz="2400" dirty="0"/>
              <a:t>In a broadcast network, the stations must ensure that only one station transmits at a time on the shared communication channel</a:t>
            </a:r>
          </a:p>
          <a:p>
            <a:endParaRPr lang="en-US" sz="2400" dirty="0"/>
          </a:p>
          <a:p>
            <a:r>
              <a:rPr lang="en-US" sz="2400" dirty="0"/>
              <a:t>Protocols to determine who can transmit at any time are called  </a:t>
            </a:r>
            <a:r>
              <a:rPr lang="en-US" sz="2400" dirty="0">
                <a:solidFill>
                  <a:schemeClr val="accent5">
                    <a:lumMod val="75000"/>
                  </a:schemeClr>
                </a:solidFill>
              </a:rPr>
              <a:t>Medium Access Control (MAC)</a:t>
            </a:r>
            <a:r>
              <a:rPr lang="en-US" sz="2400" dirty="0"/>
              <a:t> protocols</a:t>
            </a:r>
          </a:p>
          <a:p>
            <a:pPr lvl="1"/>
            <a:r>
              <a:rPr lang="en-US" sz="2000" dirty="0"/>
              <a:t>Ethernet: CSMA/CD </a:t>
            </a:r>
          </a:p>
          <a:p>
            <a:pPr lvl="1"/>
            <a:r>
              <a:rPr lang="en-US" sz="2000" dirty="0" err="1"/>
              <a:t>WiFi</a:t>
            </a:r>
            <a:r>
              <a:rPr lang="en-US" sz="2000" dirty="0"/>
              <a:t>:       CSMA/CA</a:t>
            </a:r>
          </a:p>
          <a:p>
            <a:pPr lvl="1"/>
            <a:endParaRPr lang="en-US" sz="2000" dirty="0"/>
          </a:p>
          <a:p>
            <a:r>
              <a:rPr lang="en-US" sz="2400" dirty="0"/>
              <a:t>MAC protocol is running on a </a:t>
            </a:r>
            <a:r>
              <a:rPr lang="en-US" sz="2400" dirty="0">
                <a:solidFill>
                  <a:schemeClr val="accent5">
                    <a:lumMod val="75000"/>
                  </a:schemeClr>
                </a:solidFill>
              </a:rPr>
              <a:t>NIC (network interface controller):</a:t>
            </a:r>
          </a:p>
          <a:p>
            <a:pPr lvl="1"/>
            <a:r>
              <a:rPr lang="en-US" sz="2000" dirty="0"/>
              <a:t>NIC has a MAC address </a:t>
            </a:r>
          </a:p>
          <a:p>
            <a:endParaRPr lang="en-US" dirty="0"/>
          </a:p>
        </p:txBody>
      </p:sp>
      <p:graphicFrame>
        <p:nvGraphicFramePr>
          <p:cNvPr id="61445" name="Object 5"/>
          <p:cNvGraphicFramePr>
            <a:graphicFrameLocks noChangeAspect="1"/>
          </p:cNvGraphicFramePr>
          <p:nvPr>
            <p:extLst/>
          </p:nvPr>
        </p:nvGraphicFramePr>
        <p:xfrm>
          <a:off x="6978571" y="1715345"/>
          <a:ext cx="3609975" cy="2390775"/>
        </p:xfrm>
        <a:graphic>
          <a:graphicData uri="http://schemas.openxmlformats.org/presentationml/2006/ole">
            <mc:AlternateContent xmlns:mc="http://schemas.openxmlformats.org/markup-compatibility/2006">
              <mc:Choice xmlns:v="urn:schemas-microsoft-com:vml" Requires="v">
                <p:oleObj spid="_x0000_s25601" name="VISIO" r:id="rId4" imgW="4018320" imgH="2543760" progId="Visio.Drawing.4">
                  <p:embed/>
                </p:oleObj>
              </mc:Choice>
              <mc:Fallback>
                <p:oleObj name="VISIO" r:id="rId4" imgW="4018320" imgH="2543760" progId="Visio.Drawing.4">
                  <p:embed/>
                  <p:pic>
                    <p:nvPicPr>
                      <p:cNvPr id="6144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8571" y="1715345"/>
                        <a:ext cx="360997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1446" name="Picture 6"/>
          <p:cNvPicPr>
            <a:picLocks noChangeAspect="1" noChangeArrowheads="1"/>
          </p:cNvPicPr>
          <p:nvPr/>
        </p:nvPicPr>
        <p:blipFill>
          <a:blip r:embed="rId6" cstate="print"/>
          <a:srcRect/>
          <a:stretch>
            <a:fillRect/>
          </a:stretch>
        </p:blipFill>
        <p:spPr bwMode="auto">
          <a:xfrm>
            <a:off x="7391400" y="4114800"/>
            <a:ext cx="2857500" cy="2857500"/>
          </a:xfrm>
          <a:prstGeom prst="rect">
            <a:avLst/>
          </a:prstGeom>
          <a:noFill/>
          <a:ln w="9525" cap="flat" cmpd="sng">
            <a:noFill/>
            <a:prstDash val="solid"/>
            <a:miter lim="800000"/>
            <a:headEnd/>
            <a:tailEnd/>
          </a:ln>
        </p:spPr>
      </p:pic>
      <p:sp>
        <p:nvSpPr>
          <p:cNvPr id="7" name="TextBox 6"/>
          <p:cNvSpPr txBox="1"/>
          <p:nvPr/>
        </p:nvSpPr>
        <p:spPr>
          <a:xfrm>
            <a:off x="8413830" y="6204030"/>
            <a:ext cx="2514600" cy="369332"/>
          </a:xfrm>
          <a:prstGeom prst="rect">
            <a:avLst/>
          </a:prstGeom>
          <a:noFill/>
        </p:spPr>
        <p:txBody>
          <a:bodyPr wrap="square" rtlCol="0">
            <a:spAutoFit/>
          </a:bodyPr>
          <a:lstStyle/>
          <a:p>
            <a:pPr>
              <a:buNone/>
            </a:pPr>
            <a:r>
              <a:rPr lang="en-US" dirty="0">
                <a:latin typeface="+mj-lt"/>
              </a:rPr>
              <a:t>Ethernet NIC</a:t>
            </a:r>
          </a:p>
        </p:txBody>
      </p:sp>
      <p:sp>
        <p:nvSpPr>
          <p:cNvPr id="2" name="Slide Number Placeholder 1">
            <a:extLst>
              <a:ext uri="{FF2B5EF4-FFF2-40B4-BE49-F238E27FC236}">
                <a16:creationId xmlns:a16="http://schemas.microsoft.com/office/drawing/2014/main" id="{7567387B-5C73-7E4D-9149-1C9836E780FE}"/>
              </a:ext>
            </a:extLst>
          </p:cNvPr>
          <p:cNvSpPr>
            <a:spLocks noGrp="1"/>
          </p:cNvSpPr>
          <p:nvPr>
            <p:ph type="sldNum" sz="quarter" idx="12"/>
          </p:nvPr>
        </p:nvSpPr>
        <p:spPr/>
        <p:txBody>
          <a:bodyPr/>
          <a:lstStyle/>
          <a:p>
            <a:fld id="{6DDFBD2C-A080-5A4B-B075-F8D248F9258F}" type="slidenum">
              <a:rPr lang="en-US" smtClean="0"/>
              <a:t>31</a:t>
            </a:fld>
            <a:endParaRPr lang="en-US"/>
          </a:p>
        </p:txBody>
      </p:sp>
    </p:spTree>
    <p:extLst>
      <p:ext uri="{BB962C8B-B14F-4D97-AF65-F5344CB8AC3E}">
        <p14:creationId xmlns:p14="http://schemas.microsoft.com/office/powerpoint/2010/main" val="2393782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dirty="0"/>
              <a:t>MAC Addresses</a:t>
            </a:r>
          </a:p>
        </p:txBody>
      </p:sp>
      <p:sp>
        <p:nvSpPr>
          <p:cNvPr id="61443" name="Rectangle 3"/>
          <p:cNvSpPr>
            <a:spLocks noGrp="1" noChangeArrowheads="1"/>
          </p:cNvSpPr>
          <p:nvPr>
            <p:ph type="body" idx="1"/>
          </p:nvPr>
        </p:nvSpPr>
        <p:spPr>
          <a:xfrm>
            <a:off x="838200" y="1635760"/>
            <a:ext cx="10515600" cy="4915511"/>
          </a:xfrm>
        </p:spPr>
        <p:txBody>
          <a:bodyPr>
            <a:normAutofit lnSpcReduction="10000"/>
          </a:bodyPr>
          <a:lstStyle/>
          <a:p>
            <a:r>
              <a:rPr lang="en-US" dirty="0"/>
              <a:t>A MAC address is an address of a NIC</a:t>
            </a:r>
          </a:p>
          <a:p>
            <a:pPr lvl="1"/>
            <a:r>
              <a:rPr lang="en-US" dirty="0"/>
              <a:t>Also called “hardware address” or “physical address”</a:t>
            </a:r>
          </a:p>
          <a:p>
            <a:pPr lvl="1"/>
            <a:r>
              <a:rPr lang="en-US" dirty="0"/>
              <a:t>Length of a MAC address is typically 6 bytes</a:t>
            </a:r>
          </a:p>
          <a:p>
            <a:pPr lvl="1"/>
            <a:endParaRPr lang="en-US" dirty="0"/>
          </a:p>
          <a:p>
            <a:r>
              <a:rPr lang="en-US" dirty="0"/>
              <a:t>MAC addresses are in hexadecimal notation, using “:” or “-” for byte separation:  </a:t>
            </a:r>
            <a:r>
              <a:rPr lang="en-US" sz="2400" dirty="0">
                <a:solidFill>
                  <a:schemeClr val="accent5">
                    <a:lumMod val="75000"/>
                  </a:schemeClr>
                </a:solidFill>
                <a:latin typeface="Consolas" panose="020B0609020204030204" pitchFamily="49" charset="0"/>
                <a:cs typeface="Consolas" panose="020B0609020204030204" pitchFamily="49" charset="0"/>
              </a:rPr>
              <a:t>c8:2a:14:04:0a:81 </a:t>
            </a:r>
            <a:endParaRPr lang="en-US" dirty="0">
              <a:solidFill>
                <a:schemeClr val="accent5">
                  <a:lumMod val="75000"/>
                </a:schemeClr>
              </a:solidFill>
              <a:latin typeface="Consolas" panose="020B0609020204030204" pitchFamily="49" charset="0"/>
              <a:cs typeface="Consolas" panose="020B0609020204030204" pitchFamily="49" charset="0"/>
            </a:endParaRPr>
          </a:p>
          <a:p>
            <a:pPr lvl="2"/>
            <a:r>
              <a:rPr lang="en-US" dirty="0"/>
              <a:t>Set by manufacturer of NIC </a:t>
            </a:r>
          </a:p>
          <a:p>
            <a:pPr lvl="2"/>
            <a:r>
              <a:rPr lang="en-US" dirty="0"/>
              <a:t>Intended to be permanent and globally unique </a:t>
            </a:r>
          </a:p>
          <a:p>
            <a:pPr lvl="2"/>
            <a:r>
              <a:rPr lang="en-US" dirty="0"/>
              <a:t>Today, most hardware allows to change MAC addresses</a:t>
            </a:r>
          </a:p>
          <a:p>
            <a:pPr lvl="2"/>
            <a:endParaRPr lang="en-US" dirty="0"/>
          </a:p>
          <a:p>
            <a:r>
              <a:rPr lang="en-US" dirty="0">
                <a:solidFill>
                  <a:schemeClr val="accent5">
                    <a:lumMod val="75000"/>
                  </a:schemeClr>
                </a:solidFill>
              </a:rPr>
              <a:t>Broadcast MAC address: </a:t>
            </a:r>
            <a:r>
              <a:rPr lang="en-US" sz="2400" dirty="0" err="1">
                <a:solidFill>
                  <a:schemeClr val="accent5">
                    <a:lumMod val="75000"/>
                  </a:schemeClr>
                </a:solidFill>
                <a:latin typeface="Consolas" panose="020B0609020204030204" pitchFamily="49" charset="0"/>
                <a:cs typeface="Consolas" panose="020B0609020204030204" pitchFamily="49" charset="0"/>
              </a:rPr>
              <a:t>ff:ff:ff:ff:ff:ff</a:t>
            </a:r>
            <a:endParaRPr lang="en-US" dirty="0">
              <a:solidFill>
                <a:schemeClr val="accent5">
                  <a:lumMod val="75000"/>
                </a:schemeClr>
              </a:solidFill>
              <a:latin typeface="Consolas" panose="020B0609020204030204" pitchFamily="49" charset="0"/>
              <a:cs typeface="Consolas" panose="020B0609020204030204" pitchFamily="49" charset="0"/>
            </a:endParaRPr>
          </a:p>
          <a:p>
            <a:r>
              <a:rPr lang="en-US" dirty="0">
                <a:solidFill>
                  <a:schemeClr val="accent5">
                    <a:lumMod val="75000"/>
                  </a:schemeClr>
                </a:solidFill>
              </a:rPr>
              <a:t>Multicast MAC address: </a:t>
            </a:r>
            <a:r>
              <a:rPr lang="en-US" sz="2400" dirty="0"/>
              <a:t>Last bit of first byte is set to “1”</a:t>
            </a:r>
            <a:endParaRPr lang="en-US" dirty="0"/>
          </a:p>
        </p:txBody>
      </p:sp>
      <p:sp>
        <p:nvSpPr>
          <p:cNvPr id="3" name="Slide Number Placeholder 2">
            <a:extLst>
              <a:ext uri="{FF2B5EF4-FFF2-40B4-BE49-F238E27FC236}">
                <a16:creationId xmlns:a16="http://schemas.microsoft.com/office/drawing/2014/main" id="{2555B943-D23D-3A49-9459-05714482D129}"/>
              </a:ext>
            </a:extLst>
          </p:cNvPr>
          <p:cNvSpPr>
            <a:spLocks noGrp="1"/>
          </p:cNvSpPr>
          <p:nvPr>
            <p:ph type="sldNum" sz="quarter" idx="12"/>
          </p:nvPr>
        </p:nvSpPr>
        <p:spPr/>
        <p:txBody>
          <a:bodyPr/>
          <a:lstStyle/>
          <a:p>
            <a:fld id="{6DDFBD2C-A080-5A4B-B075-F8D248F9258F}" type="slidenum">
              <a:rPr lang="en-US" smtClean="0"/>
              <a:t>32</a:t>
            </a:fld>
            <a:endParaRPr lang="en-US"/>
          </a:p>
        </p:txBody>
      </p:sp>
      <p:cxnSp>
        <p:nvCxnSpPr>
          <p:cNvPr id="4" name="Straight Connector 3">
            <a:extLst>
              <a:ext uri="{FF2B5EF4-FFF2-40B4-BE49-F238E27FC236}">
                <a16:creationId xmlns:a16="http://schemas.microsoft.com/office/drawing/2014/main" id="{B8CF428E-0DE5-0244-AD1D-64ABA7ACF1EA}"/>
              </a:ext>
            </a:extLst>
          </p:cNvPr>
          <p:cNvCxnSpPr/>
          <p:nvPr/>
        </p:nvCxnSpPr>
        <p:spPr>
          <a:xfrm>
            <a:off x="833377" y="5034987"/>
            <a:ext cx="10532962"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4024680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Grp="1" noChangeArrowheads="1"/>
          </p:cNvSpPr>
          <p:nvPr>
            <p:ph type="body" idx="1"/>
          </p:nvPr>
        </p:nvSpPr>
        <p:spPr>
          <a:xfrm>
            <a:off x="780327" y="1763082"/>
            <a:ext cx="6384402" cy="4541203"/>
          </a:xfrm>
        </p:spPr>
        <p:txBody>
          <a:bodyPr>
            <a:normAutofit/>
          </a:bodyPr>
          <a:lstStyle/>
          <a:p>
            <a:pPr>
              <a:lnSpc>
                <a:spcPct val="80000"/>
              </a:lnSpc>
              <a:tabLst>
                <a:tab pos="3257550" algn="l"/>
                <a:tab pos="5661025" algn="l"/>
              </a:tabLst>
            </a:pPr>
            <a:r>
              <a:rPr lang="en-US" dirty="0"/>
              <a:t>There are many (&gt;50) Ethernet variants </a:t>
            </a:r>
          </a:p>
          <a:p>
            <a:pPr lvl="1">
              <a:lnSpc>
                <a:spcPct val="80000"/>
              </a:lnSpc>
              <a:tabLst>
                <a:tab pos="3257550" algn="l"/>
                <a:tab pos="5661025" algn="l"/>
              </a:tabLst>
            </a:pPr>
            <a:r>
              <a:rPr lang="en-US" dirty="0"/>
              <a:t>Speed:              	2 </a:t>
            </a:r>
            <a:r>
              <a:rPr lang="en-US" dirty="0" err="1"/>
              <a:t>Mbps</a:t>
            </a:r>
            <a:r>
              <a:rPr lang="en-US" dirty="0"/>
              <a:t>  - 400 Gbps</a:t>
            </a:r>
          </a:p>
          <a:p>
            <a:pPr lvl="1">
              <a:lnSpc>
                <a:spcPct val="80000"/>
              </a:lnSpc>
              <a:tabLst>
                <a:tab pos="3257550" algn="l"/>
                <a:tab pos="5661025" algn="l"/>
              </a:tabLst>
            </a:pPr>
            <a:r>
              <a:rPr lang="en-US" dirty="0"/>
              <a:t>Frame formats:       	802.3, Ethernet II (DIX) </a:t>
            </a:r>
          </a:p>
          <a:p>
            <a:pPr lvl="1">
              <a:lnSpc>
                <a:spcPct val="80000"/>
              </a:lnSpc>
              <a:tabLst>
                <a:tab pos="3257550" algn="l"/>
                <a:tab pos="5661025" algn="l"/>
              </a:tabLst>
            </a:pPr>
            <a:endParaRPr lang="en-US" dirty="0"/>
          </a:p>
          <a:p>
            <a:pPr lvl="1">
              <a:lnSpc>
                <a:spcPct val="80000"/>
              </a:lnSpc>
              <a:tabLst>
                <a:tab pos="3257550" algn="l"/>
                <a:tab pos="5661025" algn="l"/>
              </a:tabLst>
            </a:pPr>
            <a:endParaRPr lang="en-US" dirty="0"/>
          </a:p>
          <a:p>
            <a:pPr>
              <a:lnSpc>
                <a:spcPct val="80000"/>
              </a:lnSpc>
              <a:tabLst>
                <a:tab pos="3257550" algn="l"/>
                <a:tab pos="5661025" algn="l"/>
              </a:tabLst>
            </a:pPr>
            <a:r>
              <a:rPr lang="en-US" dirty="0"/>
              <a:t>Ethernet was originally designed as a bus topology</a:t>
            </a:r>
          </a:p>
          <a:p>
            <a:pPr>
              <a:buNone/>
            </a:pPr>
            <a:endParaRPr lang="en-US" dirty="0"/>
          </a:p>
          <a:p>
            <a:r>
              <a:rPr lang="en-US" dirty="0"/>
              <a:t>Since mid-1990s, nodes are connected to a hub or switch in a star configuration</a:t>
            </a:r>
          </a:p>
        </p:txBody>
      </p:sp>
      <p:graphicFrame>
        <p:nvGraphicFramePr>
          <p:cNvPr id="107523" name="Object 3"/>
          <p:cNvGraphicFramePr>
            <a:graphicFrameLocks noChangeAspect="1"/>
          </p:cNvGraphicFramePr>
          <p:nvPr>
            <p:extLst/>
          </p:nvPr>
        </p:nvGraphicFramePr>
        <p:xfrm>
          <a:off x="7944308" y="2122467"/>
          <a:ext cx="4015876" cy="1765964"/>
        </p:xfrm>
        <a:graphic>
          <a:graphicData uri="http://schemas.openxmlformats.org/presentationml/2006/ole">
            <mc:AlternateContent xmlns:mc="http://schemas.openxmlformats.org/markup-compatibility/2006">
              <mc:Choice xmlns:v="urn:schemas-microsoft-com:vml" Requires="v">
                <p:oleObj spid="_x0000_s26625" name="VISIO" r:id="rId4" imgW="5381640" imgH="2332440" progId="Visio.Drawing.4">
                  <p:embed/>
                </p:oleObj>
              </mc:Choice>
              <mc:Fallback>
                <p:oleObj name="VISIO" r:id="rId4" imgW="5381640" imgH="2332440" progId="Visio.Drawing.4">
                  <p:embed/>
                  <p:pic>
                    <p:nvPicPr>
                      <p:cNvPr id="10752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4308" y="2122467"/>
                        <a:ext cx="4015876" cy="1765964"/>
                      </a:xfrm>
                      <a:prstGeom prst="rect">
                        <a:avLst/>
                      </a:prstGeom>
                      <a:solidFill>
                        <a:srgbClr val="FFFFFF"/>
                      </a:solidFill>
                      <a:effectLst/>
                    </p:spPr>
                  </p:pic>
                </p:oleObj>
              </mc:Fallback>
            </mc:AlternateContent>
          </a:graphicData>
        </a:graphic>
      </p:graphicFrame>
      <p:sp>
        <p:nvSpPr>
          <p:cNvPr id="107522" name="Rectangle 2"/>
          <p:cNvSpPr>
            <a:spLocks noGrp="1" noChangeArrowheads="1"/>
          </p:cNvSpPr>
          <p:nvPr>
            <p:ph type="title"/>
          </p:nvPr>
        </p:nvSpPr>
        <p:spPr/>
        <p:txBody>
          <a:bodyPr/>
          <a:lstStyle/>
          <a:p>
            <a:r>
              <a:rPr lang="en-US" dirty="0"/>
              <a:t>Ethernet Topology</a:t>
            </a:r>
          </a:p>
        </p:txBody>
      </p:sp>
      <p:graphicFrame>
        <p:nvGraphicFramePr>
          <p:cNvPr id="6" name="Object 4"/>
          <p:cNvGraphicFramePr>
            <a:graphicFrameLocks noChangeAspect="1"/>
          </p:cNvGraphicFramePr>
          <p:nvPr>
            <p:extLst/>
          </p:nvPr>
        </p:nvGraphicFramePr>
        <p:xfrm>
          <a:off x="7533190" y="4211516"/>
          <a:ext cx="4278312" cy="2484438"/>
        </p:xfrm>
        <a:graphic>
          <a:graphicData uri="http://schemas.openxmlformats.org/presentationml/2006/ole">
            <mc:AlternateContent xmlns:mc="http://schemas.openxmlformats.org/markup-compatibility/2006">
              <mc:Choice xmlns:v="urn:schemas-microsoft-com:vml" Requires="v">
                <p:oleObj spid="_x0000_s26626" name="VISIO" r:id="rId6" imgW="5381640" imgH="3109680" progId="Visio.Drawing.4">
                  <p:embed/>
                </p:oleObj>
              </mc:Choice>
              <mc:Fallback>
                <p:oleObj name="VISIO" r:id="rId6" imgW="5381640" imgH="3109680" progId="Visio.Drawing.4">
                  <p:embed/>
                  <p:pic>
                    <p:nvPicPr>
                      <p:cNvPr id="6"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33190" y="4211516"/>
                        <a:ext cx="4278312" cy="2484438"/>
                      </a:xfrm>
                      <a:prstGeom prst="rect">
                        <a:avLst/>
                      </a:prstGeom>
                      <a:solidFill>
                        <a:srgbClr val="FFFFFF"/>
                      </a:solidFill>
                      <a:effectLst/>
                      <a:extLst>
                        <a:ext uri="{AF507438-7753-43E0-B8FC-AC1667EBCBE1}">
                          <a14:hiddenEffects xmlns:a14="http://schemas.microsoft.com/office/drawing/2010/main">
                            <a:effectLst>
                              <a:outerShdw dist="107763" dir="2700000" algn="ctr" rotWithShape="0">
                                <a:srgbClr val="808080"/>
                              </a:outerShdw>
                            </a:effectLst>
                          </a14:hiddenEffects>
                        </a:ext>
                      </a:extLst>
                    </p:spPr>
                  </p:pic>
                </p:oleObj>
              </mc:Fallback>
            </mc:AlternateContent>
          </a:graphicData>
        </a:graphic>
      </p:graphicFrame>
      <p:pic>
        <p:nvPicPr>
          <p:cNvPr id="7" name="Picture 5" descr="Ethernet-hyb-05hb28"/>
          <p:cNvPicPr>
            <a:picLocks noChangeAspect="1" noChangeArrowheads="1"/>
          </p:cNvPicPr>
          <p:nvPr/>
        </p:nvPicPr>
        <p:blipFill>
          <a:blip r:embed="rId8" cstate="print"/>
          <a:srcRect/>
          <a:stretch>
            <a:fillRect/>
          </a:stretch>
        </p:blipFill>
        <p:spPr bwMode="auto">
          <a:xfrm>
            <a:off x="9155353" y="5676779"/>
            <a:ext cx="1117600" cy="838200"/>
          </a:xfrm>
          <a:prstGeom prst="rect">
            <a:avLst/>
          </a:prstGeom>
          <a:noFill/>
        </p:spPr>
      </p:pic>
      <p:sp>
        <p:nvSpPr>
          <p:cNvPr id="3" name="Slide Number Placeholder 2">
            <a:extLst>
              <a:ext uri="{FF2B5EF4-FFF2-40B4-BE49-F238E27FC236}">
                <a16:creationId xmlns:a16="http://schemas.microsoft.com/office/drawing/2014/main" id="{E2AE118F-1A5F-0F47-BACA-417015B8F23C}"/>
              </a:ext>
            </a:extLst>
          </p:cNvPr>
          <p:cNvSpPr>
            <a:spLocks noGrp="1"/>
          </p:cNvSpPr>
          <p:nvPr>
            <p:ph type="sldNum" sz="quarter" idx="12"/>
          </p:nvPr>
        </p:nvSpPr>
        <p:spPr>
          <a:xfrm>
            <a:off x="8610600" y="6356350"/>
            <a:ext cx="2743200" cy="365125"/>
          </a:xfrm>
        </p:spPr>
        <p:txBody>
          <a:bodyPr/>
          <a:lstStyle/>
          <a:p>
            <a:fld id="{6DDFBD2C-A080-5A4B-B075-F8D248F9258F}" type="slidenum">
              <a:rPr lang="en-US" smtClean="0"/>
              <a:t>33</a:t>
            </a:fld>
            <a:endParaRPr lang="en-US"/>
          </a:p>
        </p:txBody>
      </p:sp>
    </p:spTree>
    <p:extLst>
      <p:ext uri="{BB962C8B-B14F-4D97-AF65-F5344CB8AC3E}">
        <p14:creationId xmlns:p14="http://schemas.microsoft.com/office/powerpoint/2010/main" val="170072918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a:extLst>
              <a:ext uri="{FF2B5EF4-FFF2-40B4-BE49-F238E27FC236}">
                <a16:creationId xmlns:a16="http://schemas.microsoft.com/office/drawing/2014/main" id="{24DB81F3-4CB1-C448-85ED-66E6F6DDA2CF}"/>
              </a:ext>
            </a:extLst>
          </p:cNvPr>
          <p:cNvSpPr txBox="1">
            <a:spLocks noChangeArrowheads="1"/>
          </p:cNvSpPr>
          <p:nvPr/>
        </p:nvSpPr>
        <p:spPr>
          <a:xfrm>
            <a:off x="6129758" y="1628775"/>
            <a:ext cx="4877765" cy="511333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chemeClr val="accent5">
                    <a:lumMod val="75000"/>
                  </a:schemeClr>
                </a:solidFill>
              </a:rPr>
              <a:t>Ethernet switch</a:t>
            </a:r>
            <a:r>
              <a:rPr lang="en-US" sz="2400" dirty="0"/>
              <a:t> </a:t>
            </a:r>
          </a:p>
          <a:p>
            <a:r>
              <a:rPr lang="en-US" sz="2000" dirty="0"/>
              <a:t>Packet switch for Ethernet frames</a:t>
            </a:r>
          </a:p>
          <a:p>
            <a:r>
              <a:rPr lang="en-US" sz="2000" dirty="0"/>
              <a:t>Has routing table based on MAC addresses</a:t>
            </a:r>
          </a:p>
          <a:p>
            <a:r>
              <a:rPr lang="en-US" sz="2000" dirty="0"/>
              <a:t>Buffering of frames prevents collisions</a:t>
            </a:r>
          </a:p>
        </p:txBody>
      </p:sp>
      <p:sp>
        <p:nvSpPr>
          <p:cNvPr id="128002" name="Rectangle 2"/>
          <p:cNvSpPr>
            <a:spLocks noGrp="1" noChangeArrowheads="1"/>
          </p:cNvSpPr>
          <p:nvPr>
            <p:ph type="title"/>
          </p:nvPr>
        </p:nvSpPr>
        <p:spPr>
          <a:xfrm>
            <a:off x="838200" y="365125"/>
            <a:ext cx="10515600" cy="884555"/>
          </a:xfrm>
        </p:spPr>
        <p:txBody>
          <a:bodyPr/>
          <a:lstStyle/>
          <a:p>
            <a:r>
              <a:rPr lang="en-US"/>
              <a:t>Ethernet Hubs vs. Ethernet Switches</a:t>
            </a:r>
          </a:p>
        </p:txBody>
      </p:sp>
      <p:sp>
        <p:nvSpPr>
          <p:cNvPr id="128003" name="Rectangle 3"/>
          <p:cNvSpPr>
            <a:spLocks noGrp="1" noChangeArrowheads="1"/>
          </p:cNvSpPr>
          <p:nvPr>
            <p:ph type="body" idx="1"/>
          </p:nvPr>
        </p:nvSpPr>
        <p:spPr>
          <a:xfrm>
            <a:off x="838199" y="1635760"/>
            <a:ext cx="4798672" cy="5123855"/>
          </a:xfrm>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2400" b="1" dirty="0">
                <a:solidFill>
                  <a:schemeClr val="accent5">
                    <a:lumMod val="75000"/>
                  </a:schemeClr>
                </a:solidFill>
              </a:rPr>
              <a:t>Ethernet hub</a:t>
            </a:r>
            <a:r>
              <a:rPr lang="en-US" sz="2400" dirty="0"/>
              <a:t> </a:t>
            </a:r>
          </a:p>
          <a:p>
            <a:r>
              <a:rPr lang="en-US" sz="2000" dirty="0"/>
              <a:t>Does not perform buffering</a:t>
            </a:r>
          </a:p>
          <a:p>
            <a:r>
              <a:rPr lang="en-US" sz="2000" dirty="0"/>
              <a:t>Collisions occur if two frames arrive at the same time</a:t>
            </a:r>
          </a:p>
          <a:p>
            <a:r>
              <a:rPr lang="en-US" sz="2000" dirty="0"/>
              <a:t>Frame that arrives on one port is sent out on all ports</a:t>
            </a:r>
          </a:p>
        </p:txBody>
      </p:sp>
      <p:graphicFrame>
        <p:nvGraphicFramePr>
          <p:cNvPr id="128005" name="Object 5"/>
          <p:cNvGraphicFramePr>
            <a:graphicFrameLocks noChangeAspect="1"/>
          </p:cNvGraphicFramePr>
          <p:nvPr>
            <p:extLst/>
          </p:nvPr>
        </p:nvGraphicFramePr>
        <p:xfrm>
          <a:off x="6832920" y="3409708"/>
          <a:ext cx="3627438" cy="2532063"/>
        </p:xfrm>
        <a:graphic>
          <a:graphicData uri="http://schemas.openxmlformats.org/presentationml/2006/ole">
            <mc:AlternateContent xmlns:mc="http://schemas.openxmlformats.org/markup-compatibility/2006">
              <mc:Choice xmlns:v="urn:schemas-microsoft-com:vml" Requires="v">
                <p:oleObj spid="_x0000_s27649" name="VISIO" r:id="rId4" imgW="4403880" imgH="3109680" progId="Visio.Drawing.4">
                  <p:embed/>
                </p:oleObj>
              </mc:Choice>
              <mc:Fallback>
                <p:oleObj name="VISIO" r:id="rId4" imgW="4403880" imgH="3109680" progId="Visio.Drawing.4">
                  <p:embed/>
                  <p:pic>
                    <p:nvPicPr>
                      <p:cNvPr id="12800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2920" y="3409708"/>
                        <a:ext cx="3627438" cy="2532063"/>
                      </a:xfrm>
                      <a:prstGeom prst="rect">
                        <a:avLst/>
                      </a:prstGeom>
                      <a:solidFill>
                        <a:srgbClr val="FFFFFF"/>
                      </a:solidFill>
                      <a:effectLst/>
                      <a:extLst>
                        <a:ext uri="{AF507438-7753-43E0-B8FC-AC1667EBCBE1}">
                          <a14:hiddenEffects xmlns:a14="http://schemas.microsoft.com/office/drawing/2010/main">
                            <a:effectLst>
                              <a:outerShdw dist="107763" dir="2700000" algn="ctr" rotWithShape="0">
                                <a:srgbClr val="808080"/>
                              </a:outerShdw>
                            </a:effectLst>
                          </a14:hiddenEffects>
                        </a:ext>
                      </a:extLst>
                    </p:spPr>
                  </p:pic>
                </p:oleObj>
              </mc:Fallback>
            </mc:AlternateContent>
          </a:graphicData>
        </a:graphic>
      </p:graphicFrame>
      <p:pic>
        <p:nvPicPr>
          <p:cNvPr id="128006" name="Picture 6" descr="Ethernet-hyb-05hb28"/>
          <p:cNvPicPr>
            <a:picLocks noChangeAspect="1" noChangeArrowheads="1"/>
          </p:cNvPicPr>
          <p:nvPr/>
        </p:nvPicPr>
        <p:blipFill>
          <a:blip r:embed="rId6" cstate="print"/>
          <a:srcRect/>
          <a:stretch>
            <a:fillRect/>
          </a:stretch>
        </p:blipFill>
        <p:spPr bwMode="auto">
          <a:xfrm>
            <a:off x="2300469" y="5726572"/>
            <a:ext cx="1524000" cy="1143000"/>
          </a:xfrm>
          <a:prstGeom prst="rect">
            <a:avLst/>
          </a:prstGeom>
          <a:noFill/>
        </p:spPr>
      </p:pic>
      <p:pic>
        <p:nvPicPr>
          <p:cNvPr id="128004" name="Picture 4" descr="Fast-ethernet-switch-9200a"/>
          <p:cNvPicPr>
            <a:picLocks noChangeAspect="1" noChangeArrowheads="1"/>
          </p:cNvPicPr>
          <p:nvPr/>
        </p:nvPicPr>
        <p:blipFill>
          <a:blip r:embed="rId7" cstate="print"/>
          <a:srcRect/>
          <a:stretch>
            <a:fillRect/>
          </a:stretch>
        </p:blipFill>
        <p:spPr bwMode="auto">
          <a:xfrm>
            <a:off x="7791691" y="5756497"/>
            <a:ext cx="2514600" cy="788987"/>
          </a:xfrm>
          <a:prstGeom prst="rect">
            <a:avLst/>
          </a:prstGeom>
          <a:noFill/>
          <a:effectLst/>
        </p:spPr>
      </p:pic>
      <p:graphicFrame>
        <p:nvGraphicFramePr>
          <p:cNvPr id="128008" name="Object 8"/>
          <p:cNvGraphicFramePr>
            <a:graphicFrameLocks noChangeAspect="1"/>
          </p:cNvGraphicFramePr>
          <p:nvPr>
            <p:extLst/>
          </p:nvPr>
        </p:nvGraphicFramePr>
        <p:xfrm>
          <a:off x="1053298" y="3722224"/>
          <a:ext cx="3632200" cy="2184400"/>
        </p:xfrm>
        <a:graphic>
          <a:graphicData uri="http://schemas.openxmlformats.org/presentationml/2006/ole">
            <mc:AlternateContent xmlns:mc="http://schemas.openxmlformats.org/markup-compatibility/2006">
              <mc:Choice xmlns:v="urn:schemas-microsoft-com:vml" Requires="v">
                <p:oleObj spid="_x0000_s27650" name="VISIO" r:id="rId8" imgW="4403880" imgH="2668680" progId="Visio.Drawing.4">
                  <p:embed/>
                </p:oleObj>
              </mc:Choice>
              <mc:Fallback>
                <p:oleObj name="VISIO" r:id="rId8" imgW="4403880" imgH="2668680" progId="Visio.Drawing.4">
                  <p:embed/>
                  <p:pic>
                    <p:nvPicPr>
                      <p:cNvPr id="128008"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3298" y="3722224"/>
                        <a:ext cx="3632200" cy="2184400"/>
                      </a:xfrm>
                      <a:prstGeom prst="rect">
                        <a:avLst/>
                      </a:prstGeom>
                      <a:solidFill>
                        <a:srgbClr val="FFFFFF"/>
                      </a:solidFill>
                      <a:effectLst/>
                      <a:extLst>
                        <a:ext uri="{AF507438-7753-43E0-B8FC-AC1667EBCBE1}">
                          <a14:hiddenEffects xmlns:a14="http://schemas.microsoft.com/office/drawing/2010/main">
                            <a:effectLst>
                              <a:outerShdw dist="107763" dir="2700000" algn="ctr" rotWithShape="0">
                                <a:srgbClr val="808080"/>
                              </a:outerShdw>
                            </a:effectLst>
                          </a14:hiddenEffects>
                        </a:ext>
                      </a:extLst>
                    </p:spPr>
                  </p:pic>
                </p:oleObj>
              </mc:Fallback>
            </mc:AlternateContent>
          </a:graphicData>
        </a:graphic>
      </p:graphicFrame>
      <p:sp>
        <p:nvSpPr>
          <p:cNvPr id="128009" name="Text Box 9"/>
          <p:cNvSpPr txBox="1">
            <a:spLocks noChangeArrowheads="1"/>
          </p:cNvSpPr>
          <p:nvPr/>
        </p:nvSpPr>
        <p:spPr bwMode="auto">
          <a:xfrm>
            <a:off x="1071627" y="6079602"/>
            <a:ext cx="1600200" cy="369326"/>
          </a:xfrm>
          <a:prstGeom prst="rect">
            <a:avLst/>
          </a:prstGeom>
          <a:noFill/>
          <a:ln w="9525">
            <a:noFill/>
            <a:miter lim="800000"/>
            <a:headEnd/>
            <a:tailEnd/>
          </a:ln>
          <a:effectLst/>
        </p:spPr>
        <p:txBody>
          <a:bodyPr lIns="91433" tIns="45717" rIns="91433" bIns="45717">
            <a:spAutoFit/>
          </a:bodyPr>
          <a:lstStyle/>
          <a:p>
            <a:pPr algn="ctr">
              <a:spcBef>
                <a:spcPct val="50000"/>
              </a:spcBef>
              <a:buFontTx/>
              <a:buNone/>
            </a:pPr>
            <a:r>
              <a:rPr lang="en-US" b="1" dirty="0">
                <a:solidFill>
                  <a:srgbClr val="FF0000"/>
                </a:solidFill>
                <a:latin typeface="Arial" charset="0"/>
              </a:rPr>
              <a:t>Hub</a:t>
            </a:r>
          </a:p>
        </p:txBody>
      </p:sp>
      <p:sp>
        <p:nvSpPr>
          <p:cNvPr id="128010" name="Text Box 10"/>
          <p:cNvSpPr txBox="1">
            <a:spLocks noChangeArrowheads="1"/>
          </p:cNvSpPr>
          <p:nvPr/>
        </p:nvSpPr>
        <p:spPr bwMode="auto">
          <a:xfrm>
            <a:off x="6432633" y="5894405"/>
            <a:ext cx="1600200" cy="369326"/>
          </a:xfrm>
          <a:prstGeom prst="rect">
            <a:avLst/>
          </a:prstGeom>
          <a:noFill/>
          <a:ln w="9525">
            <a:noFill/>
            <a:miter lim="800000"/>
            <a:headEnd/>
            <a:tailEnd/>
          </a:ln>
          <a:effectLst/>
        </p:spPr>
        <p:txBody>
          <a:bodyPr lIns="91433" tIns="45717" rIns="91433" bIns="45717">
            <a:spAutoFit/>
          </a:bodyPr>
          <a:lstStyle/>
          <a:p>
            <a:pPr algn="ctr">
              <a:spcBef>
                <a:spcPct val="50000"/>
              </a:spcBef>
              <a:buFontTx/>
              <a:buNone/>
            </a:pPr>
            <a:r>
              <a:rPr lang="en-US" b="1" dirty="0">
                <a:solidFill>
                  <a:srgbClr val="FF0000"/>
                </a:solidFill>
                <a:latin typeface="Arial" charset="0"/>
              </a:rPr>
              <a:t>Switch</a:t>
            </a:r>
          </a:p>
        </p:txBody>
      </p:sp>
      <p:sp>
        <p:nvSpPr>
          <p:cNvPr id="3" name="Slide Number Placeholder 2">
            <a:extLst>
              <a:ext uri="{FF2B5EF4-FFF2-40B4-BE49-F238E27FC236}">
                <a16:creationId xmlns:a16="http://schemas.microsoft.com/office/drawing/2014/main" id="{E7C77763-EB09-354E-B5B1-0AA15B4ABEE1}"/>
              </a:ext>
            </a:extLst>
          </p:cNvPr>
          <p:cNvSpPr>
            <a:spLocks noGrp="1"/>
          </p:cNvSpPr>
          <p:nvPr>
            <p:ph type="sldNum" sz="quarter" idx="12"/>
          </p:nvPr>
        </p:nvSpPr>
        <p:spPr/>
        <p:txBody>
          <a:bodyPr/>
          <a:lstStyle/>
          <a:p>
            <a:fld id="{6DDFBD2C-A080-5A4B-B075-F8D248F9258F}" type="slidenum">
              <a:rPr lang="en-US" smtClean="0"/>
              <a:t>34</a:t>
            </a:fld>
            <a:endParaRPr lang="en-US"/>
          </a:p>
        </p:txBody>
      </p:sp>
    </p:spTree>
    <p:extLst>
      <p:ext uri="{BB962C8B-B14F-4D97-AF65-F5344CB8AC3E}">
        <p14:creationId xmlns:p14="http://schemas.microsoft.com/office/powerpoint/2010/main" val="188622381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26"/>
          <p:cNvSpPr>
            <a:spLocks noGrp="1" noChangeArrowheads="1"/>
          </p:cNvSpPr>
          <p:nvPr>
            <p:ph type="title"/>
          </p:nvPr>
        </p:nvSpPr>
        <p:spPr/>
        <p:txBody>
          <a:bodyPr/>
          <a:lstStyle/>
          <a:p>
            <a:r>
              <a:rPr lang="en-US" dirty="0"/>
              <a:t>Two Ethernet frame formats</a:t>
            </a:r>
          </a:p>
        </p:txBody>
      </p:sp>
      <p:sp>
        <p:nvSpPr>
          <p:cNvPr id="94211" name="Rectangle 1027"/>
          <p:cNvSpPr>
            <a:spLocks noGrp="1" noChangeArrowheads="1"/>
          </p:cNvSpPr>
          <p:nvPr>
            <p:ph type="body" idx="1"/>
          </p:nvPr>
        </p:nvSpPr>
        <p:spPr>
          <a:xfrm>
            <a:off x="838200" y="1635760"/>
            <a:ext cx="10515600" cy="5042832"/>
          </a:xfrm>
        </p:spPr>
        <p:txBody>
          <a:bodyPr>
            <a:normAutofit/>
          </a:bodyPr>
          <a:lstStyle/>
          <a:p>
            <a:r>
              <a:rPr lang="en-US" dirty="0"/>
              <a:t>Two Ethernet frame formats are in use, with subtle differences:</a:t>
            </a:r>
          </a:p>
          <a:p>
            <a:endParaRPr lang="en-US" dirty="0"/>
          </a:p>
          <a:p>
            <a:pPr marL="971550" lvl="1" indent="-514350">
              <a:buFont typeface="+mj-lt"/>
              <a:buAutoNum type="arabicPeriod"/>
            </a:pPr>
            <a:r>
              <a:rPr lang="en-US" sz="2800" dirty="0">
                <a:solidFill>
                  <a:srgbClr val="C00000"/>
                </a:solidFill>
              </a:rPr>
              <a:t>Ethernet II (DIX)</a:t>
            </a:r>
            <a:r>
              <a:rPr lang="en-US" dirty="0">
                <a:solidFill>
                  <a:schemeClr val="accent5">
                    <a:lumMod val="75000"/>
                  </a:schemeClr>
                </a:solidFill>
              </a:rPr>
              <a:t>	</a:t>
            </a:r>
          </a:p>
          <a:p>
            <a:pPr lvl="2"/>
            <a:r>
              <a:rPr lang="en-US" sz="2400" dirty="0"/>
              <a:t>An industry standard from 1982 that is based on the first implementation of CSMA/CD by Xerox.</a:t>
            </a:r>
          </a:p>
          <a:p>
            <a:pPr lvl="2"/>
            <a:r>
              <a:rPr lang="en-US" sz="2400" dirty="0"/>
              <a:t>Most commonly used format</a:t>
            </a:r>
          </a:p>
          <a:p>
            <a:pPr marL="914400" lvl="1" indent="-457200">
              <a:buFont typeface="+mj-lt"/>
              <a:buAutoNum type="arabicPeriod"/>
            </a:pPr>
            <a:r>
              <a:rPr lang="en-US" sz="2800" dirty="0">
                <a:solidFill>
                  <a:srgbClr val="C00000"/>
                </a:solidFill>
              </a:rPr>
              <a:t>802.3:</a:t>
            </a:r>
          </a:p>
          <a:p>
            <a:pPr lvl="2"/>
            <a:r>
              <a:rPr lang="en-US" sz="2400" dirty="0"/>
              <a:t>IEEE’s version of CSMA/CD from 1985.</a:t>
            </a:r>
          </a:p>
          <a:p>
            <a:pPr marL="914400" lvl="2" indent="0">
              <a:buNone/>
            </a:pPr>
            <a:endParaRPr lang="en-US" dirty="0"/>
          </a:p>
          <a:p>
            <a:r>
              <a:rPr lang="en-US" dirty="0">
                <a:solidFill>
                  <a:schemeClr val="accent5">
                    <a:lumMod val="75000"/>
                  </a:schemeClr>
                </a:solidFill>
              </a:rPr>
              <a:t>Difference for our purposes: </a:t>
            </a:r>
            <a:br>
              <a:rPr lang="en-US" dirty="0">
                <a:solidFill>
                  <a:schemeClr val="accent5">
                    <a:lumMod val="75000"/>
                  </a:schemeClr>
                </a:solidFill>
              </a:rPr>
            </a:br>
            <a:r>
              <a:rPr lang="en-US" sz="2400" dirty="0"/>
              <a:t>Ethernet II and 802.3 use different methods to encapsulate IP datagrams</a:t>
            </a:r>
          </a:p>
        </p:txBody>
      </p:sp>
      <p:sp>
        <p:nvSpPr>
          <p:cNvPr id="3" name="Slide Number Placeholder 2">
            <a:extLst>
              <a:ext uri="{FF2B5EF4-FFF2-40B4-BE49-F238E27FC236}">
                <a16:creationId xmlns:a16="http://schemas.microsoft.com/office/drawing/2014/main" id="{5BEC8B80-9C46-9140-8E38-241D81FE7546}"/>
              </a:ext>
            </a:extLst>
          </p:cNvPr>
          <p:cNvSpPr>
            <a:spLocks noGrp="1"/>
          </p:cNvSpPr>
          <p:nvPr>
            <p:ph type="sldNum" sz="quarter" idx="12"/>
          </p:nvPr>
        </p:nvSpPr>
        <p:spPr/>
        <p:txBody>
          <a:bodyPr/>
          <a:lstStyle/>
          <a:p>
            <a:fld id="{6DDFBD2C-A080-5A4B-B075-F8D248F9258F}" type="slidenum">
              <a:rPr lang="en-US" smtClean="0"/>
              <a:t>35</a:t>
            </a:fld>
            <a:endParaRPr lang="en-US"/>
          </a:p>
        </p:txBody>
      </p:sp>
    </p:spTree>
    <p:extLst>
      <p:ext uri="{BB962C8B-B14F-4D97-AF65-F5344CB8AC3E}">
        <p14:creationId xmlns:p14="http://schemas.microsoft.com/office/powerpoint/2010/main" val="76370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normAutofit/>
          </a:bodyPr>
          <a:lstStyle/>
          <a:p>
            <a:r>
              <a:rPr lang="en-US" dirty="0"/>
              <a:t>Ethernet II encapsulation (RFC 894)</a:t>
            </a:r>
          </a:p>
        </p:txBody>
      </p:sp>
      <p:sp>
        <p:nvSpPr>
          <p:cNvPr id="3" name="Slide Number Placeholder 2">
            <a:extLst>
              <a:ext uri="{FF2B5EF4-FFF2-40B4-BE49-F238E27FC236}">
                <a16:creationId xmlns:a16="http://schemas.microsoft.com/office/drawing/2014/main" id="{777479DC-31F3-3640-A9D8-998FEEC93E59}"/>
              </a:ext>
            </a:extLst>
          </p:cNvPr>
          <p:cNvSpPr>
            <a:spLocks noGrp="1"/>
          </p:cNvSpPr>
          <p:nvPr>
            <p:ph type="sldNum" sz="quarter" idx="12"/>
          </p:nvPr>
        </p:nvSpPr>
        <p:spPr/>
        <p:txBody>
          <a:bodyPr/>
          <a:lstStyle/>
          <a:p>
            <a:fld id="{6DDFBD2C-A080-5A4B-B075-F8D248F9258F}" type="slidenum">
              <a:rPr lang="en-US" smtClean="0"/>
              <a:t>36</a:t>
            </a:fld>
            <a:endParaRPr lang="en-US"/>
          </a:p>
        </p:txBody>
      </p:sp>
      <p:pic>
        <p:nvPicPr>
          <p:cNvPr id="7" name="Picture 6">
            <a:extLst>
              <a:ext uri="{FF2B5EF4-FFF2-40B4-BE49-F238E27FC236}">
                <a16:creationId xmlns:a16="http://schemas.microsoft.com/office/drawing/2014/main" id="{289FFC1E-75A3-7942-BAD1-52AFCD398A2C}"/>
              </a:ext>
            </a:extLst>
          </p:cNvPr>
          <p:cNvPicPr>
            <a:picLocks noChangeAspect="1"/>
          </p:cNvPicPr>
          <p:nvPr/>
        </p:nvPicPr>
        <p:blipFill>
          <a:blip r:embed="rId3"/>
          <a:stretch>
            <a:fillRect/>
          </a:stretch>
        </p:blipFill>
        <p:spPr>
          <a:xfrm>
            <a:off x="576082" y="1603657"/>
            <a:ext cx="10553700" cy="5016500"/>
          </a:xfrm>
          <a:prstGeom prst="rect">
            <a:avLst/>
          </a:prstGeom>
        </p:spPr>
      </p:pic>
    </p:spTree>
    <p:extLst>
      <p:ext uri="{BB962C8B-B14F-4D97-AF65-F5344CB8AC3E}">
        <p14:creationId xmlns:p14="http://schemas.microsoft.com/office/powerpoint/2010/main" val="2270425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026"/>
          <p:cNvSpPr>
            <a:spLocks noGrp="1" noChangeArrowheads="1"/>
          </p:cNvSpPr>
          <p:nvPr>
            <p:ph type="title"/>
          </p:nvPr>
        </p:nvSpPr>
        <p:spPr/>
        <p:txBody>
          <a:bodyPr>
            <a:normAutofit/>
          </a:bodyPr>
          <a:lstStyle/>
          <a:p>
            <a:r>
              <a:rPr lang="en-US" dirty="0"/>
              <a:t>IEEE 802.2/802.3 encapsulation (RFC 1042)</a:t>
            </a:r>
          </a:p>
        </p:txBody>
      </p:sp>
      <p:sp>
        <p:nvSpPr>
          <p:cNvPr id="3" name="Slide Number Placeholder 2">
            <a:extLst>
              <a:ext uri="{FF2B5EF4-FFF2-40B4-BE49-F238E27FC236}">
                <a16:creationId xmlns:a16="http://schemas.microsoft.com/office/drawing/2014/main" id="{212F838B-3D89-7842-95D4-00188D3C9778}"/>
              </a:ext>
            </a:extLst>
          </p:cNvPr>
          <p:cNvSpPr>
            <a:spLocks noGrp="1"/>
          </p:cNvSpPr>
          <p:nvPr>
            <p:ph type="sldNum" sz="quarter" idx="12"/>
          </p:nvPr>
        </p:nvSpPr>
        <p:spPr/>
        <p:txBody>
          <a:bodyPr/>
          <a:lstStyle/>
          <a:p>
            <a:fld id="{6DDFBD2C-A080-5A4B-B075-F8D248F9258F}" type="slidenum">
              <a:rPr lang="en-US" smtClean="0"/>
              <a:t>37</a:t>
            </a:fld>
            <a:endParaRPr lang="en-US"/>
          </a:p>
        </p:txBody>
      </p:sp>
      <p:pic>
        <p:nvPicPr>
          <p:cNvPr id="5" name="Picture 4">
            <a:extLst>
              <a:ext uri="{FF2B5EF4-FFF2-40B4-BE49-F238E27FC236}">
                <a16:creationId xmlns:a16="http://schemas.microsoft.com/office/drawing/2014/main" id="{9DD9B6EF-9795-D94D-8746-2E1C1F7DD947}"/>
              </a:ext>
            </a:extLst>
          </p:cNvPr>
          <p:cNvPicPr>
            <a:picLocks noChangeAspect="1"/>
          </p:cNvPicPr>
          <p:nvPr/>
        </p:nvPicPr>
        <p:blipFill>
          <a:blip r:embed="rId3"/>
          <a:stretch>
            <a:fillRect/>
          </a:stretch>
        </p:blipFill>
        <p:spPr>
          <a:xfrm>
            <a:off x="82578" y="1655180"/>
            <a:ext cx="12109421" cy="5202820"/>
          </a:xfrm>
          <a:prstGeom prst="rect">
            <a:avLst/>
          </a:prstGeom>
        </p:spPr>
      </p:pic>
    </p:spTree>
    <p:extLst>
      <p:ext uri="{BB962C8B-B14F-4D97-AF65-F5344CB8AC3E}">
        <p14:creationId xmlns:p14="http://schemas.microsoft.com/office/powerpoint/2010/main" val="1953569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2101" name="Object 5"/>
          <p:cNvGraphicFramePr>
            <a:graphicFrameLocks noChangeAspect="1"/>
          </p:cNvGraphicFramePr>
          <p:nvPr>
            <p:extLst/>
          </p:nvPr>
        </p:nvGraphicFramePr>
        <p:xfrm>
          <a:off x="7502524" y="1577050"/>
          <a:ext cx="4610100" cy="2603500"/>
        </p:xfrm>
        <a:graphic>
          <a:graphicData uri="http://schemas.openxmlformats.org/presentationml/2006/ole">
            <mc:AlternateContent xmlns:mc="http://schemas.openxmlformats.org/markup-compatibility/2006">
              <mc:Choice xmlns:v="urn:schemas-microsoft-com:vml" Requires="v">
                <p:oleObj spid="_x0000_s28673" name="Visio" r:id="rId4" imgW="3717525" imgH="2328210" progId="Visio.Drawing.11">
                  <p:embed/>
                </p:oleObj>
              </mc:Choice>
              <mc:Fallback>
                <p:oleObj name="Visio" r:id="rId4" imgW="3717525" imgH="2328210" progId="Visio.Drawing.11">
                  <p:embed/>
                  <p:pic>
                    <p:nvPicPr>
                      <p:cNvPr id="132101" name="Object 5"/>
                      <p:cNvPicPr>
                        <a:picLocks noChangeAspect="1" noChangeArrowheads="1"/>
                      </p:cNvPicPr>
                      <p:nvPr/>
                    </p:nvPicPr>
                    <p:blipFill>
                      <a:blip r:embed="rId5"/>
                      <a:srcRect/>
                      <a:stretch>
                        <a:fillRect/>
                      </a:stretch>
                    </p:blipFill>
                    <p:spPr bwMode="auto">
                      <a:xfrm>
                        <a:off x="7502524" y="1577050"/>
                        <a:ext cx="4610100"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2098" name="Rectangle 2"/>
          <p:cNvSpPr>
            <a:spLocks noGrp="1" noChangeArrowheads="1"/>
          </p:cNvSpPr>
          <p:nvPr>
            <p:ph type="title"/>
          </p:nvPr>
        </p:nvSpPr>
        <p:spPr/>
        <p:txBody>
          <a:bodyPr/>
          <a:lstStyle/>
          <a:p>
            <a:r>
              <a:rPr lang="en-US" dirty="0"/>
              <a:t>Point-to-point links</a:t>
            </a:r>
          </a:p>
        </p:txBody>
      </p:sp>
      <p:sp>
        <p:nvSpPr>
          <p:cNvPr id="132099" name="Rectangle 3"/>
          <p:cNvSpPr>
            <a:spLocks noGrp="1" noChangeArrowheads="1"/>
          </p:cNvSpPr>
          <p:nvPr>
            <p:ph type="body" idx="1"/>
          </p:nvPr>
        </p:nvSpPr>
        <p:spPr>
          <a:xfrm>
            <a:off x="1163638" y="1660967"/>
            <a:ext cx="5257800" cy="4876800"/>
          </a:xfrm>
        </p:spPr>
        <p:txBody>
          <a:bodyPr>
            <a:normAutofit/>
          </a:bodyPr>
          <a:lstStyle/>
          <a:p>
            <a:r>
              <a:rPr lang="en-US" dirty="0"/>
              <a:t>Many data link connections are point-to-point serial links:</a:t>
            </a:r>
          </a:p>
          <a:p>
            <a:pPr lvl="1"/>
            <a:r>
              <a:rPr lang="en-US" sz="2000" dirty="0"/>
              <a:t>Dial-in or DSL access connects hosts to access routers</a:t>
            </a:r>
          </a:p>
          <a:p>
            <a:pPr lvl="1"/>
            <a:r>
              <a:rPr lang="en-US" sz="2000" dirty="0"/>
              <a:t>Long-distance links</a:t>
            </a:r>
            <a:br>
              <a:rPr lang="en-US" sz="2000" dirty="0"/>
            </a:br>
            <a:br>
              <a:rPr lang="en-US" dirty="0"/>
            </a:br>
            <a:endParaRPr lang="en-US" dirty="0"/>
          </a:p>
          <a:p>
            <a:r>
              <a:rPr lang="en-US" dirty="0"/>
              <a:t>Data link layer protocols for point-to-point links are simple:</a:t>
            </a:r>
          </a:p>
          <a:p>
            <a:pPr lvl="1"/>
            <a:r>
              <a:rPr lang="en-US" sz="2000" dirty="0"/>
              <a:t>Main role is encapsulation of IP </a:t>
            </a:r>
            <a:r>
              <a:rPr lang="en-US" sz="2000" dirty="0" err="1"/>
              <a:t>datagrams</a:t>
            </a:r>
            <a:endParaRPr lang="en-US" sz="2000" dirty="0"/>
          </a:p>
          <a:p>
            <a:pPr lvl="1"/>
            <a:r>
              <a:rPr lang="en-US" sz="2000" dirty="0"/>
              <a:t>No media access control needed</a:t>
            </a:r>
          </a:p>
          <a:p>
            <a:pPr lvl="1"/>
            <a:r>
              <a:rPr lang="en-US" sz="2000" dirty="0"/>
              <a:t>No address needed</a:t>
            </a:r>
          </a:p>
        </p:txBody>
      </p:sp>
      <p:graphicFrame>
        <p:nvGraphicFramePr>
          <p:cNvPr id="132100" name="Object 4"/>
          <p:cNvGraphicFramePr>
            <a:graphicFrameLocks noChangeAspect="1"/>
          </p:cNvGraphicFramePr>
          <p:nvPr>
            <p:extLst/>
          </p:nvPr>
        </p:nvGraphicFramePr>
        <p:xfrm>
          <a:off x="7578725" y="4244050"/>
          <a:ext cx="4613275" cy="2286000"/>
        </p:xfrm>
        <a:graphic>
          <a:graphicData uri="http://schemas.openxmlformats.org/presentationml/2006/ole">
            <mc:AlternateContent xmlns:mc="http://schemas.openxmlformats.org/markup-compatibility/2006">
              <mc:Choice xmlns:v="urn:schemas-microsoft-com:vml" Requires="v">
                <p:oleObj spid="_x0000_s28674" name="Visio" r:id="rId6" imgW="3717525" imgH="2042280" progId="Visio.Drawing.11">
                  <p:embed/>
                </p:oleObj>
              </mc:Choice>
              <mc:Fallback>
                <p:oleObj name="Visio" r:id="rId6" imgW="3717525" imgH="2042280" progId="Visio.Drawing.11">
                  <p:embed/>
                  <p:pic>
                    <p:nvPicPr>
                      <p:cNvPr id="132100" name="Object 4"/>
                      <p:cNvPicPr>
                        <a:picLocks noChangeAspect="1" noChangeArrowheads="1"/>
                      </p:cNvPicPr>
                      <p:nvPr/>
                    </p:nvPicPr>
                    <p:blipFill>
                      <a:blip r:embed="rId7"/>
                      <a:srcRect/>
                      <a:stretch>
                        <a:fillRect/>
                      </a:stretch>
                    </p:blipFill>
                    <p:spPr bwMode="auto">
                      <a:xfrm>
                        <a:off x="7578725" y="4244050"/>
                        <a:ext cx="461327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lide Number Placeholder 2">
            <a:extLst>
              <a:ext uri="{FF2B5EF4-FFF2-40B4-BE49-F238E27FC236}">
                <a16:creationId xmlns:a16="http://schemas.microsoft.com/office/drawing/2014/main" id="{7FA83716-3CFF-6E4B-A541-8EABCEECE098}"/>
              </a:ext>
            </a:extLst>
          </p:cNvPr>
          <p:cNvSpPr>
            <a:spLocks noGrp="1"/>
          </p:cNvSpPr>
          <p:nvPr>
            <p:ph type="sldNum" sz="quarter" idx="12"/>
          </p:nvPr>
        </p:nvSpPr>
        <p:spPr/>
        <p:txBody>
          <a:bodyPr/>
          <a:lstStyle/>
          <a:p>
            <a:fld id="{6DDFBD2C-A080-5A4B-B075-F8D248F9258F}" type="slidenum">
              <a:rPr lang="en-US" smtClean="0"/>
              <a:t>38</a:t>
            </a:fld>
            <a:endParaRPr lang="en-US"/>
          </a:p>
        </p:txBody>
      </p:sp>
    </p:spTree>
    <p:extLst>
      <p:ext uri="{BB962C8B-B14F-4D97-AF65-F5344CB8AC3E}">
        <p14:creationId xmlns:p14="http://schemas.microsoft.com/office/powerpoint/2010/main" val="3578256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dirty="0"/>
              <a:t>Data link protocols for point-to-point links</a:t>
            </a:r>
          </a:p>
        </p:txBody>
      </p:sp>
      <p:sp>
        <p:nvSpPr>
          <p:cNvPr id="123907" name="Rectangle 3"/>
          <p:cNvSpPr>
            <a:spLocks noGrp="1" noChangeArrowheads="1"/>
          </p:cNvSpPr>
          <p:nvPr>
            <p:ph type="body" idx="1"/>
          </p:nvPr>
        </p:nvSpPr>
        <p:spPr>
          <a:xfrm>
            <a:off x="1676400" y="1828800"/>
            <a:ext cx="8458200" cy="4419600"/>
          </a:xfrm>
        </p:spPr>
        <p:txBody>
          <a:bodyPr>
            <a:normAutofit/>
          </a:bodyPr>
          <a:lstStyle/>
          <a:p>
            <a:r>
              <a:rPr lang="en-US" dirty="0">
                <a:solidFill>
                  <a:schemeClr val="accent5">
                    <a:lumMod val="75000"/>
                  </a:schemeClr>
                </a:solidFill>
              </a:rPr>
              <a:t>HDLC (High-Level Data Link) </a:t>
            </a:r>
          </a:p>
          <a:p>
            <a:pPr lvl="1">
              <a:buFontTx/>
              <a:buChar char="•"/>
            </a:pPr>
            <a:r>
              <a:rPr lang="en-US" sz="2000" dirty="0"/>
              <a:t>Widely used and influential standard (1979)</a:t>
            </a:r>
          </a:p>
          <a:p>
            <a:pPr lvl="1">
              <a:buFontTx/>
              <a:buChar char="•"/>
            </a:pPr>
            <a:r>
              <a:rPr lang="en-US" sz="2000" dirty="0"/>
              <a:t>Default protocol for serial links on Cisco routers</a:t>
            </a:r>
          </a:p>
          <a:p>
            <a:pPr lvl="1">
              <a:buFontTx/>
              <a:buChar char="•"/>
            </a:pPr>
            <a:endParaRPr lang="en-US" dirty="0">
              <a:solidFill>
                <a:schemeClr val="accent5">
                  <a:lumMod val="75000"/>
                </a:schemeClr>
              </a:solidFill>
            </a:endParaRPr>
          </a:p>
          <a:p>
            <a:r>
              <a:rPr lang="en-US" dirty="0">
                <a:solidFill>
                  <a:schemeClr val="accent5">
                    <a:lumMod val="75000"/>
                  </a:schemeClr>
                </a:solidFill>
              </a:rPr>
              <a:t>PPP (Point-to-Point Protocol)</a:t>
            </a:r>
          </a:p>
          <a:p>
            <a:pPr lvl="1">
              <a:buFontTx/>
              <a:buChar char="•"/>
            </a:pPr>
            <a:r>
              <a:rPr lang="en-US" sz="2000" dirty="0"/>
              <a:t>Based on a variant of HDLC</a:t>
            </a:r>
          </a:p>
          <a:p>
            <a:pPr lvl="1">
              <a:buFontTx/>
              <a:buChar char="•"/>
            </a:pPr>
            <a:r>
              <a:rPr lang="en-US" sz="2000" dirty="0"/>
              <a:t>Used for dial-in and for high-speed routers</a:t>
            </a:r>
          </a:p>
          <a:p>
            <a:pPr marL="457200" lvl="1" indent="0">
              <a:buNone/>
            </a:pPr>
            <a:endParaRPr lang="en-US" sz="2000" dirty="0"/>
          </a:p>
          <a:p>
            <a:pPr>
              <a:buFontTx/>
              <a:buChar char="•"/>
            </a:pPr>
            <a:r>
              <a:rPr lang="en-US" dirty="0">
                <a:solidFill>
                  <a:schemeClr val="accent5">
                    <a:lumMod val="75000"/>
                  </a:schemeClr>
                </a:solidFill>
              </a:rPr>
              <a:t>Ethernet point-to-point</a:t>
            </a:r>
          </a:p>
          <a:p>
            <a:pPr lvl="1">
              <a:buFontTx/>
              <a:buChar char="•"/>
            </a:pPr>
            <a:r>
              <a:rPr lang="en-US" sz="2000" dirty="0"/>
              <a:t>Used for long-distance point-to-point links (up to 100 Gbps)</a:t>
            </a:r>
          </a:p>
          <a:p>
            <a:pPr marL="457200" lvl="1" indent="0">
              <a:buNone/>
            </a:pPr>
            <a:endParaRPr lang="en-US" sz="2000" dirty="0"/>
          </a:p>
        </p:txBody>
      </p:sp>
      <p:sp>
        <p:nvSpPr>
          <p:cNvPr id="3" name="Slide Number Placeholder 2">
            <a:extLst>
              <a:ext uri="{FF2B5EF4-FFF2-40B4-BE49-F238E27FC236}">
                <a16:creationId xmlns:a16="http://schemas.microsoft.com/office/drawing/2014/main" id="{57D0DB3C-1FC4-F44C-8358-5368EF80FD2F}"/>
              </a:ext>
            </a:extLst>
          </p:cNvPr>
          <p:cNvSpPr>
            <a:spLocks noGrp="1"/>
          </p:cNvSpPr>
          <p:nvPr>
            <p:ph type="sldNum" sz="quarter" idx="12"/>
          </p:nvPr>
        </p:nvSpPr>
        <p:spPr/>
        <p:txBody>
          <a:bodyPr/>
          <a:lstStyle/>
          <a:p>
            <a:fld id="{6DDFBD2C-A080-5A4B-B075-F8D248F9258F}" type="slidenum">
              <a:rPr lang="en-US" smtClean="0"/>
              <a:t>39</a:t>
            </a:fld>
            <a:endParaRPr lang="en-US"/>
          </a:p>
        </p:txBody>
      </p:sp>
    </p:spTree>
    <p:extLst>
      <p:ext uri="{BB962C8B-B14F-4D97-AF65-F5344CB8AC3E}">
        <p14:creationId xmlns:p14="http://schemas.microsoft.com/office/powerpoint/2010/main" val="1551946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title"/>
          </p:nvPr>
        </p:nvSpPr>
        <p:spPr/>
        <p:txBody>
          <a:bodyPr/>
          <a:lstStyle/>
          <a:p>
            <a:r>
              <a:rPr lang="en-US"/>
              <a:t>Sending a packet from Argon to Neon</a:t>
            </a:r>
          </a:p>
        </p:txBody>
      </p:sp>
      <p:graphicFrame>
        <p:nvGraphicFramePr>
          <p:cNvPr id="81952" name="Object 32"/>
          <p:cNvGraphicFramePr>
            <a:graphicFrameLocks noChangeAspect="1"/>
          </p:cNvGraphicFramePr>
          <p:nvPr/>
        </p:nvGraphicFramePr>
        <p:xfrm>
          <a:off x="1524001" y="2590800"/>
          <a:ext cx="8582025" cy="4013200"/>
        </p:xfrm>
        <a:graphic>
          <a:graphicData uri="http://schemas.openxmlformats.org/presentationml/2006/ole">
            <mc:AlternateContent xmlns:mc="http://schemas.openxmlformats.org/markup-compatibility/2006">
              <mc:Choice xmlns:v="urn:schemas-microsoft-com:vml" Requires="v">
                <p:oleObj spid="_x0000_s1025" name="Visio" r:id="rId4" imgW="8279759" imgH="3880710" progId="Visio.Drawing.11">
                  <p:embed/>
                </p:oleObj>
              </mc:Choice>
              <mc:Fallback>
                <p:oleObj name="Visio" r:id="rId4" imgW="8279759" imgH="3880710" progId="Visio.Drawing.11">
                  <p:embed/>
                  <p:pic>
                    <p:nvPicPr>
                      <p:cNvPr id="81952"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2590800"/>
                        <a:ext cx="8582025" cy="401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a:extLst>
              <a:ext uri="{FF2B5EF4-FFF2-40B4-BE49-F238E27FC236}">
                <a16:creationId xmlns:a16="http://schemas.microsoft.com/office/drawing/2014/main" id="{E97B43F4-D09F-7747-A313-73F145483CDA}"/>
              </a:ext>
            </a:extLst>
          </p:cNvPr>
          <p:cNvSpPr>
            <a:spLocks noGrp="1"/>
          </p:cNvSpPr>
          <p:nvPr>
            <p:ph type="sldNum" sz="quarter" idx="12"/>
          </p:nvPr>
        </p:nvSpPr>
        <p:spPr/>
        <p:txBody>
          <a:bodyPr/>
          <a:lstStyle/>
          <a:p>
            <a:fld id="{6DDFBD2C-A080-5A4B-B075-F8D248F9258F}" type="slidenum">
              <a:rPr lang="en-US" smtClean="0"/>
              <a:t>4</a:t>
            </a:fld>
            <a:endParaRPr lang="en-US"/>
          </a:p>
        </p:txBody>
      </p:sp>
    </p:spTree>
    <p:extLst>
      <p:ext uri="{BB962C8B-B14F-4D97-AF65-F5344CB8AC3E}">
        <p14:creationId xmlns:p14="http://schemas.microsoft.com/office/powerpoint/2010/main" val="1993217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t>PPP - IP encapsulation</a:t>
            </a:r>
          </a:p>
        </p:txBody>
      </p:sp>
      <p:sp>
        <p:nvSpPr>
          <p:cNvPr id="124931" name="Rectangle 3"/>
          <p:cNvSpPr>
            <a:spLocks noGrp="1" noChangeArrowheads="1"/>
          </p:cNvSpPr>
          <p:nvPr>
            <p:ph type="body" idx="1"/>
          </p:nvPr>
        </p:nvSpPr>
        <p:spPr>
          <a:xfrm>
            <a:off x="1676400" y="1608880"/>
            <a:ext cx="8915400" cy="5020519"/>
          </a:xfrm>
        </p:spPr>
        <p:txBody>
          <a:bodyPr>
            <a:normAutofit fontScale="92500" lnSpcReduction="10000"/>
          </a:bodyPr>
          <a:lstStyle/>
          <a:p>
            <a:pPr>
              <a:lnSpc>
                <a:spcPct val="90000"/>
              </a:lnSpc>
            </a:pPr>
            <a:r>
              <a:rPr lang="en-US" sz="2000" dirty="0"/>
              <a:t>The frame format of PPP is similar to HDLC and the 802.2 LLC frame format:</a:t>
            </a:r>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r>
              <a:rPr lang="en-US" sz="2000" dirty="0"/>
              <a:t>PPP assumes a duplex circuit</a:t>
            </a:r>
          </a:p>
          <a:p>
            <a:pPr>
              <a:lnSpc>
                <a:spcPct val="90000"/>
              </a:lnSpc>
            </a:pPr>
            <a:r>
              <a:rPr lang="en-US" sz="2000" dirty="0"/>
              <a:t>Note: PPP does not use addresses</a:t>
            </a:r>
          </a:p>
          <a:p>
            <a:pPr>
              <a:lnSpc>
                <a:spcPct val="90000"/>
              </a:lnSpc>
            </a:pPr>
            <a:r>
              <a:rPr lang="en-US" sz="2000" dirty="0"/>
              <a:t>Usual maximum frame size is 1500</a:t>
            </a:r>
          </a:p>
        </p:txBody>
      </p:sp>
      <p:graphicFrame>
        <p:nvGraphicFramePr>
          <p:cNvPr id="124932" name="Object 4"/>
          <p:cNvGraphicFramePr>
            <a:graphicFrameLocks noChangeAspect="1"/>
          </p:cNvGraphicFramePr>
          <p:nvPr>
            <p:extLst/>
          </p:nvPr>
        </p:nvGraphicFramePr>
        <p:xfrm>
          <a:off x="1711326" y="1981200"/>
          <a:ext cx="9032875" cy="3429000"/>
        </p:xfrm>
        <a:graphic>
          <a:graphicData uri="http://schemas.openxmlformats.org/presentationml/2006/ole">
            <mc:AlternateContent xmlns:mc="http://schemas.openxmlformats.org/markup-compatibility/2006">
              <mc:Choice xmlns:v="urn:schemas-microsoft-com:vml" Requires="v">
                <p:oleObj spid="_x0000_s29697" name="Visio" r:id="rId4" imgW="9037646" imgH="3551310" progId="Visio.Drawing.11">
                  <p:embed/>
                </p:oleObj>
              </mc:Choice>
              <mc:Fallback>
                <p:oleObj name="Visio" r:id="rId4" imgW="9037646" imgH="3551310" progId="Visio.Drawing.11">
                  <p:embed/>
                  <p:pic>
                    <p:nvPicPr>
                      <p:cNvPr id="124932" name="Object 4"/>
                      <p:cNvPicPr>
                        <a:picLocks noChangeAspect="1" noChangeArrowheads="1"/>
                      </p:cNvPicPr>
                      <p:nvPr/>
                    </p:nvPicPr>
                    <p:blipFill>
                      <a:blip r:embed="rId5"/>
                      <a:srcRect/>
                      <a:stretch>
                        <a:fillRect/>
                      </a:stretch>
                    </p:blipFill>
                    <p:spPr bwMode="auto">
                      <a:xfrm>
                        <a:off x="1711326" y="1981200"/>
                        <a:ext cx="90328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lide Number Placeholder 2">
            <a:extLst>
              <a:ext uri="{FF2B5EF4-FFF2-40B4-BE49-F238E27FC236}">
                <a16:creationId xmlns:a16="http://schemas.microsoft.com/office/drawing/2014/main" id="{C2DCFA40-A1E6-8B4A-8A3D-1C5FBEA6ED9F}"/>
              </a:ext>
            </a:extLst>
          </p:cNvPr>
          <p:cNvSpPr>
            <a:spLocks noGrp="1"/>
          </p:cNvSpPr>
          <p:nvPr>
            <p:ph type="sldNum" sz="quarter" idx="12"/>
          </p:nvPr>
        </p:nvSpPr>
        <p:spPr/>
        <p:txBody>
          <a:bodyPr/>
          <a:lstStyle/>
          <a:p>
            <a:fld id="{6DDFBD2C-A080-5A4B-B075-F8D248F9258F}" type="slidenum">
              <a:rPr lang="en-US" smtClean="0"/>
              <a:t>40</a:t>
            </a:fld>
            <a:endParaRPr lang="en-US"/>
          </a:p>
        </p:txBody>
      </p:sp>
    </p:spTree>
    <p:extLst>
      <p:ext uri="{BB962C8B-B14F-4D97-AF65-F5344CB8AC3E}">
        <p14:creationId xmlns:p14="http://schemas.microsoft.com/office/powerpoint/2010/main" val="15687234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t>Additional PPP functionality</a:t>
            </a:r>
          </a:p>
        </p:txBody>
      </p:sp>
      <p:sp>
        <p:nvSpPr>
          <p:cNvPr id="126979" name="Rectangle 3"/>
          <p:cNvSpPr>
            <a:spLocks noGrp="1" noChangeArrowheads="1"/>
          </p:cNvSpPr>
          <p:nvPr>
            <p:ph type="body" idx="1"/>
          </p:nvPr>
        </p:nvSpPr>
        <p:spPr/>
        <p:txBody>
          <a:bodyPr/>
          <a:lstStyle/>
          <a:p>
            <a:pPr marL="0" indent="0"/>
            <a:r>
              <a:rPr lang="en-US" sz="2000" dirty="0"/>
              <a:t> In addition to encapsulation, PPP supports:</a:t>
            </a:r>
          </a:p>
          <a:p>
            <a:pPr lvl="1"/>
            <a:r>
              <a:rPr lang="en-US" sz="2000" dirty="0"/>
              <a:t>Link configuration</a:t>
            </a:r>
          </a:p>
          <a:p>
            <a:pPr lvl="1"/>
            <a:r>
              <a:rPr lang="en-US" sz="2000" dirty="0"/>
              <a:t>Link quality testing</a:t>
            </a:r>
          </a:p>
          <a:p>
            <a:pPr lvl="1"/>
            <a:r>
              <a:rPr lang="en-US" sz="2000" dirty="0"/>
              <a:t>Error detection</a:t>
            </a:r>
          </a:p>
          <a:p>
            <a:pPr lvl="1"/>
            <a:r>
              <a:rPr lang="en-US" sz="2000" dirty="0"/>
              <a:t>Option negotiation</a:t>
            </a:r>
          </a:p>
          <a:p>
            <a:pPr lvl="1"/>
            <a:r>
              <a:rPr lang="en-US" sz="2000" dirty="0"/>
              <a:t>Address notification </a:t>
            </a:r>
          </a:p>
          <a:p>
            <a:pPr lvl="1"/>
            <a:r>
              <a:rPr lang="en-US" sz="2000" dirty="0"/>
              <a:t>Authentication</a:t>
            </a:r>
          </a:p>
          <a:p>
            <a:pPr lvl="1"/>
            <a:endParaRPr lang="en-US" sz="2000" dirty="0"/>
          </a:p>
          <a:p>
            <a:pPr marL="0" indent="0"/>
            <a:r>
              <a:rPr lang="en-US" sz="2000" dirty="0"/>
              <a:t> The above functions are supported by helper protocols: </a:t>
            </a:r>
          </a:p>
          <a:p>
            <a:pPr lvl="1"/>
            <a:r>
              <a:rPr lang="en-US" sz="2000" dirty="0"/>
              <a:t>LCP </a:t>
            </a:r>
          </a:p>
          <a:p>
            <a:pPr lvl="1"/>
            <a:r>
              <a:rPr lang="en-US" sz="2000" dirty="0"/>
              <a:t>PAP, CHAP</a:t>
            </a:r>
          </a:p>
          <a:p>
            <a:pPr lvl="1"/>
            <a:r>
              <a:rPr lang="en-US" sz="2000" dirty="0"/>
              <a:t>NCP</a:t>
            </a:r>
          </a:p>
        </p:txBody>
      </p:sp>
      <p:sp>
        <p:nvSpPr>
          <p:cNvPr id="3" name="Slide Number Placeholder 2">
            <a:extLst>
              <a:ext uri="{FF2B5EF4-FFF2-40B4-BE49-F238E27FC236}">
                <a16:creationId xmlns:a16="http://schemas.microsoft.com/office/drawing/2014/main" id="{A44F7C58-D66B-DD46-9781-19922E68F2D4}"/>
              </a:ext>
            </a:extLst>
          </p:cNvPr>
          <p:cNvSpPr>
            <a:spLocks noGrp="1"/>
          </p:cNvSpPr>
          <p:nvPr>
            <p:ph type="sldNum" sz="quarter" idx="12"/>
          </p:nvPr>
        </p:nvSpPr>
        <p:spPr/>
        <p:txBody>
          <a:bodyPr/>
          <a:lstStyle/>
          <a:p>
            <a:fld id="{6DDFBD2C-A080-5A4B-B075-F8D248F9258F}" type="slidenum">
              <a:rPr lang="en-US" smtClean="0"/>
              <a:t>41</a:t>
            </a:fld>
            <a:endParaRPr lang="en-US"/>
          </a:p>
        </p:txBody>
      </p:sp>
    </p:spTree>
    <p:extLst>
      <p:ext uri="{BB962C8B-B14F-4D97-AF65-F5344CB8AC3E}">
        <p14:creationId xmlns:p14="http://schemas.microsoft.com/office/powerpoint/2010/main" val="2119596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dirty="0"/>
              <a:t>Tunneling protocols</a:t>
            </a:r>
          </a:p>
        </p:txBody>
      </p:sp>
      <p:sp>
        <p:nvSpPr>
          <p:cNvPr id="126979" name="Rectangle 3"/>
          <p:cNvSpPr>
            <a:spLocks noGrp="1" noChangeArrowheads="1"/>
          </p:cNvSpPr>
          <p:nvPr>
            <p:ph idx="1"/>
          </p:nvPr>
        </p:nvSpPr>
        <p:spPr/>
        <p:txBody>
          <a:bodyPr/>
          <a:lstStyle/>
          <a:p>
            <a:pPr marL="0" indent="0"/>
            <a:r>
              <a:rPr lang="en-US" dirty="0"/>
              <a:t> Tunnels are logical point-to-point links</a:t>
            </a:r>
          </a:p>
          <a:p>
            <a:pPr marL="457200" lvl="1" indent="0"/>
            <a:r>
              <a:rPr lang="en-US" dirty="0"/>
              <a:t> They appear to the endpoints as a point-to-point links</a:t>
            </a:r>
          </a:p>
          <a:p>
            <a:pPr marL="457200" lvl="1" indent="0"/>
            <a:r>
              <a:rPr lang="en-US" dirty="0"/>
              <a:t> The link is realized as a sequence of subnets </a:t>
            </a:r>
          </a:p>
          <a:p>
            <a:pPr marL="457200" lvl="1" indent="0"/>
            <a:endParaRPr lang="en-US" dirty="0"/>
          </a:p>
          <a:p>
            <a:pPr marL="457200" lvl="1" indent="0"/>
            <a:endParaRPr lang="en-US" dirty="0"/>
          </a:p>
          <a:p>
            <a:pPr marL="457200" lvl="1" indent="0"/>
            <a:endParaRPr lang="en-US" dirty="0"/>
          </a:p>
          <a:p>
            <a:pPr marL="457200" lvl="1" indent="0"/>
            <a:endParaRPr lang="en-US" dirty="0"/>
          </a:p>
          <a:p>
            <a:pPr marL="457200" lvl="1" indent="0"/>
            <a:endParaRPr lang="en-US" dirty="0"/>
          </a:p>
          <a:p>
            <a:pPr marL="457200" lvl="1" indent="0"/>
            <a:endParaRPr lang="en-US" dirty="0"/>
          </a:p>
          <a:p>
            <a:pPr marL="457200" lvl="1" indent="0">
              <a:buNone/>
            </a:pPr>
            <a:endParaRPr lang="en-US" dirty="0"/>
          </a:p>
          <a:p>
            <a:pPr marL="457200" lvl="1" indent="0"/>
            <a:endParaRPr lang="en-US" dirty="0"/>
          </a:p>
          <a:p>
            <a:pPr marL="0" indent="0"/>
            <a:endParaRPr lang="en-US" sz="2000" dirty="0"/>
          </a:p>
        </p:txBody>
      </p:sp>
      <p:sp>
        <p:nvSpPr>
          <p:cNvPr id="3" name="Slide Number Placeholder 2">
            <a:extLst>
              <a:ext uri="{FF2B5EF4-FFF2-40B4-BE49-F238E27FC236}">
                <a16:creationId xmlns:a16="http://schemas.microsoft.com/office/drawing/2014/main" id="{A44F7C58-D66B-DD46-9781-19922E68F2D4}"/>
              </a:ext>
            </a:extLst>
          </p:cNvPr>
          <p:cNvSpPr>
            <a:spLocks noGrp="1"/>
          </p:cNvSpPr>
          <p:nvPr>
            <p:ph type="sldNum" sz="quarter" idx="12"/>
          </p:nvPr>
        </p:nvSpPr>
        <p:spPr/>
        <p:txBody>
          <a:bodyPr/>
          <a:lstStyle/>
          <a:p>
            <a:fld id="{6DDFBD2C-A080-5A4B-B075-F8D248F9258F}" type="slidenum">
              <a:rPr lang="en-US" smtClean="0"/>
              <a:t>42</a:t>
            </a:fld>
            <a:endParaRPr lang="en-US"/>
          </a:p>
        </p:txBody>
      </p:sp>
      <p:graphicFrame>
        <p:nvGraphicFramePr>
          <p:cNvPr id="6" name="Object 5">
            <a:extLst>
              <a:ext uri="{FF2B5EF4-FFF2-40B4-BE49-F238E27FC236}">
                <a16:creationId xmlns:a16="http://schemas.microsoft.com/office/drawing/2014/main" id="{E7815EDD-0B15-C046-9596-3CFB283F1BF3}"/>
              </a:ext>
            </a:extLst>
          </p:cNvPr>
          <p:cNvGraphicFramePr>
            <a:graphicFrameLocks noChangeAspect="1"/>
          </p:cNvGraphicFramePr>
          <p:nvPr>
            <p:extLst/>
          </p:nvPr>
        </p:nvGraphicFramePr>
        <p:xfrm>
          <a:off x="1892300" y="3144838"/>
          <a:ext cx="7751763" cy="2968625"/>
        </p:xfrm>
        <a:graphic>
          <a:graphicData uri="http://schemas.openxmlformats.org/presentationml/2006/ole">
            <mc:AlternateContent xmlns:mc="http://schemas.openxmlformats.org/markup-compatibility/2006">
              <mc:Choice xmlns:v="urn:schemas-microsoft-com:vml" Requires="v">
                <p:oleObj spid="_x0000_s30721" name="Visio" r:id="rId4" imgW="10256396" imgH="3955230" progId="Visio.Drawing.11">
                  <p:embed/>
                </p:oleObj>
              </mc:Choice>
              <mc:Fallback>
                <p:oleObj name="Visio" r:id="rId4" imgW="10256396" imgH="3955230" progId="Visio.Drawing.11">
                  <p:embed/>
                  <p:pic>
                    <p:nvPicPr>
                      <p:cNvPr id="6" name="Object 5">
                        <a:extLst>
                          <a:ext uri="{FF2B5EF4-FFF2-40B4-BE49-F238E27FC236}">
                            <a16:creationId xmlns:a16="http://schemas.microsoft.com/office/drawing/2014/main" id="{E7815EDD-0B15-C046-9596-3CFB283F1BF3}"/>
                          </a:ext>
                        </a:extLst>
                      </p:cNvPr>
                      <p:cNvPicPr>
                        <a:picLocks noChangeAspect="1" noChangeArrowheads="1"/>
                      </p:cNvPicPr>
                      <p:nvPr/>
                    </p:nvPicPr>
                    <p:blipFill>
                      <a:blip r:embed="rId5"/>
                      <a:srcRect/>
                      <a:stretch>
                        <a:fillRect/>
                      </a:stretch>
                    </p:blipFill>
                    <p:spPr bwMode="auto">
                      <a:xfrm>
                        <a:off x="1892300" y="3144838"/>
                        <a:ext cx="7751763" cy="29686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711199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t>Switched networks</a:t>
            </a:r>
          </a:p>
        </p:txBody>
      </p:sp>
      <p:sp>
        <p:nvSpPr>
          <p:cNvPr id="136195" name="Rectangle 3"/>
          <p:cNvSpPr>
            <a:spLocks noGrp="1" noChangeArrowheads="1"/>
          </p:cNvSpPr>
          <p:nvPr>
            <p:ph type="body" sz="half" idx="1"/>
          </p:nvPr>
        </p:nvSpPr>
        <p:spPr>
          <a:xfrm>
            <a:off x="752354" y="1747776"/>
            <a:ext cx="10799180" cy="4500623"/>
          </a:xfrm>
        </p:spPr>
        <p:txBody>
          <a:bodyPr/>
          <a:lstStyle/>
          <a:p>
            <a:r>
              <a:rPr lang="en-US" dirty="0"/>
              <a:t>Some data link technologies can be used to build complete networks, with their own addressing, routing, and forwarding mechanisms. </a:t>
            </a:r>
          </a:p>
          <a:p>
            <a:r>
              <a:rPr lang="en-US" dirty="0"/>
              <a:t>These networks are often called </a:t>
            </a:r>
            <a:r>
              <a:rPr lang="en-US" dirty="0">
                <a:solidFill>
                  <a:schemeClr val="accent5">
                    <a:lumMod val="75000"/>
                  </a:schemeClr>
                </a:solidFill>
              </a:rPr>
              <a:t>switched networks</a:t>
            </a:r>
            <a:endParaRPr lang="en-US" dirty="0"/>
          </a:p>
          <a:p>
            <a:r>
              <a:rPr lang="en-US" dirty="0"/>
              <a:t>At the IP layer, a switched network may appear as a point-to-point link or a broadcast link</a:t>
            </a:r>
          </a:p>
          <a:p>
            <a:pPr lvl="1"/>
            <a:endParaRPr lang="en-US" dirty="0"/>
          </a:p>
          <a:p>
            <a:pPr lvl="1">
              <a:buFontTx/>
              <a:buNone/>
            </a:pPr>
            <a:endParaRPr lang="en-US" sz="2000" dirty="0"/>
          </a:p>
          <a:p>
            <a:pPr lvl="1"/>
            <a:endParaRPr lang="en-US" sz="2000" dirty="0"/>
          </a:p>
        </p:txBody>
      </p:sp>
      <p:sp>
        <p:nvSpPr>
          <p:cNvPr id="136197" name="Rectangle 5"/>
          <p:cNvSpPr>
            <a:spLocks noChangeArrowheads="1"/>
          </p:cNvSpPr>
          <p:nvPr/>
        </p:nvSpPr>
        <p:spPr bwMode="auto">
          <a:xfrm>
            <a:off x="1524000" y="-184663"/>
            <a:ext cx="184716" cy="369326"/>
          </a:xfrm>
          <a:prstGeom prst="rect">
            <a:avLst/>
          </a:prstGeom>
          <a:noFill/>
          <a:ln w="9525">
            <a:noFill/>
            <a:miter lim="800000"/>
            <a:headEnd/>
            <a:tailEnd/>
          </a:ln>
          <a:effectLst/>
        </p:spPr>
        <p:txBody>
          <a:bodyPr wrap="none" lIns="91433" tIns="45717" rIns="91433" bIns="45717" anchor="ctr">
            <a:spAutoFit/>
          </a:bodyPr>
          <a:lstStyle/>
          <a:p>
            <a:endParaRPr lang="en-US"/>
          </a:p>
        </p:txBody>
      </p:sp>
      <p:graphicFrame>
        <p:nvGraphicFramePr>
          <p:cNvPr id="136198" name="Object 6"/>
          <p:cNvGraphicFramePr>
            <a:graphicFrameLocks noGrp="1" noChangeAspect="1"/>
          </p:cNvGraphicFramePr>
          <p:nvPr>
            <p:ph sz="half" idx="2"/>
            <p:extLst/>
          </p:nvPr>
        </p:nvGraphicFramePr>
        <p:xfrm>
          <a:off x="2895600" y="3803650"/>
          <a:ext cx="6094413" cy="3054350"/>
        </p:xfrm>
        <a:graphic>
          <a:graphicData uri="http://schemas.openxmlformats.org/presentationml/2006/ole">
            <mc:AlternateContent xmlns:mc="http://schemas.openxmlformats.org/markup-compatibility/2006">
              <mc:Choice xmlns:v="urn:schemas-microsoft-com:vml" Requires="v">
                <p:oleObj spid="_x0000_s31745" name="Visio" r:id="rId4" imgW="7656936" imgH="3836700" progId="Visio.Drawing.11">
                  <p:embed/>
                </p:oleObj>
              </mc:Choice>
              <mc:Fallback>
                <p:oleObj name="Visio" r:id="rId4" imgW="7656936" imgH="3836700" progId="Visio.Drawing.11">
                  <p:embed/>
                  <p:pic>
                    <p:nvPicPr>
                      <p:cNvPr id="136198" name="Object 6"/>
                      <p:cNvPicPr>
                        <a:picLocks noChangeAspect="1" noChangeArrowheads="1"/>
                      </p:cNvPicPr>
                      <p:nvPr/>
                    </p:nvPicPr>
                    <p:blipFill>
                      <a:blip r:embed="rId5"/>
                      <a:srcRect/>
                      <a:stretch>
                        <a:fillRect/>
                      </a:stretch>
                    </p:blipFill>
                    <p:spPr bwMode="auto">
                      <a:xfrm>
                        <a:off x="2895600" y="3803650"/>
                        <a:ext cx="6094413" cy="3054350"/>
                      </a:xfrm>
                      <a:prstGeom prst="rect">
                        <a:avLst/>
                      </a:prstGeom>
                      <a:noFill/>
                      <a:extLst>
                        <a:ext uri="{909E8E84-426E-40DD-AFC4-6F175D3DCCD1}">
                          <a14:hiddenFill xmlns:a14="http://schemas.microsoft.com/office/drawing/2010/main">
                            <a:solidFill>
                              <a:srgbClr val="000000"/>
                            </a:solidFill>
                          </a14:hiddenFill>
                        </a:ext>
                      </a:extLst>
                    </p:spPr>
                  </p:pic>
                </p:oleObj>
              </mc:Fallback>
            </mc:AlternateContent>
          </a:graphicData>
        </a:graphic>
      </p:graphicFrame>
      <p:sp>
        <p:nvSpPr>
          <p:cNvPr id="3" name="Slide Number Placeholder 2">
            <a:extLst>
              <a:ext uri="{FF2B5EF4-FFF2-40B4-BE49-F238E27FC236}">
                <a16:creationId xmlns:a16="http://schemas.microsoft.com/office/drawing/2014/main" id="{820F8991-FFBA-F649-8C81-95C04FE25849}"/>
              </a:ext>
            </a:extLst>
          </p:cNvPr>
          <p:cNvSpPr>
            <a:spLocks noGrp="1"/>
          </p:cNvSpPr>
          <p:nvPr>
            <p:ph type="sldNum" sz="quarter" idx="10"/>
          </p:nvPr>
        </p:nvSpPr>
        <p:spPr/>
        <p:txBody>
          <a:bodyPr/>
          <a:lstStyle/>
          <a:p>
            <a:fld id="{2457D2B2-DF90-470B-86EF-E18ADD180D24}" type="slidenum">
              <a:rPr lang="en-US" smtClean="0"/>
              <a:pPr/>
              <a:t>43</a:t>
            </a:fld>
            <a:endParaRPr lang="en-US"/>
          </a:p>
        </p:txBody>
      </p:sp>
    </p:spTree>
    <p:extLst>
      <p:ext uri="{BB962C8B-B14F-4D97-AF65-F5344CB8AC3E}">
        <p14:creationId xmlns:p14="http://schemas.microsoft.com/office/powerpoint/2010/main" val="35430030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a:t>Switched networks</a:t>
            </a:r>
          </a:p>
        </p:txBody>
      </p:sp>
      <p:sp>
        <p:nvSpPr>
          <p:cNvPr id="139267" name="Rectangle 3"/>
          <p:cNvSpPr>
            <a:spLocks noGrp="1" noChangeArrowheads="1"/>
          </p:cNvSpPr>
          <p:nvPr>
            <p:ph type="body" idx="1"/>
          </p:nvPr>
        </p:nvSpPr>
        <p:spPr>
          <a:xfrm>
            <a:off x="838200" y="1635760"/>
            <a:ext cx="10515600" cy="4903936"/>
          </a:xfrm>
        </p:spPr>
        <p:txBody>
          <a:bodyPr>
            <a:normAutofit/>
          </a:bodyPr>
          <a:lstStyle/>
          <a:p>
            <a:pPr>
              <a:buFontTx/>
              <a:buNone/>
            </a:pPr>
            <a:r>
              <a:rPr lang="en-US" dirty="0"/>
              <a:t>Data link layer technologies:</a:t>
            </a:r>
          </a:p>
          <a:p>
            <a:pPr lvl="1"/>
            <a:r>
              <a:rPr lang="en-US" dirty="0"/>
              <a:t>Switched Ethernet</a:t>
            </a:r>
          </a:p>
          <a:p>
            <a:pPr lvl="1"/>
            <a:r>
              <a:rPr lang="en-US" dirty="0"/>
              <a:t>Multiprotocol Label Switching (MPLS)</a:t>
            </a:r>
          </a:p>
          <a:p>
            <a:pPr lvl="1"/>
            <a:r>
              <a:rPr lang="en-US" dirty="0"/>
              <a:t>ATM (Asynchronous Transfer Mode)</a:t>
            </a:r>
          </a:p>
          <a:p>
            <a:pPr lvl="1"/>
            <a:r>
              <a:rPr lang="en-US" dirty="0"/>
              <a:t>Frame Relay </a:t>
            </a:r>
            <a:br>
              <a:rPr lang="en-US" dirty="0"/>
            </a:br>
            <a:endParaRPr lang="en-US" dirty="0"/>
          </a:p>
          <a:p>
            <a:r>
              <a:rPr lang="en-US" dirty="0"/>
              <a:t>Some switched networks are intended for enterprise networks (Switched Ethernet), wide area networks (MPLS, Frame Relay), or both (ATM)</a:t>
            </a:r>
            <a:br>
              <a:rPr lang="en-US" dirty="0"/>
            </a:br>
            <a:endParaRPr lang="en-US" dirty="0"/>
          </a:p>
        </p:txBody>
      </p:sp>
      <p:sp>
        <p:nvSpPr>
          <p:cNvPr id="3" name="Slide Number Placeholder 2">
            <a:extLst>
              <a:ext uri="{FF2B5EF4-FFF2-40B4-BE49-F238E27FC236}">
                <a16:creationId xmlns:a16="http://schemas.microsoft.com/office/drawing/2014/main" id="{2035A0CD-5A8F-E24C-B0D8-7A03F898E782}"/>
              </a:ext>
            </a:extLst>
          </p:cNvPr>
          <p:cNvSpPr>
            <a:spLocks noGrp="1"/>
          </p:cNvSpPr>
          <p:nvPr>
            <p:ph type="sldNum" sz="quarter" idx="12"/>
          </p:nvPr>
        </p:nvSpPr>
        <p:spPr/>
        <p:txBody>
          <a:bodyPr/>
          <a:lstStyle/>
          <a:p>
            <a:fld id="{6DDFBD2C-A080-5A4B-B075-F8D248F9258F}" type="slidenum">
              <a:rPr lang="en-US" smtClean="0"/>
              <a:t>44</a:t>
            </a:fld>
            <a:endParaRPr lang="en-US"/>
          </a:p>
        </p:txBody>
      </p:sp>
    </p:spTree>
    <p:extLst>
      <p:ext uri="{BB962C8B-B14F-4D97-AF65-F5344CB8AC3E}">
        <p14:creationId xmlns:p14="http://schemas.microsoft.com/office/powerpoint/2010/main" val="40831995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5FC63-CAFE-2548-A2F8-12C586199918}"/>
              </a:ext>
            </a:extLst>
          </p:cNvPr>
          <p:cNvSpPr>
            <a:spLocks noGrp="1"/>
          </p:cNvSpPr>
          <p:nvPr>
            <p:ph type="ctrTitle"/>
          </p:nvPr>
        </p:nvSpPr>
        <p:spPr/>
        <p:txBody>
          <a:bodyPr/>
          <a:lstStyle/>
          <a:p>
            <a:r>
              <a:rPr lang="en-US" dirty="0"/>
              <a:t>Neighbor Discovery</a:t>
            </a:r>
            <a:br>
              <a:rPr lang="en-US" dirty="0"/>
            </a:br>
            <a:r>
              <a:rPr lang="en-US" sz="4400" dirty="0"/>
              <a:t>Part 1</a:t>
            </a:r>
            <a:endParaRPr lang="en-US" b="1" dirty="0"/>
          </a:p>
        </p:txBody>
      </p:sp>
      <p:sp>
        <p:nvSpPr>
          <p:cNvPr id="3" name="Subtitle 2">
            <a:extLst>
              <a:ext uri="{FF2B5EF4-FFF2-40B4-BE49-F238E27FC236}">
                <a16:creationId xmlns:a16="http://schemas.microsoft.com/office/drawing/2014/main" id="{8F792578-E66A-F04F-AA81-8686CD756D8A}"/>
              </a:ext>
            </a:extLst>
          </p:cNvPr>
          <p:cNvSpPr>
            <a:spLocks noGrp="1"/>
          </p:cNvSpPr>
          <p:nvPr>
            <p:ph type="subTitle" idx="1"/>
          </p:nvPr>
        </p:nvSpPr>
        <p:spPr>
          <a:xfrm>
            <a:off x="1524000" y="3951798"/>
            <a:ext cx="9144000" cy="1306002"/>
          </a:xfrm>
        </p:spPr>
        <p:txBody>
          <a:bodyPr/>
          <a:lstStyle/>
          <a:p>
            <a:r>
              <a:rPr lang="en-US" dirty="0"/>
              <a:t>ECE 461</a:t>
            </a:r>
            <a:br>
              <a:rPr lang="en-US" dirty="0"/>
            </a:br>
            <a:r>
              <a:rPr lang="en-US" dirty="0"/>
              <a:t>Professor </a:t>
            </a:r>
            <a:r>
              <a:rPr lang="en-US" dirty="0" err="1"/>
              <a:t>Jorg</a:t>
            </a:r>
            <a:r>
              <a:rPr lang="en-US" dirty="0"/>
              <a:t> </a:t>
            </a:r>
            <a:r>
              <a:rPr lang="en-US" dirty="0" err="1"/>
              <a:t>Liebeherr</a:t>
            </a:r>
            <a:endParaRPr lang="en-US" dirty="0"/>
          </a:p>
        </p:txBody>
      </p:sp>
      <p:sp>
        <p:nvSpPr>
          <p:cNvPr id="4" name="Rectangle 3">
            <a:extLst>
              <a:ext uri="{FF2B5EF4-FFF2-40B4-BE49-F238E27FC236}">
                <a16:creationId xmlns:a16="http://schemas.microsoft.com/office/drawing/2014/main" id="{EDBB11A0-3853-DA47-BF14-6C75B9BB2A7F}"/>
              </a:ext>
            </a:extLst>
          </p:cNvPr>
          <p:cNvSpPr/>
          <p:nvPr/>
        </p:nvSpPr>
        <p:spPr>
          <a:xfrm>
            <a:off x="-99733" y="1117787"/>
            <a:ext cx="12391465" cy="510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E55FF15-13BF-3447-B455-5D9401630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3120" y="5281567"/>
            <a:ext cx="4686888" cy="1257458"/>
          </a:xfrm>
          <a:prstGeom prst="rect">
            <a:avLst/>
          </a:prstGeom>
        </p:spPr>
      </p:pic>
      <p:sp>
        <p:nvSpPr>
          <p:cNvPr id="7" name="Slide Number Placeholder 6">
            <a:extLst>
              <a:ext uri="{FF2B5EF4-FFF2-40B4-BE49-F238E27FC236}">
                <a16:creationId xmlns:a16="http://schemas.microsoft.com/office/drawing/2014/main" id="{84C04B8B-A58B-254B-BC1D-4D099AA73E86}"/>
              </a:ext>
            </a:extLst>
          </p:cNvPr>
          <p:cNvSpPr>
            <a:spLocks noGrp="1"/>
          </p:cNvSpPr>
          <p:nvPr>
            <p:ph type="sldNum" sz="quarter" idx="12"/>
          </p:nvPr>
        </p:nvSpPr>
        <p:spPr/>
        <p:txBody>
          <a:bodyPr/>
          <a:lstStyle/>
          <a:p>
            <a:fld id="{6DDFBD2C-A080-5A4B-B075-F8D248F9258F}" type="slidenum">
              <a:rPr lang="en-US" smtClean="0"/>
              <a:t>45</a:t>
            </a:fld>
            <a:endParaRPr lang="en-US"/>
          </a:p>
        </p:txBody>
      </p:sp>
    </p:spTree>
    <p:extLst>
      <p:ext uri="{BB962C8B-B14F-4D97-AF65-F5344CB8AC3E}">
        <p14:creationId xmlns:p14="http://schemas.microsoft.com/office/powerpoint/2010/main" val="6475690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E1D2C-E98F-C743-B2E7-EEF104262ED3}"/>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DB756EFB-C906-2245-94D8-EA1578232534}"/>
              </a:ext>
            </a:extLst>
          </p:cNvPr>
          <p:cNvSpPr>
            <a:spLocks noGrp="1"/>
          </p:cNvSpPr>
          <p:nvPr>
            <p:ph idx="1"/>
          </p:nvPr>
        </p:nvSpPr>
        <p:spPr/>
        <p:txBody>
          <a:bodyPr/>
          <a:lstStyle/>
          <a:p>
            <a:pPr marL="0" indent="0">
              <a:buNone/>
            </a:pPr>
            <a:endParaRPr lang="en-US" dirty="0"/>
          </a:p>
          <a:p>
            <a:r>
              <a:rPr lang="en-US" dirty="0"/>
              <a:t>Roles of neighbor discovery (ND) and address resolution</a:t>
            </a:r>
          </a:p>
          <a:p>
            <a:r>
              <a:rPr lang="en-US" dirty="0"/>
              <a:t>Address resolution in IPv4 (ARP)</a:t>
            </a:r>
          </a:p>
          <a:p>
            <a:r>
              <a:rPr lang="en-US" dirty="0"/>
              <a:t>Address resolution in IPv6 (NDP)</a:t>
            </a:r>
          </a:p>
          <a:p>
            <a:r>
              <a:rPr lang="en-US" dirty="0"/>
              <a:t>Address resolution for multicast</a:t>
            </a:r>
          </a:p>
          <a:p>
            <a:pPr lvl="1"/>
            <a:endParaRPr lang="en-US" dirty="0"/>
          </a:p>
          <a:p>
            <a:endParaRPr lang="en-US" dirty="0"/>
          </a:p>
          <a:p>
            <a:endParaRPr lang="en-US" dirty="0"/>
          </a:p>
          <a:p>
            <a:endParaRPr lang="en-US" dirty="0"/>
          </a:p>
          <a:p>
            <a:pPr marL="514350" indent="-514350">
              <a:buFont typeface="+mj-lt"/>
              <a:buAutoNum type="arabicPeriod"/>
            </a:pPr>
            <a:endParaRPr lang="en-US" dirty="0"/>
          </a:p>
        </p:txBody>
      </p:sp>
      <p:sp>
        <p:nvSpPr>
          <p:cNvPr id="5" name="Slide Number Placeholder 4">
            <a:extLst>
              <a:ext uri="{FF2B5EF4-FFF2-40B4-BE49-F238E27FC236}">
                <a16:creationId xmlns:a16="http://schemas.microsoft.com/office/drawing/2014/main" id="{C54A1C99-7221-4C46-8D8A-8965FE724A31}"/>
              </a:ext>
            </a:extLst>
          </p:cNvPr>
          <p:cNvSpPr>
            <a:spLocks noGrp="1"/>
          </p:cNvSpPr>
          <p:nvPr>
            <p:ph type="sldNum" sz="quarter" idx="12"/>
          </p:nvPr>
        </p:nvSpPr>
        <p:spPr/>
        <p:txBody>
          <a:bodyPr/>
          <a:lstStyle/>
          <a:p>
            <a:fld id="{6DDFBD2C-A080-5A4B-B075-F8D248F9258F}" type="slidenum">
              <a:rPr lang="en-US" smtClean="0"/>
              <a:t>46</a:t>
            </a:fld>
            <a:endParaRPr lang="en-US"/>
          </a:p>
        </p:txBody>
      </p:sp>
    </p:spTree>
    <p:extLst>
      <p:ext uri="{BB962C8B-B14F-4D97-AF65-F5344CB8AC3E}">
        <p14:creationId xmlns:p14="http://schemas.microsoft.com/office/powerpoint/2010/main" val="42661644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FAAAF-FA36-E549-86D4-F92DD72A14CD}"/>
              </a:ext>
            </a:extLst>
          </p:cNvPr>
          <p:cNvSpPr>
            <a:spLocks noGrp="1"/>
          </p:cNvSpPr>
          <p:nvPr>
            <p:ph type="title"/>
          </p:nvPr>
        </p:nvSpPr>
        <p:spPr/>
        <p:txBody>
          <a:bodyPr/>
          <a:lstStyle/>
          <a:p>
            <a:r>
              <a:rPr lang="en-US" dirty="0"/>
              <a:t>Neighbor discovery</a:t>
            </a:r>
          </a:p>
        </p:txBody>
      </p:sp>
      <p:sp>
        <p:nvSpPr>
          <p:cNvPr id="3" name="Content Placeholder 2">
            <a:extLst>
              <a:ext uri="{FF2B5EF4-FFF2-40B4-BE49-F238E27FC236}">
                <a16:creationId xmlns:a16="http://schemas.microsoft.com/office/drawing/2014/main" id="{B215BBB2-BD2C-3949-A04F-BDBA179BB705}"/>
              </a:ext>
            </a:extLst>
          </p:cNvPr>
          <p:cNvSpPr>
            <a:spLocks noGrp="1"/>
          </p:cNvSpPr>
          <p:nvPr>
            <p:ph idx="1"/>
          </p:nvPr>
        </p:nvSpPr>
        <p:spPr/>
        <p:txBody>
          <a:bodyPr/>
          <a:lstStyle/>
          <a:p>
            <a:r>
              <a:rPr lang="en-CA" dirty="0"/>
              <a:t>Neighbor discovery refers protocol functions that determine link-layer addresses of nodes that are attached to the same </a:t>
            </a:r>
            <a:r>
              <a:rPr lang="en-CA" dirty="0">
                <a:solidFill>
                  <a:schemeClr val="accent5">
                    <a:lumMod val="75000"/>
                  </a:schemeClr>
                </a:solidFill>
              </a:rPr>
              <a:t>link</a:t>
            </a:r>
          </a:p>
          <a:p>
            <a:endParaRPr lang="en-CA" dirty="0"/>
          </a:p>
          <a:p>
            <a:r>
              <a:rPr lang="en-US" dirty="0"/>
              <a:t>In IP terminology, “</a:t>
            </a:r>
            <a:r>
              <a:rPr lang="en-US" dirty="0">
                <a:solidFill>
                  <a:schemeClr val="accent5">
                    <a:lumMod val="75000"/>
                  </a:schemeClr>
                </a:solidFill>
              </a:rPr>
              <a:t>link</a:t>
            </a:r>
            <a:r>
              <a:rPr lang="en-US" dirty="0"/>
              <a:t>” refers to any data link-layer network (point-to-point, broadcast)</a:t>
            </a:r>
          </a:p>
          <a:p>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A50E0D71-9D4E-324B-A8B7-7C0C7009EFA6}"/>
              </a:ext>
            </a:extLst>
          </p:cNvPr>
          <p:cNvSpPr>
            <a:spLocks noGrp="1"/>
          </p:cNvSpPr>
          <p:nvPr>
            <p:ph type="sldNum" sz="quarter" idx="12"/>
          </p:nvPr>
        </p:nvSpPr>
        <p:spPr/>
        <p:txBody>
          <a:bodyPr/>
          <a:lstStyle/>
          <a:p>
            <a:fld id="{6DDFBD2C-A080-5A4B-B075-F8D248F9258F}" type="slidenum">
              <a:rPr lang="en-US" smtClean="0"/>
              <a:t>47</a:t>
            </a:fld>
            <a:endParaRPr lang="en-US"/>
          </a:p>
        </p:txBody>
      </p:sp>
    </p:spTree>
    <p:extLst>
      <p:ext uri="{BB962C8B-B14F-4D97-AF65-F5344CB8AC3E}">
        <p14:creationId xmlns:p14="http://schemas.microsoft.com/office/powerpoint/2010/main" val="31780114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2817ED7-2B36-E44D-A013-7C7D06D5827A}"/>
              </a:ext>
            </a:extLst>
          </p:cNvPr>
          <p:cNvSpPr>
            <a:spLocks noGrp="1" noChangeArrowheads="1"/>
          </p:cNvSpPr>
          <p:nvPr>
            <p:ph type="title"/>
          </p:nvPr>
        </p:nvSpPr>
        <p:spPr/>
        <p:txBody>
          <a:bodyPr/>
          <a:lstStyle/>
          <a:p>
            <a:r>
              <a:rPr lang="en-US" altLang="en-US" dirty="0">
                <a:ea typeface="ＭＳ Ｐゴシック" panose="020B0600070205080204" pitchFamily="34" charset="-128"/>
              </a:rPr>
              <a:t>Need for address translation</a:t>
            </a:r>
          </a:p>
        </p:txBody>
      </p:sp>
      <p:sp>
        <p:nvSpPr>
          <p:cNvPr id="17411" name="Rectangle 3">
            <a:extLst>
              <a:ext uri="{FF2B5EF4-FFF2-40B4-BE49-F238E27FC236}">
                <a16:creationId xmlns:a16="http://schemas.microsoft.com/office/drawing/2014/main" id="{6E155478-D41A-7947-A250-99572206EEC4}"/>
              </a:ext>
            </a:extLst>
          </p:cNvPr>
          <p:cNvSpPr>
            <a:spLocks noGrp="1" noChangeArrowheads="1"/>
          </p:cNvSpPr>
          <p:nvPr>
            <p:ph type="body" idx="1"/>
          </p:nvPr>
        </p:nvSpPr>
        <p:spPr/>
        <p:txBody>
          <a:bodyPr/>
          <a:lstStyle/>
          <a:p>
            <a:r>
              <a:rPr lang="en-US" altLang="en-US" dirty="0">
                <a:ea typeface="ＭＳ Ｐゴシック" panose="020B0600070205080204" pitchFamily="34" charset="-128"/>
              </a:rPr>
              <a:t>Note: </a:t>
            </a:r>
          </a:p>
          <a:p>
            <a:pPr lvl="1"/>
            <a:r>
              <a:rPr lang="en-US" altLang="en-US" dirty="0">
                <a:ea typeface="ＭＳ Ｐゴシック" panose="020B0600070205080204" pitchFamily="34" charset="-128"/>
              </a:rPr>
              <a:t>The Internet protocols are based on IP addresses </a:t>
            </a:r>
          </a:p>
          <a:p>
            <a:pPr lvl="1"/>
            <a:r>
              <a:rPr lang="en-US" altLang="en-US" dirty="0">
                <a:ea typeface="ＭＳ Ｐゴシック" panose="020B0600070205080204" pitchFamily="34" charset="-128"/>
              </a:rPr>
              <a:t>Many link-layer networks use MAC addresses</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A translation is required between IP and MAC layer addresses</a:t>
            </a:r>
          </a:p>
          <a:p>
            <a:pPr marL="457200" lvl="1" indent="0">
              <a:buNone/>
            </a:pPr>
            <a:r>
              <a:rPr lang="en-US" altLang="en-US" dirty="0">
                <a:solidFill>
                  <a:schemeClr val="accent5">
                    <a:lumMod val="75000"/>
                  </a:schemeClr>
                </a:solidFill>
                <a:ea typeface="ＭＳ Ｐゴシック" panose="020B0600070205080204" pitchFamily="34" charset="-128"/>
              </a:rPr>
              <a:t>→ “Given an IP address, what is the MAC address?”</a:t>
            </a:r>
          </a:p>
          <a:p>
            <a:pPr lvl="1"/>
            <a:endParaRPr lang="en-US" altLang="en-US" dirty="0">
              <a:ea typeface="ＭＳ Ｐゴシック" panose="020B0600070205080204" pitchFamily="34" charset="-128"/>
            </a:endParaRPr>
          </a:p>
          <a:p>
            <a:r>
              <a:rPr lang="en-US" altLang="en-US" dirty="0">
                <a:ea typeface="ＭＳ Ｐゴシック" panose="020B0600070205080204" pitchFamily="34" charset="-128"/>
              </a:rPr>
              <a:t>IPv4 and IPv6 use different protocols for the translation: </a:t>
            </a:r>
          </a:p>
          <a:p>
            <a:pPr lvl="1"/>
            <a:r>
              <a:rPr lang="en-US" altLang="en-US" dirty="0">
                <a:ea typeface="ＭＳ Ｐゴシック" panose="020B0600070205080204" pitchFamily="34" charset="-128"/>
              </a:rPr>
              <a:t>IPv4: Address Resolution Protocol (ARP) </a:t>
            </a:r>
          </a:p>
          <a:p>
            <a:pPr lvl="1"/>
            <a:r>
              <a:rPr lang="en-US" altLang="en-US" dirty="0">
                <a:ea typeface="ＭＳ Ｐゴシック" panose="020B0600070205080204" pitchFamily="34" charset="-128"/>
              </a:rPr>
              <a:t>IPv6: Neighbor Discovery Protocol (NDP)</a:t>
            </a:r>
          </a:p>
          <a:p>
            <a:endParaRPr lang="en-US" altLang="en-US" dirty="0">
              <a:ea typeface="ＭＳ Ｐゴシック" panose="020B0600070205080204" pitchFamily="34" charset="-128"/>
            </a:endParaRPr>
          </a:p>
        </p:txBody>
      </p:sp>
      <p:sp>
        <p:nvSpPr>
          <p:cNvPr id="17412" name="Rectangle 4">
            <a:extLst>
              <a:ext uri="{FF2B5EF4-FFF2-40B4-BE49-F238E27FC236}">
                <a16:creationId xmlns:a16="http://schemas.microsoft.com/office/drawing/2014/main" id="{C31C7FC6-DD2C-4040-8F7F-E08EA461BC94}"/>
              </a:ext>
            </a:extLst>
          </p:cNvPr>
          <p:cNvSpPr>
            <a:spLocks noChangeArrowheads="1"/>
          </p:cNvSpPr>
          <p:nvPr/>
        </p:nvSpPr>
        <p:spPr bwMode="auto">
          <a:xfrm>
            <a:off x="2438400" y="4953000"/>
            <a:ext cx="167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lstStyle>
            <a:lvl1pPr>
              <a:defRPr sz="2400">
                <a:solidFill>
                  <a:srgbClr val="000000"/>
                </a:solidFill>
                <a:latin typeface="Times" pitchFamily="2" charset="0"/>
                <a:ea typeface="ＭＳ Ｐゴシック" panose="020B0600070205080204" pitchFamily="34" charset="-128"/>
              </a:defRPr>
            </a:lvl1pPr>
            <a:lvl2pPr marL="742950" indent="-285750">
              <a:defRPr sz="2400">
                <a:solidFill>
                  <a:srgbClr val="000000"/>
                </a:solidFill>
                <a:latin typeface="Times" pitchFamily="2" charset="0"/>
                <a:ea typeface="ＭＳ Ｐゴシック" panose="020B0600070205080204" pitchFamily="34" charset="-128"/>
              </a:defRPr>
            </a:lvl2pPr>
            <a:lvl3pPr marL="1143000" indent="-228600">
              <a:defRPr sz="2400">
                <a:solidFill>
                  <a:srgbClr val="000000"/>
                </a:solidFill>
                <a:latin typeface="Times" pitchFamily="2" charset="0"/>
                <a:ea typeface="ＭＳ Ｐゴシック" panose="020B0600070205080204" pitchFamily="34" charset="-128"/>
              </a:defRPr>
            </a:lvl3pPr>
            <a:lvl4pPr marL="1600200" indent="-228600">
              <a:defRPr sz="2400">
                <a:solidFill>
                  <a:srgbClr val="000000"/>
                </a:solidFill>
                <a:latin typeface="Times" pitchFamily="2" charset="0"/>
                <a:ea typeface="ＭＳ Ｐゴシック" panose="020B0600070205080204" pitchFamily="34" charset="-128"/>
              </a:defRPr>
            </a:lvl4pPr>
            <a:lvl5pPr marL="2057400" indent="-228600">
              <a:defRPr sz="2400">
                <a:solidFill>
                  <a:srgbClr val="000000"/>
                </a:solidFill>
                <a:latin typeface="Times" pitchFamily="2" charset="0"/>
                <a:ea typeface="ＭＳ Ｐゴシック" panose="020B0600070205080204" pitchFamily="34" charset="-128"/>
              </a:defRPr>
            </a:lvl5pPr>
            <a:lvl6pPr marL="25146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6pPr>
            <a:lvl7pPr marL="29718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7pPr>
            <a:lvl8pPr marL="34290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8pPr>
            <a:lvl9pPr marL="38862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9pPr>
          </a:lstStyle>
          <a:p>
            <a:endParaRPr lang="en-US" altLang="en-US"/>
          </a:p>
        </p:txBody>
      </p:sp>
      <p:sp>
        <p:nvSpPr>
          <p:cNvPr id="17413" name="Rectangle 5">
            <a:extLst>
              <a:ext uri="{FF2B5EF4-FFF2-40B4-BE49-F238E27FC236}">
                <a16:creationId xmlns:a16="http://schemas.microsoft.com/office/drawing/2014/main" id="{61BA59E9-50DC-1246-A57E-520E0A3AEA04}"/>
              </a:ext>
            </a:extLst>
          </p:cNvPr>
          <p:cNvSpPr>
            <a:spLocks noChangeArrowheads="1"/>
          </p:cNvSpPr>
          <p:nvPr/>
        </p:nvSpPr>
        <p:spPr bwMode="auto">
          <a:xfrm>
            <a:off x="3124200" y="53340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lstStyle>
            <a:lvl1pPr>
              <a:defRPr sz="2400">
                <a:solidFill>
                  <a:srgbClr val="000000"/>
                </a:solidFill>
                <a:latin typeface="Times" pitchFamily="2" charset="0"/>
                <a:ea typeface="ＭＳ Ｐゴシック" panose="020B0600070205080204" pitchFamily="34" charset="-128"/>
              </a:defRPr>
            </a:lvl1pPr>
            <a:lvl2pPr marL="742950" indent="-285750">
              <a:defRPr sz="2400">
                <a:solidFill>
                  <a:srgbClr val="000000"/>
                </a:solidFill>
                <a:latin typeface="Times" pitchFamily="2" charset="0"/>
                <a:ea typeface="ＭＳ Ｐゴシック" panose="020B0600070205080204" pitchFamily="34" charset="-128"/>
              </a:defRPr>
            </a:lvl2pPr>
            <a:lvl3pPr marL="1143000" indent="-228600">
              <a:defRPr sz="2400">
                <a:solidFill>
                  <a:srgbClr val="000000"/>
                </a:solidFill>
                <a:latin typeface="Times" pitchFamily="2" charset="0"/>
                <a:ea typeface="ＭＳ Ｐゴシック" panose="020B0600070205080204" pitchFamily="34" charset="-128"/>
              </a:defRPr>
            </a:lvl3pPr>
            <a:lvl4pPr marL="1600200" indent="-228600">
              <a:defRPr sz="2400">
                <a:solidFill>
                  <a:srgbClr val="000000"/>
                </a:solidFill>
                <a:latin typeface="Times" pitchFamily="2" charset="0"/>
                <a:ea typeface="ＭＳ Ｐゴシック" panose="020B0600070205080204" pitchFamily="34" charset="-128"/>
              </a:defRPr>
            </a:lvl4pPr>
            <a:lvl5pPr marL="2057400" indent="-228600">
              <a:defRPr sz="2400">
                <a:solidFill>
                  <a:srgbClr val="000000"/>
                </a:solidFill>
                <a:latin typeface="Times" pitchFamily="2" charset="0"/>
                <a:ea typeface="ＭＳ Ｐゴシック" panose="020B0600070205080204" pitchFamily="34" charset="-128"/>
              </a:defRPr>
            </a:lvl5pPr>
            <a:lvl6pPr marL="25146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6pPr>
            <a:lvl7pPr marL="29718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7pPr>
            <a:lvl8pPr marL="34290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8pPr>
            <a:lvl9pPr marL="38862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9pPr>
          </a:lstStyle>
          <a:p>
            <a:endParaRPr lang="en-US" altLang="en-US"/>
          </a:p>
        </p:txBody>
      </p:sp>
      <p:sp>
        <p:nvSpPr>
          <p:cNvPr id="3" name="Slide Number Placeholder 2">
            <a:extLst>
              <a:ext uri="{FF2B5EF4-FFF2-40B4-BE49-F238E27FC236}">
                <a16:creationId xmlns:a16="http://schemas.microsoft.com/office/drawing/2014/main" id="{915EE6B4-92FD-D74E-90C2-AE8AF30BB11F}"/>
              </a:ext>
            </a:extLst>
          </p:cNvPr>
          <p:cNvSpPr>
            <a:spLocks noGrp="1"/>
          </p:cNvSpPr>
          <p:nvPr>
            <p:ph type="sldNum" sz="quarter" idx="12"/>
          </p:nvPr>
        </p:nvSpPr>
        <p:spPr/>
        <p:txBody>
          <a:bodyPr/>
          <a:lstStyle/>
          <a:p>
            <a:fld id="{6DDFBD2C-A080-5A4B-B075-F8D248F9258F}" type="slidenum">
              <a:rPr lang="en-US" smtClean="0"/>
              <a:t>48</a:t>
            </a:fld>
            <a:endParaRPr lang="en-US"/>
          </a:p>
        </p:txBody>
      </p:sp>
    </p:spTree>
    <p:extLst>
      <p:ext uri="{BB962C8B-B14F-4D97-AF65-F5344CB8AC3E}">
        <p14:creationId xmlns:p14="http://schemas.microsoft.com/office/powerpoint/2010/main" val="30018792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5FC63-CAFE-2548-A2F8-12C586199918}"/>
              </a:ext>
            </a:extLst>
          </p:cNvPr>
          <p:cNvSpPr>
            <a:spLocks noGrp="1"/>
          </p:cNvSpPr>
          <p:nvPr>
            <p:ph type="ctrTitle"/>
          </p:nvPr>
        </p:nvSpPr>
        <p:spPr/>
        <p:txBody>
          <a:bodyPr/>
          <a:lstStyle/>
          <a:p>
            <a:r>
              <a:rPr lang="en-US" dirty="0"/>
              <a:t>Address Resolution Protocol</a:t>
            </a:r>
            <a:br>
              <a:rPr lang="en-US" dirty="0"/>
            </a:br>
            <a:r>
              <a:rPr lang="en-US" dirty="0"/>
              <a:t>(ARP)</a:t>
            </a:r>
            <a:endParaRPr lang="en-US" b="1" dirty="0"/>
          </a:p>
        </p:txBody>
      </p:sp>
      <p:sp>
        <p:nvSpPr>
          <p:cNvPr id="4" name="Rectangle 3">
            <a:extLst>
              <a:ext uri="{FF2B5EF4-FFF2-40B4-BE49-F238E27FC236}">
                <a16:creationId xmlns:a16="http://schemas.microsoft.com/office/drawing/2014/main" id="{EDBB11A0-3853-DA47-BF14-6C75B9BB2A7F}"/>
              </a:ext>
            </a:extLst>
          </p:cNvPr>
          <p:cNvSpPr/>
          <p:nvPr/>
        </p:nvSpPr>
        <p:spPr>
          <a:xfrm>
            <a:off x="-99733" y="1117787"/>
            <a:ext cx="12391465" cy="510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7">
            <a:extLst>
              <a:ext uri="{FF2B5EF4-FFF2-40B4-BE49-F238E27FC236}">
                <a16:creationId xmlns:a16="http://schemas.microsoft.com/office/drawing/2014/main" id="{3A6BFA4A-B0A8-C447-B104-938B98B75702}"/>
              </a:ext>
            </a:extLst>
          </p:cNvPr>
          <p:cNvSpPr>
            <a:spLocks noGrp="1"/>
          </p:cNvSpPr>
          <p:nvPr>
            <p:ph type="subTitle" idx="1"/>
          </p:nvPr>
        </p:nvSpPr>
        <p:spPr/>
        <p:txBody>
          <a:bodyPr/>
          <a:lstStyle/>
          <a:p>
            <a:endParaRPr lang="en-US"/>
          </a:p>
        </p:txBody>
      </p:sp>
      <p:sp>
        <p:nvSpPr>
          <p:cNvPr id="3" name="Slide Number Placeholder 2">
            <a:extLst>
              <a:ext uri="{FF2B5EF4-FFF2-40B4-BE49-F238E27FC236}">
                <a16:creationId xmlns:a16="http://schemas.microsoft.com/office/drawing/2014/main" id="{85279824-E804-A849-8136-CD5BDF6BA715}"/>
              </a:ext>
            </a:extLst>
          </p:cNvPr>
          <p:cNvSpPr>
            <a:spLocks noGrp="1"/>
          </p:cNvSpPr>
          <p:nvPr>
            <p:ph type="sldNum" sz="quarter" idx="12"/>
          </p:nvPr>
        </p:nvSpPr>
        <p:spPr/>
        <p:txBody>
          <a:bodyPr/>
          <a:lstStyle/>
          <a:p>
            <a:fld id="{6DDFBD2C-A080-5A4B-B075-F8D248F9258F}" type="slidenum">
              <a:rPr lang="en-US" smtClean="0"/>
              <a:t>49</a:t>
            </a:fld>
            <a:endParaRPr lang="en-US"/>
          </a:p>
        </p:txBody>
      </p:sp>
    </p:spTree>
    <p:extLst>
      <p:ext uri="{BB962C8B-B14F-4D97-AF65-F5344CB8AC3E}">
        <p14:creationId xmlns:p14="http://schemas.microsoft.com/office/powerpoint/2010/main" val="849294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51" name="Object 71"/>
          <p:cNvGraphicFramePr>
            <a:graphicFrameLocks noChangeAspect="1"/>
          </p:cNvGraphicFramePr>
          <p:nvPr>
            <p:extLst>
              <p:ext uri="{D42A27DB-BD31-4B8C-83A1-F6EECF244321}">
                <p14:modId xmlns:p14="http://schemas.microsoft.com/office/powerpoint/2010/main" val="3465091624"/>
              </p:ext>
            </p:extLst>
          </p:nvPr>
        </p:nvGraphicFramePr>
        <p:xfrm>
          <a:off x="1524001" y="2595986"/>
          <a:ext cx="8582025" cy="4013200"/>
        </p:xfrm>
        <a:graphic>
          <a:graphicData uri="http://schemas.openxmlformats.org/presentationml/2006/ole">
            <mc:AlternateContent xmlns:mc="http://schemas.openxmlformats.org/markup-compatibility/2006">
              <mc:Choice xmlns:v="urn:schemas-microsoft-com:vml" Requires="v">
                <p:oleObj spid="_x0000_s2049" name="Visio" r:id="rId4" imgW="8279759" imgH="3880710" progId="Visio.Drawing.11">
                  <p:embed/>
                </p:oleObj>
              </mc:Choice>
              <mc:Fallback>
                <p:oleObj name="Visio" r:id="rId4" imgW="8279759" imgH="3880710" progId="Visio.Drawing.11">
                  <p:embed/>
                  <p:pic>
                    <p:nvPicPr>
                      <p:cNvPr id="20551" name="Object 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2595986"/>
                        <a:ext cx="8582025" cy="401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0499" name="Group 19"/>
          <p:cNvGrpSpPr>
            <a:grpSpLocks/>
          </p:cNvGrpSpPr>
          <p:nvPr/>
        </p:nvGrpSpPr>
        <p:grpSpPr bwMode="auto">
          <a:xfrm>
            <a:off x="1905000" y="1524000"/>
            <a:ext cx="3124200" cy="3352800"/>
            <a:chOff x="240" y="960"/>
            <a:chExt cx="1968" cy="2112"/>
          </a:xfrm>
        </p:grpSpPr>
        <p:sp>
          <p:nvSpPr>
            <p:cNvPr id="20496" name="Line 16"/>
            <p:cNvSpPr>
              <a:spLocks noChangeShapeType="1"/>
            </p:cNvSpPr>
            <p:nvPr/>
          </p:nvSpPr>
          <p:spPr bwMode="auto">
            <a:xfrm>
              <a:off x="1200" y="2352"/>
              <a:ext cx="0" cy="720"/>
            </a:xfrm>
            <a:prstGeom prst="line">
              <a:avLst/>
            </a:prstGeom>
            <a:noFill/>
            <a:ln w="28575">
              <a:solidFill>
                <a:srgbClr val="C00000"/>
              </a:solidFill>
              <a:round/>
              <a:headEnd type="triangle" w="med" len="med"/>
              <a:tailEnd/>
            </a:ln>
            <a:effectLst/>
          </p:spPr>
          <p:txBody>
            <a:bodyPr wrap="none" anchor="ctr"/>
            <a:lstStyle/>
            <a:p>
              <a:endParaRPr lang="en-US"/>
            </a:p>
          </p:txBody>
        </p:sp>
        <p:sp>
          <p:nvSpPr>
            <p:cNvPr id="20497" name="Text Box 17"/>
            <p:cNvSpPr txBox="1">
              <a:spLocks noChangeArrowheads="1"/>
            </p:cNvSpPr>
            <p:nvPr/>
          </p:nvSpPr>
          <p:spPr bwMode="auto">
            <a:xfrm>
              <a:off x="240" y="960"/>
              <a:ext cx="1968" cy="582"/>
            </a:xfrm>
            <a:prstGeom prst="rect">
              <a:avLst/>
            </a:prstGeom>
            <a:noFill/>
            <a:ln w="9525">
              <a:solidFill>
                <a:srgbClr val="C00000"/>
              </a:solidFill>
              <a:miter lim="800000"/>
              <a:headEnd/>
              <a:tailEnd/>
            </a:ln>
            <a:effectLst/>
          </p:spPr>
          <p:txBody>
            <a:bodyPr>
              <a:spAutoFit/>
            </a:bodyPr>
            <a:lstStyle/>
            <a:p>
              <a:pPr>
                <a:spcBef>
                  <a:spcPct val="50000"/>
                </a:spcBef>
              </a:pPr>
              <a:r>
                <a:rPr lang="en-US" dirty="0">
                  <a:solidFill>
                    <a:srgbClr val="C00000"/>
                  </a:solidFill>
                  <a:latin typeface="Arial" pitchFamily="34" charset="0"/>
                </a:rPr>
                <a:t>DNS: The IP address of “</a:t>
              </a:r>
              <a:r>
                <a:rPr lang="en-US" dirty="0" err="1">
                  <a:solidFill>
                    <a:srgbClr val="C00000"/>
                  </a:solidFill>
                  <a:latin typeface="Arial" pitchFamily="34" charset="0"/>
                </a:rPr>
                <a:t>neon.tcpip-lab.edu</a:t>
              </a:r>
              <a:r>
                <a:rPr lang="en-US" dirty="0">
                  <a:solidFill>
                    <a:srgbClr val="C00000"/>
                  </a:solidFill>
                </a:rPr>
                <a:t>”</a:t>
              </a:r>
              <a:r>
                <a:rPr lang="en-US" dirty="0">
                  <a:solidFill>
                    <a:srgbClr val="C00000"/>
                  </a:solidFill>
                  <a:latin typeface="Arial" pitchFamily="34" charset="0"/>
                </a:rPr>
                <a:t> is 128.143.71.21</a:t>
              </a:r>
              <a:endParaRPr lang="en-US" dirty="0">
                <a:solidFill>
                  <a:srgbClr val="C00000"/>
                </a:solidFill>
              </a:endParaRPr>
            </a:p>
          </p:txBody>
        </p:sp>
        <p:sp>
          <p:nvSpPr>
            <p:cNvPr id="20498" name="Line 18"/>
            <p:cNvSpPr>
              <a:spLocks noChangeShapeType="1"/>
            </p:cNvSpPr>
            <p:nvPr/>
          </p:nvSpPr>
          <p:spPr bwMode="auto">
            <a:xfrm>
              <a:off x="576" y="1584"/>
              <a:ext cx="624" cy="960"/>
            </a:xfrm>
            <a:prstGeom prst="line">
              <a:avLst/>
            </a:prstGeom>
            <a:noFill/>
            <a:ln w="9525">
              <a:solidFill>
                <a:srgbClr val="C00000"/>
              </a:solidFill>
              <a:round/>
              <a:headEnd/>
              <a:tailEnd/>
            </a:ln>
            <a:effectLst/>
          </p:spPr>
          <p:txBody>
            <a:bodyPr wrap="none" anchor="ctr"/>
            <a:lstStyle/>
            <a:p>
              <a:endParaRPr lang="en-US"/>
            </a:p>
          </p:txBody>
        </p:sp>
      </p:grpSp>
      <p:grpSp>
        <p:nvGrpSpPr>
          <p:cNvPr id="20515" name="Group 35"/>
          <p:cNvGrpSpPr>
            <a:grpSpLocks/>
          </p:cNvGrpSpPr>
          <p:nvPr/>
        </p:nvGrpSpPr>
        <p:grpSpPr bwMode="auto">
          <a:xfrm>
            <a:off x="1733550" y="1671638"/>
            <a:ext cx="3124200" cy="3276600"/>
            <a:chOff x="2880" y="1056"/>
            <a:chExt cx="1968" cy="2064"/>
          </a:xfrm>
        </p:grpSpPr>
        <p:sp>
          <p:nvSpPr>
            <p:cNvPr id="20506" name="Line 26"/>
            <p:cNvSpPr>
              <a:spLocks noChangeShapeType="1"/>
            </p:cNvSpPr>
            <p:nvPr/>
          </p:nvSpPr>
          <p:spPr bwMode="auto">
            <a:xfrm>
              <a:off x="3840" y="2400"/>
              <a:ext cx="0" cy="720"/>
            </a:xfrm>
            <a:prstGeom prst="line">
              <a:avLst/>
            </a:prstGeom>
            <a:noFill/>
            <a:ln w="28575">
              <a:solidFill>
                <a:schemeClr val="accent1"/>
              </a:solidFill>
              <a:round/>
              <a:headEnd/>
              <a:tailEnd type="triangle" w="med" len="med"/>
            </a:ln>
            <a:effectLst/>
          </p:spPr>
          <p:txBody>
            <a:bodyPr wrap="none" anchor="ctr"/>
            <a:lstStyle/>
            <a:p>
              <a:endParaRPr lang="en-US"/>
            </a:p>
          </p:txBody>
        </p:sp>
        <p:sp>
          <p:nvSpPr>
            <p:cNvPr id="20507" name="Text Box 27"/>
            <p:cNvSpPr txBox="1">
              <a:spLocks noChangeArrowheads="1"/>
            </p:cNvSpPr>
            <p:nvPr/>
          </p:nvSpPr>
          <p:spPr bwMode="auto">
            <a:xfrm>
              <a:off x="2880" y="1056"/>
              <a:ext cx="1968" cy="410"/>
            </a:xfrm>
            <a:prstGeom prst="rect">
              <a:avLst/>
            </a:prstGeom>
            <a:noFill/>
            <a:ln w="9525">
              <a:solidFill>
                <a:schemeClr val="accent1"/>
              </a:solidFill>
              <a:miter lim="800000"/>
              <a:headEnd/>
              <a:tailEnd/>
            </a:ln>
            <a:effectLst/>
          </p:spPr>
          <p:txBody>
            <a:bodyPr>
              <a:spAutoFit/>
            </a:bodyPr>
            <a:lstStyle/>
            <a:p>
              <a:pPr>
                <a:spcBef>
                  <a:spcPct val="50000"/>
                </a:spcBef>
              </a:pPr>
              <a:r>
                <a:rPr lang="en-US" dirty="0">
                  <a:solidFill>
                    <a:schemeClr val="accent5">
                      <a:lumMod val="75000"/>
                    </a:schemeClr>
                  </a:solidFill>
                  <a:latin typeface="Arial" pitchFamily="34" charset="0"/>
                </a:rPr>
                <a:t>ARP: What is the MAC address of 128.143.137.1?</a:t>
              </a:r>
            </a:p>
          </p:txBody>
        </p:sp>
        <p:sp>
          <p:nvSpPr>
            <p:cNvPr id="20508" name="Line 28"/>
            <p:cNvSpPr>
              <a:spLocks noChangeShapeType="1"/>
            </p:cNvSpPr>
            <p:nvPr/>
          </p:nvSpPr>
          <p:spPr bwMode="auto">
            <a:xfrm>
              <a:off x="2976" y="1488"/>
              <a:ext cx="864" cy="1104"/>
            </a:xfrm>
            <a:prstGeom prst="line">
              <a:avLst/>
            </a:prstGeom>
            <a:noFill/>
            <a:ln w="9525">
              <a:solidFill>
                <a:schemeClr val="accent1"/>
              </a:solidFill>
              <a:round/>
              <a:headEnd/>
              <a:tailEnd/>
            </a:ln>
            <a:effectLst/>
          </p:spPr>
          <p:txBody>
            <a:bodyPr wrap="none" anchor="ctr"/>
            <a:lstStyle/>
            <a:p>
              <a:endParaRPr lang="en-US"/>
            </a:p>
          </p:txBody>
        </p:sp>
      </p:grpSp>
      <p:sp>
        <p:nvSpPr>
          <p:cNvPr id="20482" name="Rectangle 2"/>
          <p:cNvSpPr>
            <a:spLocks noGrp="1" noChangeArrowheads="1"/>
          </p:cNvSpPr>
          <p:nvPr>
            <p:ph type="title"/>
          </p:nvPr>
        </p:nvSpPr>
        <p:spPr/>
        <p:txBody>
          <a:bodyPr/>
          <a:lstStyle/>
          <a:p>
            <a:r>
              <a:rPr lang="en-US"/>
              <a:t>Sending a packet from Argon to Neon</a:t>
            </a:r>
          </a:p>
        </p:txBody>
      </p:sp>
      <p:grpSp>
        <p:nvGrpSpPr>
          <p:cNvPr id="20494" name="Group 14"/>
          <p:cNvGrpSpPr>
            <a:grpSpLocks/>
          </p:cNvGrpSpPr>
          <p:nvPr/>
        </p:nvGrpSpPr>
        <p:grpSpPr bwMode="auto">
          <a:xfrm>
            <a:off x="1919288" y="1538288"/>
            <a:ext cx="3124200" cy="3352800"/>
            <a:chOff x="144" y="960"/>
            <a:chExt cx="1968" cy="2112"/>
          </a:xfrm>
        </p:grpSpPr>
        <p:sp>
          <p:nvSpPr>
            <p:cNvPr id="20487" name="Line 7"/>
            <p:cNvSpPr>
              <a:spLocks noChangeShapeType="1"/>
            </p:cNvSpPr>
            <p:nvPr/>
          </p:nvSpPr>
          <p:spPr bwMode="auto">
            <a:xfrm>
              <a:off x="1104" y="2352"/>
              <a:ext cx="0" cy="720"/>
            </a:xfrm>
            <a:prstGeom prst="line">
              <a:avLst/>
            </a:prstGeom>
            <a:noFill/>
            <a:ln w="28575">
              <a:solidFill>
                <a:srgbClr val="C00000"/>
              </a:solidFill>
              <a:round/>
              <a:headEnd/>
              <a:tailEnd type="triangle" w="med" len="med"/>
            </a:ln>
            <a:effectLst/>
          </p:spPr>
          <p:txBody>
            <a:bodyPr wrap="none" anchor="ctr"/>
            <a:lstStyle/>
            <a:p>
              <a:endParaRPr lang="en-US"/>
            </a:p>
          </p:txBody>
        </p:sp>
        <p:sp>
          <p:nvSpPr>
            <p:cNvPr id="20489" name="Text Box 9"/>
            <p:cNvSpPr txBox="1">
              <a:spLocks noChangeArrowheads="1"/>
            </p:cNvSpPr>
            <p:nvPr/>
          </p:nvSpPr>
          <p:spPr bwMode="auto">
            <a:xfrm>
              <a:off x="144" y="960"/>
              <a:ext cx="1968" cy="407"/>
            </a:xfrm>
            <a:prstGeom prst="rect">
              <a:avLst/>
            </a:prstGeom>
            <a:noFill/>
            <a:ln w="9525">
              <a:solidFill>
                <a:srgbClr val="C00000"/>
              </a:solidFill>
              <a:miter lim="800000"/>
              <a:headEnd/>
              <a:tailEnd/>
            </a:ln>
            <a:effectLst/>
          </p:spPr>
          <p:txBody>
            <a:bodyPr>
              <a:spAutoFit/>
            </a:bodyPr>
            <a:lstStyle/>
            <a:p>
              <a:pPr>
                <a:spcBef>
                  <a:spcPct val="50000"/>
                </a:spcBef>
              </a:pPr>
              <a:r>
                <a:rPr lang="en-US" dirty="0">
                  <a:solidFill>
                    <a:srgbClr val="C00000"/>
                  </a:solidFill>
                  <a:latin typeface="Arial" pitchFamily="34" charset="0"/>
                </a:rPr>
                <a:t>DNS: What is the IP address </a:t>
              </a:r>
              <a:br>
                <a:rPr lang="en-US" dirty="0">
                  <a:solidFill>
                    <a:srgbClr val="C00000"/>
                  </a:solidFill>
                  <a:latin typeface="Arial" pitchFamily="34" charset="0"/>
                </a:rPr>
              </a:br>
              <a:r>
                <a:rPr lang="en-US" dirty="0">
                  <a:solidFill>
                    <a:srgbClr val="C00000"/>
                  </a:solidFill>
                  <a:latin typeface="Arial" pitchFamily="34" charset="0"/>
                </a:rPr>
                <a:t>of “</a:t>
              </a:r>
              <a:r>
                <a:rPr lang="en-US" dirty="0" err="1">
                  <a:solidFill>
                    <a:srgbClr val="C00000"/>
                  </a:solidFill>
                  <a:latin typeface="Arial" pitchFamily="34" charset="0"/>
                </a:rPr>
                <a:t>neon.tcpip-lab.edu</a:t>
              </a:r>
              <a:r>
                <a:rPr lang="en-US" dirty="0">
                  <a:solidFill>
                    <a:srgbClr val="C00000"/>
                  </a:solidFill>
                </a:rPr>
                <a:t>”</a:t>
              </a:r>
              <a:r>
                <a:rPr lang="en-US" dirty="0">
                  <a:solidFill>
                    <a:srgbClr val="C00000"/>
                  </a:solidFill>
                  <a:latin typeface="Arial" pitchFamily="34" charset="0"/>
                </a:rPr>
                <a:t>?</a:t>
              </a:r>
              <a:endParaRPr lang="en-US" dirty="0">
                <a:solidFill>
                  <a:srgbClr val="C00000"/>
                </a:solidFill>
              </a:endParaRPr>
            </a:p>
          </p:txBody>
        </p:sp>
        <p:sp>
          <p:nvSpPr>
            <p:cNvPr id="20492" name="Line 12"/>
            <p:cNvSpPr>
              <a:spLocks noChangeShapeType="1"/>
            </p:cNvSpPr>
            <p:nvPr/>
          </p:nvSpPr>
          <p:spPr bwMode="auto">
            <a:xfrm>
              <a:off x="240" y="1440"/>
              <a:ext cx="864" cy="1104"/>
            </a:xfrm>
            <a:prstGeom prst="line">
              <a:avLst/>
            </a:prstGeom>
            <a:noFill/>
            <a:ln w="9525">
              <a:solidFill>
                <a:srgbClr val="C00000"/>
              </a:solidFill>
              <a:round/>
              <a:headEnd/>
              <a:tailEnd/>
            </a:ln>
            <a:effectLst/>
          </p:spPr>
          <p:txBody>
            <a:bodyPr wrap="none" anchor="ctr"/>
            <a:lstStyle/>
            <a:p>
              <a:endParaRPr lang="en-US"/>
            </a:p>
          </p:txBody>
        </p:sp>
      </p:grpSp>
      <p:grpSp>
        <p:nvGrpSpPr>
          <p:cNvPr id="20518" name="Group 38"/>
          <p:cNvGrpSpPr>
            <a:grpSpLocks/>
          </p:cNvGrpSpPr>
          <p:nvPr/>
        </p:nvGrpSpPr>
        <p:grpSpPr bwMode="auto">
          <a:xfrm>
            <a:off x="247661" y="1922464"/>
            <a:ext cx="3886200" cy="2995613"/>
            <a:chOff x="-1905" y="2433"/>
            <a:chExt cx="2448" cy="1887"/>
          </a:xfrm>
        </p:grpSpPr>
        <p:sp>
          <p:nvSpPr>
            <p:cNvPr id="20511" name="Line 31"/>
            <p:cNvSpPr>
              <a:spLocks noChangeShapeType="1"/>
            </p:cNvSpPr>
            <p:nvPr/>
          </p:nvSpPr>
          <p:spPr bwMode="auto">
            <a:xfrm>
              <a:off x="0" y="3600"/>
              <a:ext cx="0" cy="720"/>
            </a:xfrm>
            <a:prstGeom prst="line">
              <a:avLst/>
            </a:prstGeom>
            <a:noFill/>
            <a:ln w="28575">
              <a:solidFill>
                <a:schemeClr val="accent1"/>
              </a:solidFill>
              <a:round/>
              <a:headEnd type="triangle" w="med" len="med"/>
              <a:tailEnd/>
            </a:ln>
            <a:effectLst/>
          </p:spPr>
          <p:txBody>
            <a:bodyPr wrap="none" anchor="ctr"/>
            <a:lstStyle/>
            <a:p>
              <a:endParaRPr lang="en-US"/>
            </a:p>
          </p:txBody>
        </p:sp>
        <p:sp>
          <p:nvSpPr>
            <p:cNvPr id="20512" name="Text Box 32"/>
            <p:cNvSpPr txBox="1">
              <a:spLocks noChangeArrowheads="1"/>
            </p:cNvSpPr>
            <p:nvPr/>
          </p:nvSpPr>
          <p:spPr bwMode="auto">
            <a:xfrm>
              <a:off x="-1905" y="2433"/>
              <a:ext cx="2448" cy="410"/>
            </a:xfrm>
            <a:prstGeom prst="rect">
              <a:avLst/>
            </a:prstGeom>
            <a:noFill/>
            <a:ln w="9525">
              <a:solidFill>
                <a:schemeClr val="accent1"/>
              </a:solidFill>
              <a:miter lim="800000"/>
              <a:headEnd/>
              <a:tailEnd/>
            </a:ln>
            <a:effectLst/>
          </p:spPr>
          <p:txBody>
            <a:bodyPr>
              <a:spAutoFit/>
            </a:bodyPr>
            <a:lstStyle/>
            <a:p>
              <a:pPr>
                <a:spcBef>
                  <a:spcPct val="50000"/>
                </a:spcBef>
              </a:pPr>
              <a:r>
                <a:rPr lang="en-US" dirty="0">
                  <a:solidFill>
                    <a:schemeClr val="accent1"/>
                  </a:solidFill>
                  <a:latin typeface="Arial" pitchFamily="34" charset="0"/>
                </a:rPr>
                <a:t>ARP: The MAC address of 128.143.137.1 is 00:e0:f9:23:a8:20</a:t>
              </a:r>
              <a:endParaRPr lang="en-US" dirty="0">
                <a:solidFill>
                  <a:schemeClr val="accent1"/>
                </a:solidFill>
              </a:endParaRPr>
            </a:p>
          </p:txBody>
        </p:sp>
        <p:sp>
          <p:nvSpPr>
            <p:cNvPr id="20513" name="Line 33"/>
            <p:cNvSpPr>
              <a:spLocks noChangeShapeType="1"/>
            </p:cNvSpPr>
            <p:nvPr/>
          </p:nvSpPr>
          <p:spPr bwMode="auto">
            <a:xfrm>
              <a:off x="-816" y="2832"/>
              <a:ext cx="816" cy="960"/>
            </a:xfrm>
            <a:prstGeom prst="line">
              <a:avLst/>
            </a:prstGeom>
            <a:noFill/>
            <a:ln w="9525">
              <a:solidFill>
                <a:schemeClr val="accent1"/>
              </a:solidFill>
              <a:round/>
              <a:headEnd/>
              <a:tailEnd/>
            </a:ln>
            <a:effectLst/>
          </p:spPr>
          <p:txBody>
            <a:bodyPr wrap="none" anchor="ctr"/>
            <a:lstStyle/>
            <a:p>
              <a:endParaRPr lang="en-US"/>
            </a:p>
          </p:txBody>
        </p:sp>
      </p:grpSp>
      <p:sp>
        <p:nvSpPr>
          <p:cNvPr id="20516" name="AutoShape 36"/>
          <p:cNvSpPr>
            <a:spLocks noChangeArrowheads="1"/>
          </p:cNvSpPr>
          <p:nvPr/>
        </p:nvSpPr>
        <p:spPr bwMode="auto">
          <a:xfrm>
            <a:off x="4267200" y="152400"/>
            <a:ext cx="6248400" cy="2133600"/>
          </a:xfrm>
          <a:prstGeom prst="cloudCallout">
            <a:avLst>
              <a:gd name="adj1" fmla="val -57292"/>
              <a:gd name="adj2" fmla="val 75523"/>
            </a:avLst>
          </a:prstGeom>
          <a:solidFill>
            <a:schemeClr val="accent6">
              <a:lumMod val="20000"/>
              <a:lumOff val="80000"/>
            </a:schemeClr>
          </a:solidFill>
          <a:ln w="9525">
            <a:solidFill>
              <a:schemeClr val="tx1"/>
            </a:solidFill>
            <a:round/>
            <a:headEnd/>
            <a:tailEnd/>
          </a:ln>
          <a:effectLst/>
        </p:spPr>
        <p:txBody>
          <a:bodyPr wrap="none" lIns="182880" anchor="ctr"/>
          <a:lstStyle/>
          <a:p>
            <a:pPr algn="ctr"/>
            <a:r>
              <a:rPr lang="en-US" sz="2000" dirty="0">
                <a:latin typeface="Arial" pitchFamily="34" charset="0"/>
              </a:rPr>
              <a:t>128.143.71.21 </a:t>
            </a:r>
            <a:r>
              <a:rPr lang="en-US" sz="2000" b="1" dirty="0">
                <a:latin typeface="Arial" pitchFamily="34" charset="0"/>
              </a:rPr>
              <a:t>is not</a:t>
            </a:r>
            <a:r>
              <a:rPr lang="en-US" sz="2000" dirty="0">
                <a:latin typeface="Arial" pitchFamily="34" charset="0"/>
              </a:rPr>
              <a:t> on my subnet.</a:t>
            </a:r>
          </a:p>
          <a:p>
            <a:pPr algn="ctr"/>
            <a:r>
              <a:rPr lang="en-US" sz="2000" dirty="0">
                <a:latin typeface="Arial" pitchFamily="34" charset="0"/>
              </a:rPr>
              <a:t>Therefore, I need to send the packet to my </a:t>
            </a:r>
          </a:p>
          <a:p>
            <a:pPr algn="ctr"/>
            <a:r>
              <a:rPr lang="en-US" sz="2000" dirty="0">
                <a:latin typeface="Arial" pitchFamily="34" charset="0"/>
              </a:rPr>
              <a:t>default gateway with address 128.143.137.1 </a:t>
            </a:r>
          </a:p>
        </p:txBody>
      </p:sp>
      <p:sp>
        <p:nvSpPr>
          <p:cNvPr id="20519" name="Rectangle 39"/>
          <p:cNvSpPr>
            <a:spLocks noChangeArrowheads="1"/>
          </p:cNvSpPr>
          <p:nvPr/>
        </p:nvSpPr>
        <p:spPr bwMode="auto">
          <a:xfrm>
            <a:off x="2324100" y="3890963"/>
            <a:ext cx="762000" cy="304800"/>
          </a:xfrm>
          <a:prstGeom prst="rect">
            <a:avLst/>
          </a:prstGeom>
          <a:solidFill>
            <a:schemeClr val="accent1">
              <a:lumMod val="40000"/>
              <a:lumOff val="60000"/>
            </a:schemeClr>
          </a:solidFill>
          <a:ln w="9525">
            <a:solidFill>
              <a:schemeClr val="tx1"/>
            </a:solidFill>
            <a:miter lim="800000"/>
            <a:headEnd/>
            <a:tailEnd/>
          </a:ln>
          <a:effectLst/>
        </p:spPr>
        <p:txBody>
          <a:bodyPr wrap="none" anchor="ctr"/>
          <a:lstStyle/>
          <a:p>
            <a:pPr algn="ctr"/>
            <a:r>
              <a:rPr lang="en-US" dirty="0">
                <a:latin typeface="Arial" pitchFamily="34" charset="0"/>
              </a:rPr>
              <a:t>frame</a:t>
            </a:r>
            <a:endParaRPr lang="en-US" dirty="0"/>
          </a:p>
        </p:txBody>
      </p:sp>
      <p:sp>
        <p:nvSpPr>
          <p:cNvPr id="20520" name="AutoShape 40"/>
          <p:cNvSpPr>
            <a:spLocks noChangeArrowheads="1"/>
          </p:cNvSpPr>
          <p:nvPr/>
        </p:nvSpPr>
        <p:spPr bwMode="auto">
          <a:xfrm>
            <a:off x="4419600" y="914400"/>
            <a:ext cx="6248400" cy="1447800"/>
          </a:xfrm>
          <a:prstGeom prst="cloudCallout">
            <a:avLst>
              <a:gd name="adj1" fmla="val -28810"/>
              <a:gd name="adj2" fmla="val 164472"/>
            </a:avLst>
          </a:prstGeom>
          <a:solidFill>
            <a:schemeClr val="accent6">
              <a:lumMod val="20000"/>
              <a:lumOff val="80000"/>
            </a:schemeClr>
          </a:solidFill>
          <a:ln w="9525">
            <a:solidFill>
              <a:schemeClr val="tx1"/>
            </a:solidFill>
            <a:round/>
            <a:headEnd/>
            <a:tailEnd/>
          </a:ln>
          <a:effectLst/>
        </p:spPr>
        <p:txBody>
          <a:bodyPr wrap="none" lIns="182880" anchor="ctr"/>
          <a:lstStyle/>
          <a:p>
            <a:pPr algn="ctr"/>
            <a:r>
              <a:rPr lang="en-US" sz="2000" dirty="0">
                <a:latin typeface="Arial" pitchFamily="34" charset="0"/>
              </a:rPr>
              <a:t>128.143.71.21 </a:t>
            </a:r>
            <a:r>
              <a:rPr lang="en-US" sz="2000" b="1" dirty="0">
                <a:latin typeface="Arial" pitchFamily="34" charset="0"/>
              </a:rPr>
              <a:t>is</a:t>
            </a:r>
            <a:r>
              <a:rPr lang="en-US" sz="2000" dirty="0">
                <a:latin typeface="Arial" pitchFamily="34" charset="0"/>
              </a:rPr>
              <a:t> on one of my local subnets.</a:t>
            </a:r>
          </a:p>
          <a:p>
            <a:pPr algn="ctr"/>
            <a:r>
              <a:rPr lang="en-US" sz="2000" dirty="0">
                <a:latin typeface="Arial" pitchFamily="34" charset="0"/>
              </a:rPr>
              <a:t>Therefore, I can send the packet directly.</a:t>
            </a:r>
          </a:p>
        </p:txBody>
      </p:sp>
      <p:grpSp>
        <p:nvGrpSpPr>
          <p:cNvPr id="20535" name="Group 55"/>
          <p:cNvGrpSpPr>
            <a:grpSpLocks/>
          </p:cNvGrpSpPr>
          <p:nvPr/>
        </p:nvGrpSpPr>
        <p:grpSpPr bwMode="auto">
          <a:xfrm>
            <a:off x="5486400" y="2625726"/>
            <a:ext cx="3886200" cy="3013075"/>
            <a:chOff x="2496" y="1584"/>
            <a:chExt cx="2448" cy="1898"/>
          </a:xfrm>
        </p:grpSpPr>
        <p:sp>
          <p:nvSpPr>
            <p:cNvPr id="20522" name="Line 42"/>
            <p:cNvSpPr>
              <a:spLocks noChangeShapeType="1"/>
            </p:cNvSpPr>
            <p:nvPr/>
          </p:nvSpPr>
          <p:spPr bwMode="auto">
            <a:xfrm>
              <a:off x="3456" y="2762"/>
              <a:ext cx="0" cy="720"/>
            </a:xfrm>
            <a:prstGeom prst="line">
              <a:avLst/>
            </a:prstGeom>
            <a:noFill/>
            <a:ln w="28575">
              <a:solidFill>
                <a:schemeClr val="accent1"/>
              </a:solidFill>
              <a:round/>
              <a:headEnd type="triangle" w="med" len="med"/>
              <a:tailEnd/>
            </a:ln>
            <a:effectLst/>
          </p:spPr>
          <p:txBody>
            <a:bodyPr wrap="none" anchor="ctr"/>
            <a:lstStyle/>
            <a:p>
              <a:endParaRPr lang="en-US"/>
            </a:p>
          </p:txBody>
        </p:sp>
        <p:sp>
          <p:nvSpPr>
            <p:cNvPr id="20523" name="Text Box 43"/>
            <p:cNvSpPr txBox="1">
              <a:spLocks noChangeArrowheads="1"/>
            </p:cNvSpPr>
            <p:nvPr/>
          </p:nvSpPr>
          <p:spPr bwMode="auto">
            <a:xfrm>
              <a:off x="2496" y="1584"/>
              <a:ext cx="2448" cy="410"/>
            </a:xfrm>
            <a:prstGeom prst="rect">
              <a:avLst/>
            </a:prstGeom>
            <a:solidFill>
              <a:schemeClr val="bg1"/>
            </a:solidFill>
            <a:ln w="9525">
              <a:solidFill>
                <a:schemeClr val="accent1"/>
              </a:solidFill>
              <a:miter lim="800000"/>
              <a:headEnd/>
              <a:tailEnd/>
            </a:ln>
            <a:effectLst/>
          </p:spPr>
          <p:txBody>
            <a:bodyPr>
              <a:spAutoFit/>
            </a:bodyPr>
            <a:lstStyle/>
            <a:p>
              <a:pPr>
                <a:spcBef>
                  <a:spcPct val="50000"/>
                </a:spcBef>
              </a:pPr>
              <a:r>
                <a:rPr lang="en-US" dirty="0">
                  <a:solidFill>
                    <a:schemeClr val="accent1"/>
                  </a:solidFill>
                  <a:latin typeface="Arial" pitchFamily="34" charset="0"/>
                </a:rPr>
                <a:t>ARP: The MAC address of 128.143.137.1 is 00:20:af:03:98:28</a:t>
              </a:r>
              <a:endParaRPr lang="en-US" dirty="0">
                <a:solidFill>
                  <a:schemeClr val="accent1"/>
                </a:solidFill>
              </a:endParaRPr>
            </a:p>
          </p:txBody>
        </p:sp>
        <p:sp>
          <p:nvSpPr>
            <p:cNvPr id="20524" name="Line 44"/>
            <p:cNvSpPr>
              <a:spLocks noChangeShapeType="1"/>
            </p:cNvSpPr>
            <p:nvPr/>
          </p:nvSpPr>
          <p:spPr bwMode="auto">
            <a:xfrm>
              <a:off x="2640" y="1994"/>
              <a:ext cx="816" cy="960"/>
            </a:xfrm>
            <a:prstGeom prst="line">
              <a:avLst/>
            </a:prstGeom>
            <a:noFill/>
            <a:ln w="9525">
              <a:solidFill>
                <a:schemeClr val="accent1"/>
              </a:solidFill>
              <a:round/>
              <a:headEnd/>
              <a:tailEnd/>
            </a:ln>
            <a:effectLst/>
          </p:spPr>
          <p:txBody>
            <a:bodyPr wrap="none" anchor="ctr"/>
            <a:lstStyle/>
            <a:p>
              <a:endParaRPr lang="en-US"/>
            </a:p>
          </p:txBody>
        </p:sp>
      </p:grpSp>
      <p:grpSp>
        <p:nvGrpSpPr>
          <p:cNvPr id="20534" name="Group 54"/>
          <p:cNvGrpSpPr>
            <a:grpSpLocks/>
          </p:cNvGrpSpPr>
          <p:nvPr/>
        </p:nvGrpSpPr>
        <p:grpSpPr bwMode="auto">
          <a:xfrm>
            <a:off x="5486400" y="2438400"/>
            <a:ext cx="3124200" cy="3276600"/>
            <a:chOff x="5280" y="1440"/>
            <a:chExt cx="1968" cy="2064"/>
          </a:xfrm>
        </p:grpSpPr>
        <p:sp>
          <p:nvSpPr>
            <p:cNvPr id="20530" name="Line 50"/>
            <p:cNvSpPr>
              <a:spLocks noChangeShapeType="1"/>
            </p:cNvSpPr>
            <p:nvPr/>
          </p:nvSpPr>
          <p:spPr bwMode="auto">
            <a:xfrm>
              <a:off x="6240" y="2784"/>
              <a:ext cx="0" cy="720"/>
            </a:xfrm>
            <a:prstGeom prst="line">
              <a:avLst/>
            </a:prstGeom>
            <a:noFill/>
            <a:ln w="28575">
              <a:solidFill>
                <a:schemeClr val="accent1"/>
              </a:solidFill>
              <a:round/>
              <a:headEnd/>
              <a:tailEnd type="triangle" w="med" len="med"/>
            </a:ln>
            <a:effectLst/>
          </p:spPr>
          <p:txBody>
            <a:bodyPr wrap="none" anchor="ctr"/>
            <a:lstStyle/>
            <a:p>
              <a:endParaRPr lang="en-US"/>
            </a:p>
          </p:txBody>
        </p:sp>
        <p:sp>
          <p:nvSpPr>
            <p:cNvPr id="20531" name="Text Box 51"/>
            <p:cNvSpPr txBox="1">
              <a:spLocks noChangeArrowheads="1"/>
            </p:cNvSpPr>
            <p:nvPr/>
          </p:nvSpPr>
          <p:spPr bwMode="auto">
            <a:xfrm>
              <a:off x="5280" y="1440"/>
              <a:ext cx="1968" cy="410"/>
            </a:xfrm>
            <a:prstGeom prst="rect">
              <a:avLst/>
            </a:prstGeom>
            <a:solidFill>
              <a:schemeClr val="bg1"/>
            </a:solidFill>
            <a:ln w="9525">
              <a:solidFill>
                <a:schemeClr val="accent1"/>
              </a:solidFill>
              <a:miter lim="800000"/>
              <a:headEnd/>
              <a:tailEnd/>
            </a:ln>
            <a:effectLst/>
          </p:spPr>
          <p:txBody>
            <a:bodyPr>
              <a:spAutoFit/>
            </a:bodyPr>
            <a:lstStyle/>
            <a:p>
              <a:pPr>
                <a:spcBef>
                  <a:spcPct val="50000"/>
                </a:spcBef>
              </a:pPr>
              <a:r>
                <a:rPr lang="en-US" dirty="0">
                  <a:solidFill>
                    <a:schemeClr val="accent1"/>
                  </a:solidFill>
                  <a:latin typeface="Arial" pitchFamily="34" charset="0"/>
                </a:rPr>
                <a:t>ARP: What is the MAC address of 128.143.71.21?</a:t>
              </a:r>
            </a:p>
          </p:txBody>
        </p:sp>
        <p:sp>
          <p:nvSpPr>
            <p:cNvPr id="20532" name="Line 52"/>
            <p:cNvSpPr>
              <a:spLocks noChangeShapeType="1"/>
            </p:cNvSpPr>
            <p:nvPr/>
          </p:nvSpPr>
          <p:spPr bwMode="auto">
            <a:xfrm>
              <a:off x="5376" y="1872"/>
              <a:ext cx="864" cy="1104"/>
            </a:xfrm>
            <a:prstGeom prst="line">
              <a:avLst/>
            </a:prstGeom>
            <a:noFill/>
            <a:ln w="9525">
              <a:solidFill>
                <a:schemeClr val="accent1"/>
              </a:solidFill>
              <a:round/>
              <a:headEnd/>
              <a:tailEnd/>
            </a:ln>
            <a:effectLst/>
          </p:spPr>
          <p:txBody>
            <a:bodyPr wrap="none" anchor="ctr"/>
            <a:lstStyle/>
            <a:p>
              <a:endParaRPr lang="en-US"/>
            </a:p>
          </p:txBody>
        </p:sp>
      </p:grpSp>
      <p:sp>
        <p:nvSpPr>
          <p:cNvPr id="20550" name="Rectangle 70"/>
          <p:cNvSpPr>
            <a:spLocks noChangeArrowheads="1"/>
          </p:cNvSpPr>
          <p:nvPr/>
        </p:nvSpPr>
        <p:spPr bwMode="auto">
          <a:xfrm>
            <a:off x="6577012" y="4219575"/>
            <a:ext cx="762000" cy="304800"/>
          </a:xfrm>
          <a:prstGeom prst="rect">
            <a:avLst/>
          </a:prstGeom>
          <a:solidFill>
            <a:schemeClr val="accent1">
              <a:lumMod val="40000"/>
              <a:lumOff val="60000"/>
            </a:schemeClr>
          </a:solidFill>
          <a:ln w="9525">
            <a:solidFill>
              <a:schemeClr val="tx1"/>
            </a:solidFill>
            <a:miter lim="800000"/>
            <a:headEnd/>
            <a:tailEnd/>
          </a:ln>
          <a:effectLst/>
        </p:spPr>
        <p:txBody>
          <a:bodyPr wrap="none" anchor="ctr"/>
          <a:lstStyle/>
          <a:p>
            <a:pPr algn="ctr"/>
            <a:r>
              <a:rPr lang="en-US" dirty="0">
                <a:latin typeface="Arial" pitchFamily="34" charset="0"/>
              </a:rPr>
              <a:t>frame</a:t>
            </a:r>
          </a:p>
        </p:txBody>
      </p:sp>
      <p:sp>
        <p:nvSpPr>
          <p:cNvPr id="2" name="Slide Number Placeholder 1">
            <a:extLst>
              <a:ext uri="{FF2B5EF4-FFF2-40B4-BE49-F238E27FC236}">
                <a16:creationId xmlns:a16="http://schemas.microsoft.com/office/drawing/2014/main" id="{50E780B2-9E27-A748-92EE-D3BDFCC99155}"/>
              </a:ext>
            </a:extLst>
          </p:cNvPr>
          <p:cNvSpPr>
            <a:spLocks noGrp="1"/>
          </p:cNvSpPr>
          <p:nvPr>
            <p:ph type="sldNum" sz="quarter" idx="12"/>
          </p:nvPr>
        </p:nvSpPr>
        <p:spPr/>
        <p:txBody>
          <a:bodyPr/>
          <a:lstStyle/>
          <a:p>
            <a:fld id="{6DDFBD2C-A080-5A4B-B075-F8D248F9258F}" type="slidenum">
              <a:rPr lang="en-US" smtClean="0"/>
              <a:t>5</a:t>
            </a:fld>
            <a:endParaRPr lang="en-US"/>
          </a:p>
        </p:txBody>
      </p:sp>
    </p:spTree>
    <p:extLst>
      <p:ext uri="{BB962C8B-B14F-4D97-AF65-F5344CB8AC3E}">
        <p14:creationId xmlns:p14="http://schemas.microsoft.com/office/powerpoint/2010/main" val="247355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494"/>
                                        </p:tgtEl>
                                        <p:attrNameLst>
                                          <p:attrName>style.visibility</p:attrName>
                                        </p:attrNameLst>
                                      </p:cBhvr>
                                      <p:to>
                                        <p:strVal val="visible"/>
                                      </p:to>
                                    </p:set>
                                    <p:animEffect transition="in" filter="wipe(up)">
                                      <p:cBhvr>
                                        <p:cTn id="7" dur="500"/>
                                        <p:tgtEl>
                                          <p:spTgt spid="20494"/>
                                        </p:tgtEl>
                                      </p:cBhvr>
                                    </p:animEffect>
                                  </p:childTnLst>
                                  <p:subTnLst>
                                    <p:set>
                                      <p:cBhvr override="childStyle">
                                        <p:cTn dur="1" fill="hold" display="0" masterRel="nextClick" afterEffect="1"/>
                                        <p:tgtEl>
                                          <p:spTgt spid="2049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499"/>
                                        </p:tgtEl>
                                        <p:attrNameLst>
                                          <p:attrName>style.visibility</p:attrName>
                                        </p:attrNameLst>
                                      </p:cBhvr>
                                      <p:to>
                                        <p:strVal val="visible"/>
                                      </p:to>
                                    </p:set>
                                    <p:animEffect transition="in" filter="wipe(up)">
                                      <p:cBhvr>
                                        <p:cTn id="12" dur="500"/>
                                        <p:tgtEl>
                                          <p:spTgt spid="20499"/>
                                        </p:tgtEl>
                                      </p:cBhvr>
                                    </p:animEffect>
                                  </p:childTnLst>
                                  <p:subTnLst>
                                    <p:set>
                                      <p:cBhvr override="childStyle">
                                        <p:cTn dur="1" fill="hold" display="0" masterRel="nextClick" afterEffect="1"/>
                                        <p:tgtEl>
                                          <p:spTgt spid="2049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516"/>
                                        </p:tgtEl>
                                        <p:attrNameLst>
                                          <p:attrName>style.visibility</p:attrName>
                                        </p:attrNameLst>
                                      </p:cBhvr>
                                      <p:to>
                                        <p:strVal val="visible"/>
                                      </p:to>
                                    </p:set>
                                    <p:animEffect transition="in" filter="blinds(horizontal)">
                                      <p:cBhvr>
                                        <p:cTn id="17" dur="500"/>
                                        <p:tgtEl>
                                          <p:spTgt spid="20516"/>
                                        </p:tgtEl>
                                      </p:cBhvr>
                                    </p:animEffect>
                                  </p:childTnLst>
                                  <p:subTnLst>
                                    <p:set>
                                      <p:cBhvr override="childStyle">
                                        <p:cTn dur="1" fill="hold" display="0" masterRel="nextClick" afterEffect="1"/>
                                        <p:tgtEl>
                                          <p:spTgt spid="2051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515"/>
                                        </p:tgtEl>
                                        <p:attrNameLst>
                                          <p:attrName>style.visibility</p:attrName>
                                        </p:attrNameLst>
                                      </p:cBhvr>
                                      <p:to>
                                        <p:strVal val="visible"/>
                                      </p:to>
                                    </p:set>
                                    <p:animEffect transition="in" filter="wipe(up)">
                                      <p:cBhvr>
                                        <p:cTn id="22" dur="500"/>
                                        <p:tgtEl>
                                          <p:spTgt spid="20515"/>
                                        </p:tgtEl>
                                      </p:cBhvr>
                                    </p:animEffect>
                                  </p:childTnLst>
                                  <p:subTnLst>
                                    <p:set>
                                      <p:cBhvr override="childStyle">
                                        <p:cTn dur="1" fill="hold" display="0" masterRel="nextClick" afterEffect="1"/>
                                        <p:tgtEl>
                                          <p:spTgt spid="2051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20518"/>
                                        </p:tgtEl>
                                        <p:attrNameLst>
                                          <p:attrName>style.visibility</p:attrName>
                                        </p:attrNameLst>
                                      </p:cBhvr>
                                      <p:to>
                                        <p:strVal val="visible"/>
                                      </p:to>
                                    </p:set>
                                  </p:childTnLst>
                                  <p:subTnLst>
                                    <p:set>
                                      <p:cBhvr override="childStyle">
                                        <p:cTn dur="1" fill="hold" display="0" masterRel="nextClick" afterEffect="1"/>
                                        <p:tgtEl>
                                          <p:spTgt spid="20518"/>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20519"/>
                                        </p:tgtEl>
                                        <p:attrNameLst>
                                          <p:attrName>style.visibility</p:attrName>
                                        </p:attrNameLst>
                                      </p:cBhvr>
                                      <p:to>
                                        <p:strVal val="visible"/>
                                      </p:to>
                                    </p:set>
                                  </p:childTnLst>
                                </p:cTn>
                              </p:par>
                            </p:childTnLst>
                          </p:cTn>
                        </p:par>
                        <p:par>
                          <p:cTn id="31" fill="hold">
                            <p:stCondLst>
                              <p:cond delay="0"/>
                            </p:stCondLst>
                            <p:childTnLst>
                              <p:par>
                                <p:cTn id="32" presetID="0" presetClass="path" presetSubtype="0" accel="50000" decel="50000" fill="hold" grpId="1" nodeType="afterEffect">
                                  <p:stCondLst>
                                    <p:cond delay="0"/>
                                  </p:stCondLst>
                                  <p:childTnLst>
                                    <p:animMotion origin="layout" path="M 0 0 L 0 0 C 0.00039 0.00602 0.00065 0.0125 0.00117 0.01852 C 0.00143 0.02361 0.00208 0.02824 0.00234 0.03334 C 0.00286 0.04699 0.00312 0.06111 0.00351 0.075 C 0.00312 0.0963 0.00234 0.11783 0.00234 0.13936 C 0.00234 0.14375 0.00351 0.14769 0.00351 0.15186 C 0.00351 0.16875 0.00273 0.18519 0.00234 0.20186 C 0.00273 0.20556 0.00208 0.20996 0.00351 0.2125 C 0.00429 0.21389 0.00573 0.21019 0.00703 0.21019 C 0.01328 0.21019 0.01953 0.21158 0.02578 0.2125 C 0.02929 0.21297 0.03281 0.21366 0.03632 0.21436 C 0.03906 0.21505 0.04166 0.21621 0.04453 0.21667 C 0.05026 0.2176 0.05625 0.21806 0.06211 0.21875 L 0.0832 0.21667 C 0.09127 0.21574 0.09961 0.21713 0.10781 0.21436 C 0.10898 0.21412 0.10859 0.21019 0.10898 0.20834 C 0.10859 0.20602 0.10807 0.20417 0.10781 0.20186 C 0.10481 0.18148 0.1069 0.17801 0.10781 0.14769 C 0.1082 0.11528 0.1082 0.08241 0.10898 0.05 C 0.10898 0.04561 0.1082 0.04005 0.11015 0.0375 C 0.11158 0.03519 0.11406 0.03866 0.11601 0.03936 C 0.12278 0.04213 0.12187 0.04329 0.13125 0.04352 C 0.14479 0.04422 0.15859 0.04352 0.17226 0.04352 L 0.18984 0.04352 " pathEditMode="relative" ptsTypes="AAAAAAAAAAAAAAAAAAAAAAAAA">
                                      <p:cBhvr>
                                        <p:cTn id="33" dur="2000" fill="hold"/>
                                        <p:tgtEl>
                                          <p:spTgt spid="20519"/>
                                        </p:tgtEl>
                                        <p:attrNameLst>
                                          <p:attrName>ppt_x</p:attrName>
                                          <p:attrName>ppt_y</p:attrName>
                                        </p:attrNameLst>
                                      </p:cBhvr>
                                    </p:animMotion>
                                  </p:childTnLst>
                                </p:cTn>
                              </p:par>
                            </p:childTnLst>
                          </p:cTn>
                        </p:par>
                      </p:childTnLst>
                    </p:cTn>
                  </p:par>
                  <p:par>
                    <p:cTn id="34" fill="hold">
                      <p:stCondLst>
                        <p:cond delay="indefinite"/>
                      </p:stCondLst>
                      <p:childTnLst>
                        <p:par>
                          <p:cTn id="35" fill="hold">
                            <p:stCondLst>
                              <p:cond delay="0"/>
                            </p:stCondLst>
                            <p:childTnLst>
                              <p:par>
                                <p:cTn id="36" presetID="4" presetClass="exit" presetSubtype="16" fill="hold" grpId="0" nodeType="clickEffect">
                                  <p:stCondLst>
                                    <p:cond delay="0"/>
                                  </p:stCondLst>
                                  <p:childTnLst>
                                    <p:animEffect transition="out" filter="box(in)">
                                      <p:cBhvr>
                                        <p:cTn id="37" dur="500"/>
                                        <p:tgtEl>
                                          <p:spTgt spid="20519"/>
                                        </p:tgtEl>
                                      </p:cBhvr>
                                    </p:animEffect>
                                    <p:set>
                                      <p:cBhvr>
                                        <p:cTn id="38" dur="1" fill="hold">
                                          <p:stCondLst>
                                            <p:cond delay="499"/>
                                          </p:stCondLst>
                                        </p:cTn>
                                        <p:tgtEl>
                                          <p:spTgt spid="2051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0520"/>
                                        </p:tgtEl>
                                        <p:attrNameLst>
                                          <p:attrName>style.visibility</p:attrName>
                                        </p:attrNameLst>
                                      </p:cBhvr>
                                      <p:to>
                                        <p:strVal val="visible"/>
                                      </p:to>
                                    </p:set>
                                    <p:animEffect transition="in" filter="blinds(horizontal)">
                                      <p:cBhvr>
                                        <p:cTn id="43" dur="500"/>
                                        <p:tgtEl>
                                          <p:spTgt spid="20520"/>
                                        </p:tgtEl>
                                      </p:cBhvr>
                                    </p:animEffect>
                                  </p:childTnLst>
                                  <p:subTnLst>
                                    <p:set>
                                      <p:cBhvr override="childStyle">
                                        <p:cTn dur="1" fill="hold" display="0" masterRel="nextClick" afterEffect="1"/>
                                        <p:tgtEl>
                                          <p:spTgt spid="20520"/>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499"/>
                                          </p:stCondLst>
                                        </p:cTn>
                                        <p:tgtEl>
                                          <p:spTgt spid="20534"/>
                                        </p:tgtEl>
                                        <p:attrNameLst>
                                          <p:attrName>style.visibility</p:attrName>
                                        </p:attrNameLst>
                                      </p:cBhvr>
                                      <p:to>
                                        <p:strVal val="visible"/>
                                      </p:to>
                                    </p:set>
                                  </p:childTnLst>
                                  <p:subTnLst>
                                    <p:set>
                                      <p:cBhvr override="childStyle">
                                        <p:cTn dur="1" fill="hold" display="0" masterRel="nextClick" afterEffect="1"/>
                                        <p:tgtEl>
                                          <p:spTgt spid="20534"/>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499"/>
                                          </p:stCondLst>
                                        </p:cTn>
                                        <p:tgtEl>
                                          <p:spTgt spid="20535"/>
                                        </p:tgtEl>
                                        <p:attrNameLst>
                                          <p:attrName>style.visibility</p:attrName>
                                        </p:attrNameLst>
                                      </p:cBhvr>
                                      <p:to>
                                        <p:strVal val="visible"/>
                                      </p:to>
                                    </p:set>
                                  </p:childTnLst>
                                  <p:subTnLst>
                                    <p:set>
                                      <p:cBhvr override="childStyle">
                                        <p:cTn dur="1" fill="hold" display="0" masterRel="nextClick" afterEffect="1"/>
                                        <p:tgtEl>
                                          <p:spTgt spid="20535"/>
                                        </p:tgtEl>
                                        <p:attrNameLst>
                                          <p:attrName>style.visibility</p:attrName>
                                        </p:attrNameLst>
                                      </p:cBhvr>
                                      <p:to>
                                        <p:strVal val="hidden"/>
                                      </p:to>
                                    </p:set>
                                  </p:sub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0550"/>
                                        </p:tgtEl>
                                        <p:attrNameLst>
                                          <p:attrName>style.visibility</p:attrName>
                                        </p:attrNameLst>
                                      </p:cBhvr>
                                      <p:to>
                                        <p:strVal val="visible"/>
                                      </p:to>
                                    </p:set>
                                  </p:childTnLst>
                                </p:cTn>
                              </p:par>
                            </p:childTnLst>
                          </p:cTn>
                        </p:par>
                        <p:par>
                          <p:cTn id="56" fill="hold">
                            <p:stCondLst>
                              <p:cond delay="0"/>
                            </p:stCondLst>
                            <p:childTnLst>
                              <p:par>
                                <p:cTn id="57" presetID="0" presetClass="path" presetSubtype="0" accel="50000" decel="50000" fill="hold" grpId="2" nodeType="afterEffect">
                                  <p:stCondLst>
                                    <p:cond delay="0"/>
                                  </p:stCondLst>
                                  <p:childTnLst>
                                    <p:animMotion origin="layout" path="M 0 0 L 0 0 L 0.01054 0.00231 C 0.01367 0.00278 0.01719 0.00116 0.01992 0.00417 C 0.02148 0.00625 0.0207 0.01111 0.02109 0.01481 C 0.02148 0.02083 0.02174 0.02731 0.02226 0.03333 C 0.02252 0.03704 0.02304 0.04028 0.02344 0.04398 C 0.02383 0.05 0.02422 0.05648 0.02461 0.0625 C 0.02304 0.14653 0.02213 0.10393 0.02461 0.15 C 0.02513 0.16065 0.02591 0.18241 0.02695 0.19398 C 0.02708 0.19676 0.02773 0.19954 0.02812 0.20231 C 0.03489 0.20023 0.03711 0.1993 0.04453 0.19815 C 0.04909 0.19722 0.0539 0.19676 0.05859 0.19583 L 0.15 0.19815 C 0.15156 0.19815 0.15416 0.19861 0.15469 0.19583 C 0.1556 0.19074 0.1539 0.18472 0.15351 0.17917 C 0.1539 0.16667 0.15403 0.15417 0.15469 0.14167 C 0.15521 0.13055 0.15703 0.10833 0.15703 0.10833 C 0.15664 0.07037 0.15586 0.03217 0.15586 -0.00602 C 0.15586 -0.0125 0.1569 -0.01852 0.15703 -0.025 C 0.15729 -0.03588 0.15703 -0.04722 0.15703 -0.0581 L 0.15703 -0.0581 L 0.15703 -0.0581 L 0.15703 -0.0581 " pathEditMode="relative" ptsTypes="AAAAAAAAAAAAAAAAAAAAAAAA">
                                      <p:cBhvr>
                                        <p:cTn id="58" dur="2000" fill="hold"/>
                                        <p:tgtEl>
                                          <p:spTgt spid="20550"/>
                                        </p:tgtEl>
                                        <p:attrNameLst>
                                          <p:attrName>ppt_x</p:attrName>
                                          <p:attrName>ppt_y</p:attrName>
                                        </p:attrNameLst>
                                      </p:cBhvr>
                                    </p:animMotion>
                                  </p:childTnLst>
                                </p:cTn>
                              </p:par>
                            </p:childTnLst>
                          </p:cTn>
                        </p:par>
                      </p:childTnLst>
                    </p:cTn>
                  </p:par>
                  <p:par>
                    <p:cTn id="59" fill="hold">
                      <p:stCondLst>
                        <p:cond delay="indefinite"/>
                      </p:stCondLst>
                      <p:childTnLst>
                        <p:par>
                          <p:cTn id="60" fill="hold">
                            <p:stCondLst>
                              <p:cond delay="0"/>
                            </p:stCondLst>
                            <p:childTnLst>
                              <p:par>
                                <p:cTn id="61" presetID="4" presetClass="exit" presetSubtype="16" fill="hold" grpId="1" nodeType="clickEffect">
                                  <p:stCondLst>
                                    <p:cond delay="0"/>
                                  </p:stCondLst>
                                  <p:childTnLst>
                                    <p:animEffect transition="out" filter="box(in)">
                                      <p:cBhvr>
                                        <p:cTn id="62" dur="500"/>
                                        <p:tgtEl>
                                          <p:spTgt spid="20550"/>
                                        </p:tgtEl>
                                      </p:cBhvr>
                                    </p:animEffect>
                                    <p:set>
                                      <p:cBhvr>
                                        <p:cTn id="63" dur="1" fill="hold">
                                          <p:stCondLst>
                                            <p:cond delay="499"/>
                                          </p:stCondLst>
                                        </p:cTn>
                                        <p:tgtEl>
                                          <p:spTgt spid="205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6" grpId="0" animBg="1" autoUpdateAnimBg="0"/>
      <p:bldP spid="20519" grpId="0" animBg="1"/>
      <p:bldP spid="20519" grpId="1" animBg="1"/>
      <p:bldP spid="20519" grpId="2" animBg="1"/>
      <p:bldP spid="20520" grpId="0" animBg="1" autoUpdateAnimBg="0"/>
      <p:bldP spid="20550" grpId="0" animBg="1"/>
      <p:bldP spid="20550" grpId="1" animBg="1"/>
      <p:bldP spid="20550" grpId="2"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DE3BD7D-7B72-CD43-B025-4E775D3F7D58}"/>
              </a:ext>
            </a:extLst>
          </p:cNvPr>
          <p:cNvSpPr>
            <a:spLocks noGrp="1" noChangeArrowheads="1"/>
          </p:cNvSpPr>
          <p:nvPr>
            <p:ph type="body" idx="1"/>
          </p:nvPr>
        </p:nvSpPr>
        <p:spPr/>
        <p:txBody>
          <a:bodyPr/>
          <a:lstStyle/>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pPr>
              <a:buFontTx/>
              <a:buNone/>
            </a:pPr>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graphicFrame>
        <p:nvGraphicFramePr>
          <p:cNvPr id="16387" name="Object 3">
            <a:extLst>
              <a:ext uri="{FF2B5EF4-FFF2-40B4-BE49-F238E27FC236}">
                <a16:creationId xmlns:a16="http://schemas.microsoft.com/office/drawing/2014/main" id="{D48B6DCC-DD1D-884C-8C85-2D134B03B1D0}"/>
              </a:ext>
            </a:extLst>
          </p:cNvPr>
          <p:cNvGraphicFramePr>
            <a:graphicFrameLocks noChangeAspect="1"/>
          </p:cNvGraphicFramePr>
          <p:nvPr>
            <p:extLst/>
          </p:nvPr>
        </p:nvGraphicFramePr>
        <p:xfrm>
          <a:off x="1536240" y="1571486"/>
          <a:ext cx="8639175" cy="4860925"/>
        </p:xfrm>
        <a:graphic>
          <a:graphicData uri="http://schemas.openxmlformats.org/presentationml/2006/ole">
            <mc:AlternateContent xmlns:mc="http://schemas.openxmlformats.org/markup-compatibility/2006">
              <mc:Choice xmlns:v="urn:schemas-microsoft-com:vml" Requires="v">
                <p:oleObj spid="_x0000_s32769" name="Visio" r:id="rId4" imgW="8534400" imgH="4775200" progId="Visio.Drawing.11">
                  <p:embed/>
                </p:oleObj>
              </mc:Choice>
              <mc:Fallback>
                <p:oleObj name="Visio" r:id="rId4" imgW="8534400" imgH="4775200" progId="Visio.Drawing.11">
                  <p:embed/>
                  <p:pic>
                    <p:nvPicPr>
                      <p:cNvPr id="16387" name="Object 3">
                        <a:extLst>
                          <a:ext uri="{FF2B5EF4-FFF2-40B4-BE49-F238E27FC236}">
                            <a16:creationId xmlns:a16="http://schemas.microsoft.com/office/drawing/2014/main" id="{D48B6DCC-DD1D-884C-8C85-2D134B03B1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6240" y="1571486"/>
                        <a:ext cx="8639175" cy="486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6388" name="Rectangle 4">
            <a:extLst>
              <a:ext uri="{FF2B5EF4-FFF2-40B4-BE49-F238E27FC236}">
                <a16:creationId xmlns:a16="http://schemas.microsoft.com/office/drawing/2014/main" id="{CD3283EA-BE85-6946-925D-13AFD5F74800}"/>
              </a:ext>
            </a:extLst>
          </p:cNvPr>
          <p:cNvSpPr>
            <a:spLocks noGrp="1" noChangeArrowheads="1"/>
          </p:cNvSpPr>
          <p:nvPr>
            <p:ph type="title"/>
          </p:nvPr>
        </p:nvSpPr>
        <p:spPr/>
        <p:txBody>
          <a:bodyPr/>
          <a:lstStyle/>
          <a:p>
            <a:r>
              <a:rPr lang="en-US" altLang="en-US">
                <a:ea typeface="ＭＳ Ｐゴシック" panose="020B0600070205080204" pitchFamily="34" charset="-128"/>
              </a:rPr>
              <a:t>Overview</a:t>
            </a:r>
          </a:p>
        </p:txBody>
      </p:sp>
      <p:sp>
        <p:nvSpPr>
          <p:cNvPr id="3" name="Slide Number Placeholder 2">
            <a:extLst>
              <a:ext uri="{FF2B5EF4-FFF2-40B4-BE49-F238E27FC236}">
                <a16:creationId xmlns:a16="http://schemas.microsoft.com/office/drawing/2014/main" id="{7258EFFF-DA98-D742-BE1D-DB0F027DC3B4}"/>
              </a:ext>
            </a:extLst>
          </p:cNvPr>
          <p:cNvSpPr>
            <a:spLocks noGrp="1"/>
          </p:cNvSpPr>
          <p:nvPr>
            <p:ph type="sldNum" sz="quarter" idx="12"/>
          </p:nvPr>
        </p:nvSpPr>
        <p:spPr/>
        <p:txBody>
          <a:bodyPr/>
          <a:lstStyle/>
          <a:p>
            <a:fld id="{6DDFBD2C-A080-5A4B-B075-F8D248F9258F}" type="slidenum">
              <a:rPr lang="en-US" smtClean="0"/>
              <a:t>50</a:t>
            </a:fld>
            <a:endParaRPr lang="en-US"/>
          </a:p>
        </p:txBody>
      </p:sp>
    </p:spTree>
    <p:extLst>
      <p:ext uri="{BB962C8B-B14F-4D97-AF65-F5344CB8AC3E}">
        <p14:creationId xmlns:p14="http://schemas.microsoft.com/office/powerpoint/2010/main" val="25728663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7709638-48D5-C24C-9E94-F68B3A509400}"/>
              </a:ext>
            </a:extLst>
          </p:cNvPr>
          <p:cNvSpPr>
            <a:spLocks noGrp="1" noChangeArrowheads="1"/>
          </p:cNvSpPr>
          <p:nvPr>
            <p:ph type="title"/>
          </p:nvPr>
        </p:nvSpPr>
        <p:spPr/>
        <p:txBody>
          <a:bodyPr>
            <a:normAutofit fontScale="90000"/>
          </a:bodyPr>
          <a:lstStyle/>
          <a:p>
            <a:r>
              <a:rPr lang="en-US" altLang="en-US" dirty="0">
                <a:ea typeface="ＭＳ Ｐゴシック" panose="020B0600070205080204" pitchFamily="34" charset="-128"/>
              </a:rPr>
              <a:t>Processing of IP packets  by network device drivers</a:t>
            </a:r>
          </a:p>
        </p:txBody>
      </p:sp>
      <p:graphicFrame>
        <p:nvGraphicFramePr>
          <p:cNvPr id="18435" name="Object 3">
            <a:extLst>
              <a:ext uri="{FF2B5EF4-FFF2-40B4-BE49-F238E27FC236}">
                <a16:creationId xmlns:a16="http://schemas.microsoft.com/office/drawing/2014/main" id="{13B699F4-4589-6140-A25C-1F3DE18C9569}"/>
              </a:ext>
            </a:extLst>
          </p:cNvPr>
          <p:cNvGraphicFramePr>
            <a:graphicFrameLocks noChangeAspect="1"/>
          </p:cNvGraphicFramePr>
          <p:nvPr/>
        </p:nvGraphicFramePr>
        <p:xfrm>
          <a:off x="1825626" y="1587501"/>
          <a:ext cx="8556625" cy="4683125"/>
        </p:xfrm>
        <a:graphic>
          <a:graphicData uri="http://schemas.openxmlformats.org/presentationml/2006/ole">
            <mc:AlternateContent xmlns:mc="http://schemas.openxmlformats.org/markup-compatibility/2006">
              <mc:Choice xmlns:v="urn:schemas-microsoft-com:vml" Requires="v">
                <p:oleObj spid="_x0000_s33793" name="Visio" r:id="rId4" imgW="8445500" imgH="4495800" progId="Visio.Drawing.6">
                  <p:embed/>
                </p:oleObj>
              </mc:Choice>
              <mc:Fallback>
                <p:oleObj name="Visio" r:id="rId4" imgW="8445500" imgH="4495800" progId="Visio.Drawing.6">
                  <p:embed/>
                  <p:pic>
                    <p:nvPicPr>
                      <p:cNvPr id="18435" name="Object 3">
                        <a:extLst>
                          <a:ext uri="{FF2B5EF4-FFF2-40B4-BE49-F238E27FC236}">
                            <a16:creationId xmlns:a16="http://schemas.microsoft.com/office/drawing/2014/main" id="{13B699F4-4589-6140-A25C-1F3DE18C95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5626" y="1587501"/>
                        <a:ext cx="8556625" cy="468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 name="Slide Number Placeholder 2">
            <a:extLst>
              <a:ext uri="{FF2B5EF4-FFF2-40B4-BE49-F238E27FC236}">
                <a16:creationId xmlns:a16="http://schemas.microsoft.com/office/drawing/2014/main" id="{DBB8AD5E-F6C7-9345-8BA7-EBADA07B7728}"/>
              </a:ext>
            </a:extLst>
          </p:cNvPr>
          <p:cNvSpPr>
            <a:spLocks noGrp="1"/>
          </p:cNvSpPr>
          <p:nvPr>
            <p:ph type="sldNum" sz="quarter" idx="12"/>
          </p:nvPr>
        </p:nvSpPr>
        <p:spPr/>
        <p:txBody>
          <a:bodyPr/>
          <a:lstStyle/>
          <a:p>
            <a:fld id="{6DDFBD2C-A080-5A4B-B075-F8D248F9258F}" type="slidenum">
              <a:rPr lang="en-US" smtClean="0"/>
              <a:t>51</a:t>
            </a:fld>
            <a:endParaRPr lang="en-US"/>
          </a:p>
        </p:txBody>
      </p:sp>
      <p:sp>
        <p:nvSpPr>
          <p:cNvPr id="2" name="TextBox 1">
            <a:extLst>
              <a:ext uri="{FF2B5EF4-FFF2-40B4-BE49-F238E27FC236}">
                <a16:creationId xmlns:a16="http://schemas.microsoft.com/office/drawing/2014/main" id="{DCA00F19-7356-5142-9304-A5E4EDB02139}"/>
              </a:ext>
            </a:extLst>
          </p:cNvPr>
          <p:cNvSpPr txBox="1"/>
          <p:nvPr/>
        </p:nvSpPr>
        <p:spPr>
          <a:xfrm>
            <a:off x="5568461" y="4747846"/>
            <a:ext cx="389850" cy="276999"/>
          </a:xfrm>
          <a:prstGeom prst="rect">
            <a:avLst/>
          </a:prstGeom>
          <a:solidFill>
            <a:schemeClr val="bg1"/>
          </a:solidFill>
        </p:spPr>
        <p:txBody>
          <a:bodyPr wrap="none" rtlCol="0">
            <a:spAutoFit/>
          </a:bodyPr>
          <a:lstStyle/>
          <a:p>
            <a:r>
              <a:rPr lang="en-US" sz="1200" b="1" dirty="0">
                <a:latin typeface="Arial" panose="020B0604020202020204" pitchFamily="34" charset="0"/>
                <a:cs typeface="Arial" panose="020B0604020202020204" pitchFamily="34" charset="0"/>
              </a:rPr>
              <a:t>No</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46439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E9A0D1C-EC66-2E41-BC47-6638E94A45C7}"/>
              </a:ext>
            </a:extLst>
          </p:cNvPr>
          <p:cNvSpPr>
            <a:spLocks noGrp="1" noChangeArrowheads="1"/>
          </p:cNvSpPr>
          <p:nvPr>
            <p:ph type="title"/>
          </p:nvPr>
        </p:nvSpPr>
        <p:spPr/>
        <p:txBody>
          <a:bodyPr/>
          <a:lstStyle/>
          <a:p>
            <a:r>
              <a:rPr lang="en-US" altLang="en-US" dirty="0">
                <a:ea typeface="ＭＳ Ｐゴシック" panose="020B0600070205080204" pitchFamily="34" charset="-128"/>
              </a:rPr>
              <a:t>Address translation with ARP</a:t>
            </a:r>
          </a:p>
        </p:txBody>
      </p:sp>
      <p:sp>
        <p:nvSpPr>
          <p:cNvPr id="19459" name="Rectangle 3">
            <a:extLst>
              <a:ext uri="{FF2B5EF4-FFF2-40B4-BE49-F238E27FC236}">
                <a16:creationId xmlns:a16="http://schemas.microsoft.com/office/drawing/2014/main" id="{4FF112B7-4440-F244-8A99-DE524E1D9616}"/>
              </a:ext>
            </a:extLst>
          </p:cNvPr>
          <p:cNvSpPr>
            <a:spLocks noGrp="1" noChangeArrowheads="1"/>
          </p:cNvSpPr>
          <p:nvPr>
            <p:ph type="body" idx="1"/>
          </p:nvPr>
        </p:nvSpPr>
        <p:spPr/>
        <p:txBody>
          <a:bodyPr/>
          <a:lstStyle/>
          <a:p>
            <a:pPr>
              <a:buFontTx/>
              <a:buNone/>
            </a:pPr>
            <a:r>
              <a:rPr lang="en-US" altLang="en-US" b="1" dirty="0">
                <a:ea typeface="ＭＳ Ｐゴシック" panose="020B0600070205080204" pitchFamily="34" charset="-128"/>
              </a:rPr>
              <a:t>ARP Request</a:t>
            </a:r>
            <a:r>
              <a:rPr lang="en-US" altLang="en-US" dirty="0">
                <a:ea typeface="ＭＳ Ｐゴシック" panose="020B0600070205080204" pitchFamily="34" charset="-128"/>
              </a:rPr>
              <a:t>: Argon broadcasts an ARP request to all stations on the network: </a:t>
            </a:r>
            <a:r>
              <a:rPr lang="ja-JP" altLang="en-US" dirty="0">
                <a:solidFill>
                  <a:schemeClr val="accent5">
                    <a:lumMod val="75000"/>
                  </a:schemeClr>
                </a:solidFill>
                <a:ea typeface="ＭＳ Ｐゴシック" panose="020B0600070205080204" pitchFamily="34" charset="-128"/>
              </a:rPr>
              <a:t>“</a:t>
            </a:r>
            <a:r>
              <a:rPr lang="en-US" altLang="ja-JP" dirty="0">
                <a:solidFill>
                  <a:schemeClr val="accent5">
                    <a:lumMod val="75000"/>
                  </a:schemeClr>
                </a:solidFill>
                <a:ea typeface="ＭＳ Ｐゴシック" panose="020B0600070205080204" pitchFamily="34" charset="-128"/>
              </a:rPr>
              <a:t>What is the MAC address of 128.143.137.1?</a:t>
            </a:r>
            <a:r>
              <a:rPr lang="ja-JP" altLang="en-US" dirty="0">
                <a:solidFill>
                  <a:schemeClr val="accent5">
                    <a:lumMod val="75000"/>
                  </a:schemeClr>
                </a:solidFill>
                <a:ea typeface="ＭＳ Ｐゴシック" panose="020B0600070205080204" pitchFamily="34" charset="-128"/>
              </a:rPr>
              <a:t>”</a:t>
            </a:r>
            <a:endParaRPr lang="en-US" altLang="ja-JP" dirty="0">
              <a:solidFill>
                <a:schemeClr val="accent5">
                  <a:lumMod val="75000"/>
                </a:schemeClr>
              </a:solidFill>
              <a:ea typeface="ＭＳ Ｐゴシック" panose="020B0600070205080204" pitchFamily="34" charset="-128"/>
            </a:endParaRPr>
          </a:p>
          <a:p>
            <a:pPr>
              <a:buFontTx/>
              <a:buNone/>
            </a:pPr>
            <a:endParaRPr lang="en-US" altLang="en-US" dirty="0">
              <a:ea typeface="ＭＳ Ｐゴシック" panose="020B0600070205080204" pitchFamily="34" charset="-128"/>
            </a:endParaRPr>
          </a:p>
        </p:txBody>
      </p:sp>
      <p:sp>
        <p:nvSpPr>
          <p:cNvPr id="19460" name="Rectangle 4">
            <a:extLst>
              <a:ext uri="{FF2B5EF4-FFF2-40B4-BE49-F238E27FC236}">
                <a16:creationId xmlns:a16="http://schemas.microsoft.com/office/drawing/2014/main" id="{D02001FB-B12F-6145-B274-A64E4B461538}"/>
              </a:ext>
            </a:extLst>
          </p:cNvPr>
          <p:cNvSpPr>
            <a:spLocks noChangeArrowheads="1"/>
          </p:cNvSpPr>
          <p:nvPr/>
        </p:nvSpPr>
        <p:spPr bwMode="auto">
          <a:xfrm>
            <a:off x="1524000" y="-230829"/>
            <a:ext cx="184716" cy="4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spAutoFit/>
          </a:bodyPr>
          <a:lstStyle>
            <a:lvl1pPr>
              <a:defRPr sz="2400">
                <a:solidFill>
                  <a:srgbClr val="000000"/>
                </a:solidFill>
                <a:latin typeface="Times" pitchFamily="2" charset="0"/>
                <a:ea typeface="ＭＳ Ｐゴシック" panose="020B0600070205080204" pitchFamily="34" charset="-128"/>
              </a:defRPr>
            </a:lvl1pPr>
            <a:lvl2pPr marL="742950" indent="-285750">
              <a:defRPr sz="2400">
                <a:solidFill>
                  <a:srgbClr val="000000"/>
                </a:solidFill>
                <a:latin typeface="Times" pitchFamily="2" charset="0"/>
                <a:ea typeface="ＭＳ Ｐゴシック" panose="020B0600070205080204" pitchFamily="34" charset="-128"/>
              </a:defRPr>
            </a:lvl2pPr>
            <a:lvl3pPr marL="1143000" indent="-228600">
              <a:defRPr sz="2400">
                <a:solidFill>
                  <a:srgbClr val="000000"/>
                </a:solidFill>
                <a:latin typeface="Times" pitchFamily="2" charset="0"/>
                <a:ea typeface="ＭＳ Ｐゴシック" panose="020B0600070205080204" pitchFamily="34" charset="-128"/>
              </a:defRPr>
            </a:lvl3pPr>
            <a:lvl4pPr marL="1600200" indent="-228600">
              <a:defRPr sz="2400">
                <a:solidFill>
                  <a:srgbClr val="000000"/>
                </a:solidFill>
                <a:latin typeface="Times" pitchFamily="2" charset="0"/>
                <a:ea typeface="ＭＳ Ｐゴシック" panose="020B0600070205080204" pitchFamily="34" charset="-128"/>
              </a:defRPr>
            </a:lvl4pPr>
            <a:lvl5pPr marL="2057400" indent="-228600">
              <a:defRPr sz="2400">
                <a:solidFill>
                  <a:srgbClr val="000000"/>
                </a:solidFill>
                <a:latin typeface="Times" pitchFamily="2" charset="0"/>
                <a:ea typeface="ＭＳ Ｐゴシック" panose="020B0600070205080204" pitchFamily="34" charset="-128"/>
              </a:defRPr>
            </a:lvl5pPr>
            <a:lvl6pPr marL="25146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6pPr>
            <a:lvl7pPr marL="29718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7pPr>
            <a:lvl8pPr marL="34290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8pPr>
            <a:lvl9pPr marL="38862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9pPr>
          </a:lstStyle>
          <a:p>
            <a:endParaRPr lang="en-US" altLang="en-US"/>
          </a:p>
        </p:txBody>
      </p:sp>
      <p:graphicFrame>
        <p:nvGraphicFramePr>
          <p:cNvPr id="19461" name="Object 5">
            <a:extLst>
              <a:ext uri="{FF2B5EF4-FFF2-40B4-BE49-F238E27FC236}">
                <a16:creationId xmlns:a16="http://schemas.microsoft.com/office/drawing/2014/main" id="{D96DED14-F2CD-A94E-AF15-FA4C7300AA82}"/>
              </a:ext>
            </a:extLst>
          </p:cNvPr>
          <p:cNvGraphicFramePr>
            <a:graphicFrameLocks noChangeAspect="1"/>
          </p:cNvGraphicFramePr>
          <p:nvPr/>
        </p:nvGraphicFramePr>
        <p:xfrm>
          <a:off x="1828800" y="3048000"/>
          <a:ext cx="8318500" cy="3765550"/>
        </p:xfrm>
        <a:graphic>
          <a:graphicData uri="http://schemas.openxmlformats.org/presentationml/2006/ole">
            <mc:AlternateContent xmlns:mc="http://schemas.openxmlformats.org/markup-compatibility/2006">
              <mc:Choice xmlns:v="urn:schemas-microsoft-com:vml" Requires="v">
                <p:oleObj spid="_x0000_s34817" name="Visio" r:id="rId4" imgW="8839200" imgH="3784600" progId="Visio.Drawing.11">
                  <p:embed/>
                </p:oleObj>
              </mc:Choice>
              <mc:Fallback>
                <p:oleObj name="Visio" r:id="rId4" imgW="8839200" imgH="3784600" progId="Visio.Drawing.11">
                  <p:embed/>
                  <p:pic>
                    <p:nvPicPr>
                      <p:cNvPr id="19461" name="Object 5">
                        <a:extLst>
                          <a:ext uri="{FF2B5EF4-FFF2-40B4-BE49-F238E27FC236}">
                            <a16:creationId xmlns:a16="http://schemas.microsoft.com/office/drawing/2014/main" id="{D96DED14-F2CD-A94E-AF15-FA4C7300AA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3048000"/>
                        <a:ext cx="8318500"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Slide Number Placeholder 2">
            <a:extLst>
              <a:ext uri="{FF2B5EF4-FFF2-40B4-BE49-F238E27FC236}">
                <a16:creationId xmlns:a16="http://schemas.microsoft.com/office/drawing/2014/main" id="{B320439B-2E68-264C-8C66-182A3EF6B352}"/>
              </a:ext>
            </a:extLst>
          </p:cNvPr>
          <p:cNvSpPr>
            <a:spLocks noGrp="1"/>
          </p:cNvSpPr>
          <p:nvPr>
            <p:ph type="sldNum" sz="quarter" idx="12"/>
          </p:nvPr>
        </p:nvSpPr>
        <p:spPr/>
        <p:txBody>
          <a:bodyPr/>
          <a:lstStyle/>
          <a:p>
            <a:fld id="{6DDFBD2C-A080-5A4B-B075-F8D248F9258F}" type="slidenum">
              <a:rPr lang="en-US" smtClean="0"/>
              <a:t>52</a:t>
            </a:fld>
            <a:endParaRPr lang="en-US"/>
          </a:p>
        </p:txBody>
      </p:sp>
    </p:spTree>
    <p:extLst>
      <p:ext uri="{BB962C8B-B14F-4D97-AF65-F5344CB8AC3E}">
        <p14:creationId xmlns:p14="http://schemas.microsoft.com/office/powerpoint/2010/main" val="428333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9E5809E-3BD7-904D-8CEC-B27975D6D67C}"/>
              </a:ext>
            </a:extLst>
          </p:cNvPr>
          <p:cNvSpPr>
            <a:spLocks noGrp="1" noChangeArrowheads="1"/>
          </p:cNvSpPr>
          <p:nvPr>
            <p:ph type="title"/>
          </p:nvPr>
        </p:nvSpPr>
        <p:spPr/>
        <p:txBody>
          <a:bodyPr/>
          <a:lstStyle/>
          <a:p>
            <a:r>
              <a:rPr lang="en-US" altLang="en-US" dirty="0">
                <a:ea typeface="ＭＳ Ｐゴシック" panose="020B0600070205080204" pitchFamily="34" charset="-128"/>
              </a:rPr>
              <a:t>Address translation with ARP</a:t>
            </a:r>
          </a:p>
        </p:txBody>
      </p:sp>
      <p:sp>
        <p:nvSpPr>
          <p:cNvPr id="20483" name="Rectangle 3">
            <a:extLst>
              <a:ext uri="{FF2B5EF4-FFF2-40B4-BE49-F238E27FC236}">
                <a16:creationId xmlns:a16="http://schemas.microsoft.com/office/drawing/2014/main" id="{F4A49059-B22F-DC40-A95C-C4D549FC3939}"/>
              </a:ext>
            </a:extLst>
          </p:cNvPr>
          <p:cNvSpPr>
            <a:spLocks noGrp="1" noChangeArrowheads="1"/>
          </p:cNvSpPr>
          <p:nvPr>
            <p:ph type="body" idx="1"/>
          </p:nvPr>
        </p:nvSpPr>
        <p:spPr/>
        <p:txBody>
          <a:bodyPr/>
          <a:lstStyle/>
          <a:p>
            <a:pPr>
              <a:buFontTx/>
              <a:buNone/>
            </a:pPr>
            <a:r>
              <a:rPr lang="en-US" altLang="en-US" b="1" dirty="0">
                <a:ea typeface="ＭＳ Ｐゴシック" panose="020B0600070205080204" pitchFamily="34" charset="-128"/>
              </a:rPr>
              <a:t>ARP Reply</a:t>
            </a:r>
            <a:r>
              <a:rPr lang="en-US" altLang="en-US" dirty="0">
                <a:ea typeface="ＭＳ Ｐゴシック" panose="020B0600070205080204" pitchFamily="34" charset="-128"/>
              </a:rPr>
              <a:t>: Router 137 responds with an ARP Reply which contains the MAC address</a:t>
            </a:r>
          </a:p>
          <a:p>
            <a:r>
              <a:rPr lang="en-US" altLang="en-US" dirty="0">
                <a:ea typeface="ＭＳ Ｐゴシック" panose="020B0600070205080204" pitchFamily="34" charset="-128"/>
              </a:rPr>
              <a:t>An ARP Reply is sent as a unicast Ethernet message</a:t>
            </a:r>
          </a:p>
          <a:p>
            <a:pPr>
              <a:buFontTx/>
              <a:buNone/>
            </a:pPr>
            <a:endParaRPr lang="en-US" altLang="en-US" dirty="0">
              <a:ea typeface="ＭＳ Ｐゴシック" panose="020B0600070205080204" pitchFamily="34" charset="-128"/>
            </a:endParaRPr>
          </a:p>
        </p:txBody>
      </p:sp>
      <p:sp>
        <p:nvSpPr>
          <p:cNvPr id="20484" name="Rectangle 4">
            <a:extLst>
              <a:ext uri="{FF2B5EF4-FFF2-40B4-BE49-F238E27FC236}">
                <a16:creationId xmlns:a16="http://schemas.microsoft.com/office/drawing/2014/main" id="{9BCB5CE2-596A-774D-97F8-143B212F0389}"/>
              </a:ext>
            </a:extLst>
          </p:cNvPr>
          <p:cNvSpPr>
            <a:spLocks noChangeArrowheads="1"/>
          </p:cNvSpPr>
          <p:nvPr/>
        </p:nvSpPr>
        <p:spPr bwMode="auto">
          <a:xfrm>
            <a:off x="1524000" y="-230829"/>
            <a:ext cx="184716" cy="4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spAutoFit/>
          </a:bodyPr>
          <a:lstStyle>
            <a:lvl1pPr>
              <a:defRPr sz="2400">
                <a:solidFill>
                  <a:srgbClr val="000000"/>
                </a:solidFill>
                <a:latin typeface="Times" pitchFamily="2" charset="0"/>
                <a:ea typeface="ＭＳ Ｐゴシック" panose="020B0600070205080204" pitchFamily="34" charset="-128"/>
              </a:defRPr>
            </a:lvl1pPr>
            <a:lvl2pPr marL="742950" indent="-285750">
              <a:defRPr sz="2400">
                <a:solidFill>
                  <a:srgbClr val="000000"/>
                </a:solidFill>
                <a:latin typeface="Times" pitchFamily="2" charset="0"/>
                <a:ea typeface="ＭＳ Ｐゴシック" panose="020B0600070205080204" pitchFamily="34" charset="-128"/>
              </a:defRPr>
            </a:lvl2pPr>
            <a:lvl3pPr marL="1143000" indent="-228600">
              <a:defRPr sz="2400">
                <a:solidFill>
                  <a:srgbClr val="000000"/>
                </a:solidFill>
                <a:latin typeface="Times" pitchFamily="2" charset="0"/>
                <a:ea typeface="ＭＳ Ｐゴシック" panose="020B0600070205080204" pitchFamily="34" charset="-128"/>
              </a:defRPr>
            </a:lvl3pPr>
            <a:lvl4pPr marL="1600200" indent="-228600">
              <a:defRPr sz="2400">
                <a:solidFill>
                  <a:srgbClr val="000000"/>
                </a:solidFill>
                <a:latin typeface="Times" pitchFamily="2" charset="0"/>
                <a:ea typeface="ＭＳ Ｐゴシック" panose="020B0600070205080204" pitchFamily="34" charset="-128"/>
              </a:defRPr>
            </a:lvl4pPr>
            <a:lvl5pPr marL="2057400" indent="-228600">
              <a:defRPr sz="2400">
                <a:solidFill>
                  <a:srgbClr val="000000"/>
                </a:solidFill>
                <a:latin typeface="Times" pitchFamily="2" charset="0"/>
                <a:ea typeface="ＭＳ Ｐゴシック" panose="020B0600070205080204" pitchFamily="34" charset="-128"/>
              </a:defRPr>
            </a:lvl5pPr>
            <a:lvl6pPr marL="25146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6pPr>
            <a:lvl7pPr marL="29718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7pPr>
            <a:lvl8pPr marL="34290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8pPr>
            <a:lvl9pPr marL="38862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9pPr>
          </a:lstStyle>
          <a:p>
            <a:endParaRPr lang="en-US" altLang="en-US"/>
          </a:p>
        </p:txBody>
      </p:sp>
      <p:graphicFrame>
        <p:nvGraphicFramePr>
          <p:cNvPr id="20485" name="Object 5">
            <a:extLst>
              <a:ext uri="{FF2B5EF4-FFF2-40B4-BE49-F238E27FC236}">
                <a16:creationId xmlns:a16="http://schemas.microsoft.com/office/drawing/2014/main" id="{63998ECD-082E-1F42-8440-F42D29C150CD}"/>
              </a:ext>
            </a:extLst>
          </p:cNvPr>
          <p:cNvGraphicFramePr>
            <a:graphicFrameLocks noChangeAspect="1"/>
          </p:cNvGraphicFramePr>
          <p:nvPr>
            <p:extLst/>
          </p:nvPr>
        </p:nvGraphicFramePr>
        <p:xfrm>
          <a:off x="1752600" y="3013076"/>
          <a:ext cx="8324850" cy="3768725"/>
        </p:xfrm>
        <a:graphic>
          <a:graphicData uri="http://schemas.openxmlformats.org/presentationml/2006/ole">
            <mc:AlternateContent xmlns:mc="http://schemas.openxmlformats.org/markup-compatibility/2006">
              <mc:Choice xmlns:v="urn:schemas-microsoft-com:vml" Requires="v">
                <p:oleObj spid="_x0000_s35841" name="Visio" r:id="rId4" imgW="8829527" imgH="3770820" progId="Visio.Drawing.11">
                  <p:embed/>
                </p:oleObj>
              </mc:Choice>
              <mc:Fallback>
                <p:oleObj name="Visio" r:id="rId4" imgW="8829527" imgH="3770820" progId="Visio.Drawing.11">
                  <p:embed/>
                  <p:pic>
                    <p:nvPicPr>
                      <p:cNvPr id="20485" name="Object 5">
                        <a:extLst>
                          <a:ext uri="{FF2B5EF4-FFF2-40B4-BE49-F238E27FC236}">
                            <a16:creationId xmlns:a16="http://schemas.microsoft.com/office/drawing/2014/main" id="{63998ECD-082E-1F42-8440-F42D29C150CD}"/>
                          </a:ext>
                        </a:extLst>
                      </p:cNvPr>
                      <p:cNvPicPr>
                        <a:picLocks noChangeAspect="1" noChangeArrowheads="1"/>
                      </p:cNvPicPr>
                      <p:nvPr/>
                    </p:nvPicPr>
                    <p:blipFill>
                      <a:blip r:embed="rId5"/>
                      <a:srcRect/>
                      <a:stretch>
                        <a:fillRect/>
                      </a:stretch>
                    </p:blipFill>
                    <p:spPr bwMode="auto">
                      <a:xfrm>
                        <a:off x="1752600" y="3013076"/>
                        <a:ext cx="8324850"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Slide Number Placeholder 2">
            <a:extLst>
              <a:ext uri="{FF2B5EF4-FFF2-40B4-BE49-F238E27FC236}">
                <a16:creationId xmlns:a16="http://schemas.microsoft.com/office/drawing/2014/main" id="{8F50891E-59A7-0847-A1F6-A124A8BB8292}"/>
              </a:ext>
            </a:extLst>
          </p:cNvPr>
          <p:cNvSpPr>
            <a:spLocks noGrp="1"/>
          </p:cNvSpPr>
          <p:nvPr>
            <p:ph type="sldNum" sz="quarter" idx="12"/>
          </p:nvPr>
        </p:nvSpPr>
        <p:spPr/>
        <p:txBody>
          <a:bodyPr/>
          <a:lstStyle/>
          <a:p>
            <a:fld id="{6DDFBD2C-A080-5A4B-B075-F8D248F9258F}" type="slidenum">
              <a:rPr lang="en-US" smtClean="0"/>
              <a:t>53</a:t>
            </a:fld>
            <a:endParaRPr lang="en-US"/>
          </a:p>
        </p:txBody>
      </p:sp>
    </p:spTree>
    <p:extLst>
      <p:ext uri="{BB962C8B-B14F-4D97-AF65-F5344CB8AC3E}">
        <p14:creationId xmlns:p14="http://schemas.microsoft.com/office/powerpoint/2010/main" val="37378097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392A71D-998A-DC4D-B93D-7994855B2974}"/>
              </a:ext>
            </a:extLst>
          </p:cNvPr>
          <p:cNvSpPr>
            <a:spLocks noGrp="1" noChangeArrowheads="1"/>
          </p:cNvSpPr>
          <p:nvPr>
            <p:ph type="title"/>
          </p:nvPr>
        </p:nvSpPr>
        <p:spPr/>
        <p:txBody>
          <a:bodyPr/>
          <a:lstStyle/>
          <a:p>
            <a:r>
              <a:rPr lang="en-US" altLang="en-US" dirty="0">
                <a:ea typeface="ＭＳ Ｐゴシック" panose="020B0600070205080204" pitchFamily="34" charset="-128"/>
              </a:rPr>
              <a:t>ARP packet format</a:t>
            </a:r>
          </a:p>
        </p:txBody>
      </p:sp>
      <p:sp>
        <p:nvSpPr>
          <p:cNvPr id="21507" name="Rectangle 6">
            <a:extLst>
              <a:ext uri="{FF2B5EF4-FFF2-40B4-BE49-F238E27FC236}">
                <a16:creationId xmlns:a16="http://schemas.microsoft.com/office/drawing/2014/main" id="{EEBACFA9-05C5-DC4C-81C4-3FFE9011EAA0}"/>
              </a:ext>
            </a:extLst>
          </p:cNvPr>
          <p:cNvSpPr>
            <a:spLocks noChangeArrowheads="1"/>
          </p:cNvSpPr>
          <p:nvPr/>
        </p:nvSpPr>
        <p:spPr bwMode="auto">
          <a:xfrm>
            <a:off x="1524000" y="2655247"/>
            <a:ext cx="184716" cy="4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spAutoFit/>
          </a:bodyPr>
          <a:lstStyle>
            <a:lvl1pPr>
              <a:defRPr sz="2400">
                <a:solidFill>
                  <a:srgbClr val="000000"/>
                </a:solidFill>
                <a:latin typeface="Times" pitchFamily="2" charset="0"/>
                <a:ea typeface="ＭＳ Ｐゴシック" panose="020B0600070205080204" pitchFamily="34" charset="-128"/>
              </a:defRPr>
            </a:lvl1pPr>
            <a:lvl2pPr marL="742950" indent="-285750">
              <a:defRPr sz="2400">
                <a:solidFill>
                  <a:srgbClr val="000000"/>
                </a:solidFill>
                <a:latin typeface="Times" pitchFamily="2" charset="0"/>
                <a:ea typeface="ＭＳ Ｐゴシック" panose="020B0600070205080204" pitchFamily="34" charset="-128"/>
              </a:defRPr>
            </a:lvl2pPr>
            <a:lvl3pPr marL="1143000" indent="-228600">
              <a:defRPr sz="2400">
                <a:solidFill>
                  <a:srgbClr val="000000"/>
                </a:solidFill>
                <a:latin typeface="Times" pitchFamily="2" charset="0"/>
                <a:ea typeface="ＭＳ Ｐゴシック" panose="020B0600070205080204" pitchFamily="34" charset="-128"/>
              </a:defRPr>
            </a:lvl3pPr>
            <a:lvl4pPr marL="1600200" indent="-228600">
              <a:defRPr sz="2400">
                <a:solidFill>
                  <a:srgbClr val="000000"/>
                </a:solidFill>
                <a:latin typeface="Times" pitchFamily="2" charset="0"/>
                <a:ea typeface="ＭＳ Ｐゴシック" panose="020B0600070205080204" pitchFamily="34" charset="-128"/>
              </a:defRPr>
            </a:lvl4pPr>
            <a:lvl5pPr marL="2057400" indent="-228600">
              <a:defRPr sz="2400">
                <a:solidFill>
                  <a:srgbClr val="000000"/>
                </a:solidFill>
                <a:latin typeface="Times" pitchFamily="2" charset="0"/>
                <a:ea typeface="ＭＳ Ｐゴシック" panose="020B0600070205080204" pitchFamily="34" charset="-128"/>
              </a:defRPr>
            </a:lvl5pPr>
            <a:lvl6pPr marL="25146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6pPr>
            <a:lvl7pPr marL="29718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7pPr>
            <a:lvl8pPr marL="34290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8pPr>
            <a:lvl9pPr marL="38862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9pPr>
          </a:lstStyle>
          <a:p>
            <a:endParaRPr lang="en-US" altLang="en-US"/>
          </a:p>
        </p:txBody>
      </p:sp>
      <p:graphicFrame>
        <p:nvGraphicFramePr>
          <p:cNvPr id="21508" name="Object 5">
            <a:extLst>
              <a:ext uri="{FF2B5EF4-FFF2-40B4-BE49-F238E27FC236}">
                <a16:creationId xmlns:a16="http://schemas.microsoft.com/office/drawing/2014/main" id="{B3213D92-4E2E-D64B-ACE4-F8BD77B5C53F}"/>
              </a:ext>
            </a:extLst>
          </p:cNvPr>
          <p:cNvGraphicFramePr>
            <a:graphicFrameLocks noChangeAspect="1"/>
          </p:cNvGraphicFramePr>
          <p:nvPr/>
        </p:nvGraphicFramePr>
        <p:xfrm>
          <a:off x="1752600" y="1447801"/>
          <a:ext cx="8686800" cy="1514475"/>
        </p:xfrm>
        <a:graphic>
          <a:graphicData uri="http://schemas.openxmlformats.org/presentationml/2006/ole">
            <mc:AlternateContent xmlns:mc="http://schemas.openxmlformats.org/markup-compatibility/2006">
              <mc:Choice xmlns:v="urn:schemas-microsoft-com:vml" Requires="v">
                <p:oleObj spid="_x0000_s36865" name="Visio" r:id="rId4" imgW="31000700" imgH="5422900" progId="Visio.Drawing.6">
                  <p:embed/>
                </p:oleObj>
              </mc:Choice>
              <mc:Fallback>
                <p:oleObj name="Visio" r:id="rId4" imgW="31000700" imgH="5422900" progId="Visio.Drawing.6">
                  <p:embed/>
                  <p:pic>
                    <p:nvPicPr>
                      <p:cNvPr id="21508" name="Object 5">
                        <a:extLst>
                          <a:ext uri="{FF2B5EF4-FFF2-40B4-BE49-F238E27FC236}">
                            <a16:creationId xmlns:a16="http://schemas.microsoft.com/office/drawing/2014/main" id="{B3213D92-4E2E-D64B-ACE4-F8BD77B5C5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447801"/>
                        <a:ext cx="86868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9" name="Rectangle 8">
            <a:extLst>
              <a:ext uri="{FF2B5EF4-FFF2-40B4-BE49-F238E27FC236}">
                <a16:creationId xmlns:a16="http://schemas.microsoft.com/office/drawing/2014/main" id="{751A422B-D39F-C24B-AA78-436E86CD1856}"/>
              </a:ext>
            </a:extLst>
          </p:cNvPr>
          <p:cNvSpPr>
            <a:spLocks noChangeArrowheads="1"/>
          </p:cNvSpPr>
          <p:nvPr/>
        </p:nvSpPr>
        <p:spPr bwMode="auto">
          <a:xfrm>
            <a:off x="1524000" y="2174235"/>
            <a:ext cx="184716" cy="4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spAutoFit/>
          </a:bodyPr>
          <a:lstStyle>
            <a:lvl1pPr>
              <a:defRPr sz="2400">
                <a:solidFill>
                  <a:srgbClr val="000000"/>
                </a:solidFill>
                <a:latin typeface="Times" pitchFamily="2" charset="0"/>
                <a:ea typeface="ＭＳ Ｐゴシック" panose="020B0600070205080204" pitchFamily="34" charset="-128"/>
              </a:defRPr>
            </a:lvl1pPr>
            <a:lvl2pPr marL="742950" indent="-285750">
              <a:defRPr sz="2400">
                <a:solidFill>
                  <a:srgbClr val="000000"/>
                </a:solidFill>
                <a:latin typeface="Times" pitchFamily="2" charset="0"/>
                <a:ea typeface="ＭＳ Ｐゴシック" panose="020B0600070205080204" pitchFamily="34" charset="-128"/>
              </a:defRPr>
            </a:lvl2pPr>
            <a:lvl3pPr marL="1143000" indent="-228600">
              <a:defRPr sz="2400">
                <a:solidFill>
                  <a:srgbClr val="000000"/>
                </a:solidFill>
                <a:latin typeface="Times" pitchFamily="2" charset="0"/>
                <a:ea typeface="ＭＳ Ｐゴシック" panose="020B0600070205080204" pitchFamily="34" charset="-128"/>
              </a:defRPr>
            </a:lvl3pPr>
            <a:lvl4pPr marL="1600200" indent="-228600">
              <a:defRPr sz="2400">
                <a:solidFill>
                  <a:srgbClr val="000000"/>
                </a:solidFill>
                <a:latin typeface="Times" pitchFamily="2" charset="0"/>
                <a:ea typeface="ＭＳ Ｐゴシック" panose="020B0600070205080204" pitchFamily="34" charset="-128"/>
              </a:defRPr>
            </a:lvl4pPr>
            <a:lvl5pPr marL="2057400" indent="-228600">
              <a:defRPr sz="2400">
                <a:solidFill>
                  <a:srgbClr val="000000"/>
                </a:solidFill>
                <a:latin typeface="Times" pitchFamily="2" charset="0"/>
                <a:ea typeface="ＭＳ Ｐゴシック" panose="020B0600070205080204" pitchFamily="34" charset="-128"/>
              </a:defRPr>
            </a:lvl5pPr>
            <a:lvl6pPr marL="25146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6pPr>
            <a:lvl7pPr marL="29718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7pPr>
            <a:lvl8pPr marL="34290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8pPr>
            <a:lvl9pPr marL="38862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9pPr>
          </a:lstStyle>
          <a:p>
            <a:endParaRPr lang="en-US" altLang="en-US"/>
          </a:p>
        </p:txBody>
      </p:sp>
      <p:graphicFrame>
        <p:nvGraphicFramePr>
          <p:cNvPr id="21510" name="Object 7">
            <a:extLst>
              <a:ext uri="{FF2B5EF4-FFF2-40B4-BE49-F238E27FC236}">
                <a16:creationId xmlns:a16="http://schemas.microsoft.com/office/drawing/2014/main" id="{41DCC951-D167-AB4D-A6BD-C75FD87BF211}"/>
              </a:ext>
            </a:extLst>
          </p:cNvPr>
          <p:cNvGraphicFramePr>
            <a:graphicFrameLocks noChangeAspect="1"/>
          </p:cNvGraphicFramePr>
          <p:nvPr/>
        </p:nvGraphicFramePr>
        <p:xfrm>
          <a:off x="1524000" y="2971800"/>
          <a:ext cx="9144000" cy="3627438"/>
        </p:xfrm>
        <a:graphic>
          <a:graphicData uri="http://schemas.openxmlformats.org/presentationml/2006/ole">
            <mc:AlternateContent xmlns:mc="http://schemas.openxmlformats.org/markup-compatibility/2006">
              <mc:Choice xmlns:v="urn:schemas-microsoft-com:vml" Requires="v">
                <p:oleObj spid="_x0000_s36866" name="Visio" r:id="rId6" imgW="7366000" imgH="2933700" progId="Visio.Drawing.11">
                  <p:embed/>
                </p:oleObj>
              </mc:Choice>
              <mc:Fallback>
                <p:oleObj name="Visio" r:id="rId6" imgW="7366000" imgH="2933700" progId="Visio.Drawing.11">
                  <p:embed/>
                  <p:pic>
                    <p:nvPicPr>
                      <p:cNvPr id="21510" name="Object 7">
                        <a:extLst>
                          <a:ext uri="{FF2B5EF4-FFF2-40B4-BE49-F238E27FC236}">
                            <a16:creationId xmlns:a16="http://schemas.microsoft.com/office/drawing/2014/main" id="{41DCC951-D167-AB4D-A6BD-C75FD87BF2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2971800"/>
                        <a:ext cx="9144000"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1" name="Line 10">
            <a:extLst>
              <a:ext uri="{FF2B5EF4-FFF2-40B4-BE49-F238E27FC236}">
                <a16:creationId xmlns:a16="http://schemas.microsoft.com/office/drawing/2014/main" id="{4FFF5E68-54DF-174A-8614-52F0EF5EA9B5}"/>
              </a:ext>
            </a:extLst>
          </p:cNvPr>
          <p:cNvSpPr>
            <a:spLocks noChangeShapeType="1"/>
          </p:cNvSpPr>
          <p:nvPr/>
        </p:nvSpPr>
        <p:spPr bwMode="auto">
          <a:xfrm flipV="1">
            <a:off x="1919289" y="2333625"/>
            <a:ext cx="2409825" cy="833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3" tIns="45717" rIns="91433" bIns="45717"/>
          <a:lstStyle/>
          <a:p>
            <a:endParaRPr lang="en-US"/>
          </a:p>
        </p:txBody>
      </p:sp>
      <p:sp>
        <p:nvSpPr>
          <p:cNvPr id="21512" name="Line 11">
            <a:extLst>
              <a:ext uri="{FF2B5EF4-FFF2-40B4-BE49-F238E27FC236}">
                <a16:creationId xmlns:a16="http://schemas.microsoft.com/office/drawing/2014/main" id="{2F69209D-DAE0-C749-9790-43A8B55903A8}"/>
              </a:ext>
            </a:extLst>
          </p:cNvPr>
          <p:cNvSpPr>
            <a:spLocks noChangeShapeType="1"/>
          </p:cNvSpPr>
          <p:nvPr/>
        </p:nvSpPr>
        <p:spPr bwMode="auto">
          <a:xfrm>
            <a:off x="8982075" y="2328864"/>
            <a:ext cx="1200150" cy="833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3" tIns="45717" rIns="91433" bIns="45717"/>
          <a:lstStyle/>
          <a:p>
            <a:endParaRPr lang="en-US"/>
          </a:p>
        </p:txBody>
      </p:sp>
      <p:sp>
        <p:nvSpPr>
          <p:cNvPr id="3" name="Slide Number Placeholder 2">
            <a:extLst>
              <a:ext uri="{FF2B5EF4-FFF2-40B4-BE49-F238E27FC236}">
                <a16:creationId xmlns:a16="http://schemas.microsoft.com/office/drawing/2014/main" id="{19FD1E3A-EB6D-7045-92F2-864E48400D0F}"/>
              </a:ext>
            </a:extLst>
          </p:cNvPr>
          <p:cNvSpPr>
            <a:spLocks noGrp="1"/>
          </p:cNvSpPr>
          <p:nvPr>
            <p:ph type="sldNum" sz="quarter" idx="12"/>
          </p:nvPr>
        </p:nvSpPr>
        <p:spPr/>
        <p:txBody>
          <a:bodyPr/>
          <a:lstStyle/>
          <a:p>
            <a:fld id="{6DDFBD2C-A080-5A4B-B075-F8D248F9258F}" type="slidenum">
              <a:rPr lang="en-US" smtClean="0"/>
              <a:t>54</a:t>
            </a:fld>
            <a:endParaRPr lang="en-US"/>
          </a:p>
        </p:txBody>
      </p:sp>
    </p:spTree>
    <p:extLst>
      <p:ext uri="{BB962C8B-B14F-4D97-AF65-F5344CB8AC3E}">
        <p14:creationId xmlns:p14="http://schemas.microsoft.com/office/powerpoint/2010/main" val="26551718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FB9AAF8-4B25-E84D-BFA1-9E3113E66DCF}"/>
              </a:ext>
            </a:extLst>
          </p:cNvPr>
          <p:cNvSpPr>
            <a:spLocks noGrp="1" noChangeArrowheads="1"/>
          </p:cNvSpPr>
          <p:nvPr>
            <p:ph type="title"/>
          </p:nvPr>
        </p:nvSpPr>
        <p:spPr/>
        <p:txBody>
          <a:bodyPr/>
          <a:lstStyle/>
          <a:p>
            <a:r>
              <a:rPr lang="en-US" altLang="en-US">
                <a:ea typeface="ＭＳ Ｐゴシック" panose="020B0600070205080204" pitchFamily="34" charset="-128"/>
              </a:rPr>
              <a:t>Example</a:t>
            </a:r>
          </a:p>
        </p:txBody>
      </p:sp>
      <p:sp>
        <p:nvSpPr>
          <p:cNvPr id="22531" name="Rectangle 3">
            <a:extLst>
              <a:ext uri="{FF2B5EF4-FFF2-40B4-BE49-F238E27FC236}">
                <a16:creationId xmlns:a16="http://schemas.microsoft.com/office/drawing/2014/main" id="{68EF9A6E-ECE9-934A-86E1-C24131FA364A}"/>
              </a:ext>
            </a:extLst>
          </p:cNvPr>
          <p:cNvSpPr>
            <a:spLocks noGrp="1" noChangeArrowheads="1"/>
          </p:cNvSpPr>
          <p:nvPr>
            <p:ph type="body" idx="1"/>
          </p:nvPr>
        </p:nvSpPr>
        <p:spPr/>
        <p:txBody>
          <a:bodyPr>
            <a:normAutofit lnSpcReduction="10000"/>
          </a:bodyPr>
          <a:lstStyle/>
          <a:p>
            <a:r>
              <a:rPr lang="en-US" altLang="en-US" i="1" dirty="0">
                <a:solidFill>
                  <a:srgbClr val="0000FF"/>
                </a:solidFill>
                <a:ea typeface="ＭＳ Ｐゴシック" panose="020B0600070205080204" pitchFamily="34" charset="-128"/>
              </a:rPr>
              <a:t>ARP Request from Argon:</a:t>
            </a:r>
            <a:r>
              <a:rPr lang="en-US" altLang="en-US" b="1" dirty="0">
                <a:ea typeface="ＭＳ Ｐゴシック" panose="020B0600070205080204" pitchFamily="34" charset="-128"/>
              </a:rPr>
              <a:t> 	</a:t>
            </a:r>
          </a:p>
          <a:p>
            <a:pPr>
              <a:buFontTx/>
              <a:buNone/>
            </a:pPr>
            <a:r>
              <a:rPr lang="en-US" altLang="en-US" dirty="0">
                <a:ea typeface="ＭＳ Ｐゴシック" panose="020B0600070205080204" pitchFamily="34" charset="-128"/>
              </a:rPr>
              <a:t>	Sender hardware address: 	00:a0:24:71:e4:44</a:t>
            </a:r>
            <a:br>
              <a:rPr lang="en-US" altLang="en-US" dirty="0">
                <a:ea typeface="ＭＳ Ｐゴシック" panose="020B0600070205080204" pitchFamily="34" charset="-128"/>
              </a:rPr>
            </a:br>
            <a:r>
              <a:rPr lang="en-US" altLang="en-US" dirty="0">
                <a:ea typeface="ＭＳ Ｐゴシック" panose="020B0600070205080204" pitchFamily="34" charset="-128"/>
              </a:rPr>
              <a:t>Sender protocol address: 	128.143.137.144</a:t>
            </a:r>
            <a:br>
              <a:rPr lang="en-US" altLang="en-US" dirty="0">
                <a:ea typeface="ＭＳ Ｐゴシック" panose="020B0600070205080204" pitchFamily="34" charset="-128"/>
              </a:rPr>
            </a:br>
            <a:r>
              <a:rPr lang="en-US" altLang="en-US" dirty="0">
                <a:ea typeface="ＭＳ Ｐゴシック" panose="020B0600070205080204" pitchFamily="34" charset="-128"/>
              </a:rPr>
              <a:t>Target hardware address: 	00:00:00:00:00:00</a:t>
            </a:r>
            <a:br>
              <a:rPr lang="en-US" altLang="en-US" dirty="0">
                <a:ea typeface="ＭＳ Ｐゴシック" panose="020B0600070205080204" pitchFamily="34" charset="-128"/>
              </a:rPr>
            </a:br>
            <a:r>
              <a:rPr lang="en-US" altLang="en-US" dirty="0">
                <a:ea typeface="ＭＳ Ｐゴシック" panose="020B0600070205080204" pitchFamily="34" charset="-128"/>
              </a:rPr>
              <a:t>Target protocol address: 	128.143.137.1</a:t>
            </a:r>
          </a:p>
          <a:p>
            <a:pPr>
              <a:buFontTx/>
              <a:buNone/>
            </a:pPr>
            <a:endParaRPr lang="en-US" altLang="en-US" dirty="0">
              <a:ea typeface="ＭＳ Ｐゴシック" panose="020B0600070205080204" pitchFamily="34" charset="-128"/>
            </a:endParaRPr>
          </a:p>
          <a:p>
            <a:r>
              <a:rPr lang="en-US" altLang="en-US" i="1" dirty="0">
                <a:solidFill>
                  <a:srgbClr val="0000FF"/>
                </a:solidFill>
                <a:ea typeface="ＭＳ Ｐゴシック" panose="020B0600070205080204" pitchFamily="34" charset="-128"/>
              </a:rPr>
              <a:t>ARP Reply from Router137:</a:t>
            </a:r>
            <a:r>
              <a:rPr lang="en-US" altLang="en-US" b="1" i="1" dirty="0">
                <a:ea typeface="ＭＳ Ｐゴシック" panose="020B0600070205080204" pitchFamily="34" charset="-128"/>
              </a:rPr>
              <a:t> 	</a:t>
            </a:r>
          </a:p>
          <a:p>
            <a:pPr>
              <a:buFontTx/>
              <a:buNone/>
            </a:pPr>
            <a:r>
              <a:rPr lang="en-US" altLang="en-US" b="1" dirty="0">
                <a:ea typeface="ＭＳ Ｐゴシック" panose="020B0600070205080204" pitchFamily="34" charset="-128"/>
              </a:rPr>
              <a:t>	</a:t>
            </a:r>
            <a:r>
              <a:rPr lang="en-US" altLang="en-US" dirty="0">
                <a:ea typeface="ＭＳ Ｐゴシック" panose="020B0600070205080204" pitchFamily="34" charset="-128"/>
              </a:rPr>
              <a:t>Sender hardware address: 	00:e0:f9:23:a8:20 </a:t>
            </a:r>
            <a:br>
              <a:rPr lang="en-US" altLang="en-US" dirty="0">
                <a:ea typeface="ＭＳ Ｐゴシック" panose="020B0600070205080204" pitchFamily="34" charset="-128"/>
              </a:rPr>
            </a:br>
            <a:r>
              <a:rPr lang="en-US" altLang="en-US" dirty="0">
                <a:ea typeface="ＭＳ Ｐゴシック" panose="020B0600070205080204" pitchFamily="34" charset="-128"/>
              </a:rPr>
              <a:t>Sender protocol address: 	128.143.137.1 </a:t>
            </a:r>
            <a:br>
              <a:rPr lang="en-US" altLang="en-US" dirty="0">
                <a:ea typeface="ＭＳ Ｐゴシック" panose="020B0600070205080204" pitchFamily="34" charset="-128"/>
              </a:rPr>
            </a:br>
            <a:r>
              <a:rPr lang="en-US" altLang="en-US" dirty="0">
                <a:ea typeface="ＭＳ Ｐゴシック" panose="020B0600070205080204" pitchFamily="34" charset="-128"/>
              </a:rPr>
              <a:t>Target hardware address: 	00:a0:24:71:e4:44</a:t>
            </a:r>
            <a:br>
              <a:rPr lang="en-US" altLang="en-US" dirty="0">
                <a:ea typeface="ＭＳ Ｐゴシック" panose="020B0600070205080204" pitchFamily="34" charset="-128"/>
              </a:rPr>
            </a:br>
            <a:r>
              <a:rPr lang="en-US" altLang="en-US" dirty="0">
                <a:ea typeface="ＭＳ Ｐゴシック" panose="020B0600070205080204" pitchFamily="34" charset="-128"/>
              </a:rPr>
              <a:t>Target protocol address: 	128.143.137.144</a:t>
            </a:r>
          </a:p>
        </p:txBody>
      </p:sp>
      <p:sp>
        <p:nvSpPr>
          <p:cNvPr id="3" name="Slide Number Placeholder 2">
            <a:extLst>
              <a:ext uri="{FF2B5EF4-FFF2-40B4-BE49-F238E27FC236}">
                <a16:creationId xmlns:a16="http://schemas.microsoft.com/office/drawing/2014/main" id="{8D65C528-C308-2B46-8367-9BCE6E30742F}"/>
              </a:ext>
            </a:extLst>
          </p:cNvPr>
          <p:cNvSpPr>
            <a:spLocks noGrp="1"/>
          </p:cNvSpPr>
          <p:nvPr>
            <p:ph type="sldNum" sz="quarter" idx="12"/>
          </p:nvPr>
        </p:nvSpPr>
        <p:spPr/>
        <p:txBody>
          <a:bodyPr/>
          <a:lstStyle/>
          <a:p>
            <a:fld id="{6DDFBD2C-A080-5A4B-B075-F8D248F9258F}" type="slidenum">
              <a:rPr lang="en-US" smtClean="0"/>
              <a:t>55</a:t>
            </a:fld>
            <a:endParaRPr lang="en-US"/>
          </a:p>
        </p:txBody>
      </p:sp>
    </p:spTree>
    <p:extLst>
      <p:ext uri="{BB962C8B-B14F-4D97-AF65-F5344CB8AC3E}">
        <p14:creationId xmlns:p14="http://schemas.microsoft.com/office/powerpoint/2010/main" val="37691054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C66898-775D-1E49-927F-C87B43F09B48}"/>
              </a:ext>
            </a:extLst>
          </p:cNvPr>
          <p:cNvSpPr/>
          <p:nvPr/>
        </p:nvSpPr>
        <p:spPr>
          <a:xfrm>
            <a:off x="5370654" y="2447926"/>
            <a:ext cx="5949387" cy="1771649"/>
          </a:xfrm>
          <a:prstGeom prst="rect">
            <a:avLst/>
          </a:prstGeom>
          <a:solidFill>
            <a:schemeClr val="accent1">
              <a:lumMod val="20000"/>
              <a:lumOff val="80000"/>
            </a:schemeClr>
          </a:solidFill>
          <a:ln>
            <a:noFill/>
          </a:ln>
          <a:effectLst>
            <a:glow rad="1270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Rectangle 2">
            <a:extLst>
              <a:ext uri="{FF2B5EF4-FFF2-40B4-BE49-F238E27FC236}">
                <a16:creationId xmlns:a16="http://schemas.microsoft.com/office/drawing/2014/main" id="{2675D6A5-DDD3-CF48-893F-4014E1D8625C}"/>
              </a:ext>
            </a:extLst>
          </p:cNvPr>
          <p:cNvSpPr>
            <a:spLocks noGrp="1" noChangeArrowheads="1"/>
          </p:cNvSpPr>
          <p:nvPr>
            <p:ph type="title"/>
          </p:nvPr>
        </p:nvSpPr>
        <p:spPr/>
        <p:txBody>
          <a:bodyPr/>
          <a:lstStyle/>
          <a:p>
            <a:r>
              <a:rPr lang="en-US" altLang="en-US" dirty="0">
                <a:ea typeface="ＭＳ Ｐゴシック" panose="020B0600070205080204" pitchFamily="34" charset="-128"/>
              </a:rPr>
              <a:t>ARP cache / neighbor cache</a:t>
            </a:r>
          </a:p>
        </p:txBody>
      </p:sp>
      <p:sp>
        <p:nvSpPr>
          <p:cNvPr id="23555" name="Rectangle 3">
            <a:extLst>
              <a:ext uri="{FF2B5EF4-FFF2-40B4-BE49-F238E27FC236}">
                <a16:creationId xmlns:a16="http://schemas.microsoft.com/office/drawing/2014/main" id="{F6570137-7D16-2145-9842-C95B18C3FF27}"/>
              </a:ext>
            </a:extLst>
          </p:cNvPr>
          <p:cNvSpPr>
            <a:spLocks noGrp="1" noChangeArrowheads="1"/>
          </p:cNvSpPr>
          <p:nvPr>
            <p:ph type="body" idx="1"/>
          </p:nvPr>
        </p:nvSpPr>
        <p:spPr>
          <a:xfrm>
            <a:off x="838200" y="1635760"/>
            <a:ext cx="10515600" cy="5022215"/>
          </a:xfrm>
        </p:spPr>
        <p:txBody>
          <a:bodyPr>
            <a:normAutofit lnSpcReduction="10000"/>
          </a:bodyPr>
          <a:lstStyle/>
          <a:p>
            <a:pPr>
              <a:tabLst>
                <a:tab pos="1828800" algn="l"/>
                <a:tab pos="3606800" algn="l"/>
                <a:tab pos="5661025" algn="l"/>
              </a:tabLst>
            </a:pPr>
            <a:r>
              <a:rPr lang="en-US" altLang="en-US" dirty="0">
                <a:ea typeface="ＭＳ Ｐゴシック" panose="020B0600070205080204" pitchFamily="34" charset="-128"/>
              </a:rPr>
              <a:t>Since sending an ARP request/reply for each IP datagram is inefficient, hosts maintain a cache (ARP Cache) of current entries. </a:t>
            </a:r>
          </a:p>
          <a:p>
            <a:pPr>
              <a:tabLst>
                <a:tab pos="1828800" algn="l"/>
                <a:tab pos="4613275" algn="l"/>
                <a:tab pos="5661025" algn="l"/>
              </a:tabLst>
            </a:pPr>
            <a:r>
              <a:rPr lang="en-US" altLang="en-US" dirty="0">
                <a:ea typeface="ＭＳ Ｐゴシック" panose="020B0600070205080204" pitchFamily="34" charset="-128"/>
              </a:rPr>
              <a:t>Contents of the ARP Cache:	</a:t>
            </a:r>
            <a:r>
              <a:rPr lang="en-US" altLang="en-US" sz="2000" dirty="0">
                <a:ea typeface="ＭＳ Ｐゴシック" panose="020B0600070205080204" pitchFamily="34" charset="-128"/>
              </a:rPr>
              <a:t>(128.143.71.37) at 00:10:4B:C5:D1:15 [ether] on eth0</a:t>
            </a:r>
          </a:p>
          <a:p>
            <a:pPr lvl="1">
              <a:buNone/>
              <a:tabLst>
                <a:tab pos="1828800" algn="l"/>
                <a:tab pos="4618038" algn="l"/>
              </a:tabLst>
            </a:pPr>
            <a:r>
              <a:rPr lang="en-US" altLang="en-US" sz="2000" dirty="0">
                <a:ea typeface="ＭＳ Ｐゴシック" panose="020B0600070205080204" pitchFamily="34" charset="-128"/>
              </a:rPr>
              <a:t>			(128.143.71.36) at 00:B0:D0:E1:17:D5 [ether] on eth0</a:t>
            </a:r>
          </a:p>
          <a:p>
            <a:pPr lvl="1">
              <a:buNone/>
              <a:tabLst>
                <a:tab pos="1828800" algn="l"/>
                <a:tab pos="4618038" algn="l"/>
                <a:tab pos="4883150" algn="l"/>
              </a:tabLst>
            </a:pPr>
            <a:r>
              <a:rPr lang="en-US" altLang="en-US" sz="2000" dirty="0">
                <a:ea typeface="ＭＳ Ｐゴシック" panose="020B0600070205080204" pitchFamily="34" charset="-128"/>
              </a:rPr>
              <a:t>			(128.143.71.35) at 00:B0:D0:DE:70:E6 [ether] on eth0</a:t>
            </a:r>
          </a:p>
          <a:p>
            <a:pPr lvl="1">
              <a:buNone/>
              <a:tabLst>
                <a:tab pos="1828800" algn="l"/>
                <a:tab pos="4618038" algn="l"/>
                <a:tab pos="4883150" algn="l"/>
              </a:tabLst>
            </a:pPr>
            <a:r>
              <a:rPr lang="en-US" altLang="en-US" sz="2000" dirty="0">
                <a:ea typeface="ＭＳ Ｐゴシック" panose="020B0600070205080204" pitchFamily="34" charset="-128"/>
              </a:rPr>
              <a:t>			(128.143.136.90) at 00:05:3C:06:27:35 [ether] on eth1</a:t>
            </a:r>
          </a:p>
          <a:p>
            <a:pPr lvl="1">
              <a:buNone/>
              <a:tabLst>
                <a:tab pos="1828800" algn="l"/>
                <a:tab pos="4618038" algn="l"/>
                <a:tab pos="4883150" algn="l"/>
              </a:tabLst>
            </a:pPr>
            <a:r>
              <a:rPr lang="en-US" altLang="en-US" sz="2000" dirty="0">
                <a:ea typeface="ＭＳ Ｐゴシック" panose="020B0600070205080204" pitchFamily="34" charset="-128"/>
              </a:rPr>
              <a:t>			(128.143.71.34) at 00:B0:D0:E1:17:DB [ether] on eth0</a:t>
            </a:r>
          </a:p>
          <a:p>
            <a:pPr marL="0" indent="0">
              <a:buNone/>
              <a:tabLst>
                <a:tab pos="1828800" algn="l"/>
                <a:tab pos="3606800" algn="l"/>
                <a:tab pos="5661025" algn="l"/>
              </a:tabLst>
            </a:pPr>
            <a:endParaRPr lang="en-US" altLang="en-US" dirty="0">
              <a:ea typeface="ＭＳ Ｐゴシック" panose="020B0600070205080204" pitchFamily="34" charset="-128"/>
            </a:endParaRPr>
          </a:p>
          <a:p>
            <a:pPr>
              <a:tabLst>
                <a:tab pos="1828800" algn="l"/>
                <a:tab pos="3606800" algn="l"/>
                <a:tab pos="5661025" algn="l"/>
              </a:tabLst>
            </a:pPr>
            <a:r>
              <a:rPr lang="en-US" altLang="en-US" dirty="0">
                <a:ea typeface="ＭＳ Ｐゴシック" panose="020B0600070205080204" pitchFamily="34" charset="-128"/>
              </a:rPr>
              <a:t>Entries in the ARP cache have an expiration time: </a:t>
            </a:r>
          </a:p>
          <a:p>
            <a:pPr lvl="1">
              <a:tabLst>
                <a:tab pos="1828800" algn="l"/>
                <a:tab pos="3606800" algn="l"/>
                <a:tab pos="5661025" algn="l"/>
              </a:tabLst>
            </a:pPr>
            <a:r>
              <a:rPr lang="en-US" altLang="en-US" sz="2000" dirty="0">
                <a:ea typeface="ＭＳ Ｐゴシック" panose="020B0600070205080204" pitchFamily="34" charset="-128"/>
              </a:rPr>
              <a:t>Entries that are not updated before their expiration time are removed</a:t>
            </a:r>
            <a:endParaRPr lang="en-US" altLang="en-US" dirty="0">
              <a:ea typeface="ＭＳ Ｐゴシック" panose="020B0600070205080204" pitchFamily="34" charset="-128"/>
            </a:endParaRPr>
          </a:p>
          <a:p>
            <a:pPr>
              <a:tabLst>
                <a:tab pos="1828800" algn="l"/>
                <a:tab pos="3606800" algn="l"/>
                <a:tab pos="5661025" algn="l"/>
              </a:tabLst>
            </a:pPr>
            <a:r>
              <a:rPr lang="en-US" altLang="en-US" dirty="0">
                <a:ea typeface="ＭＳ Ｐゴシック" panose="020B0600070205080204" pitchFamily="34" charset="-128"/>
              </a:rPr>
              <a:t>ARP cache is updated when an ARP message is received</a:t>
            </a:r>
          </a:p>
          <a:p>
            <a:pPr>
              <a:tabLst>
                <a:tab pos="1828800" algn="l"/>
                <a:tab pos="3606800" algn="l"/>
                <a:tab pos="5661025" algn="l"/>
              </a:tabLst>
            </a:pPr>
            <a:r>
              <a:rPr lang="en-US" altLang="en-US" dirty="0">
                <a:ea typeface="ＭＳ Ｐゴシック" panose="020B0600070205080204" pitchFamily="34" charset="-128"/>
              </a:rPr>
              <a:t>We will also use the term </a:t>
            </a:r>
            <a:r>
              <a:rPr lang="en-US" altLang="en-US" dirty="0">
                <a:solidFill>
                  <a:schemeClr val="accent5">
                    <a:lumMod val="75000"/>
                  </a:schemeClr>
                </a:solidFill>
                <a:ea typeface="ＭＳ Ｐゴシック" panose="020B0600070205080204" pitchFamily="34" charset="-128"/>
              </a:rPr>
              <a:t>neighbor cache  </a:t>
            </a:r>
            <a:r>
              <a:rPr lang="en-US" altLang="en-US" dirty="0">
                <a:ea typeface="ＭＳ Ｐゴシック" panose="020B0600070205080204" pitchFamily="34" charset="-128"/>
              </a:rPr>
              <a:t>to refer to an ARP cache</a:t>
            </a:r>
          </a:p>
        </p:txBody>
      </p:sp>
      <p:sp>
        <p:nvSpPr>
          <p:cNvPr id="4" name="Slide Number Placeholder 3">
            <a:extLst>
              <a:ext uri="{FF2B5EF4-FFF2-40B4-BE49-F238E27FC236}">
                <a16:creationId xmlns:a16="http://schemas.microsoft.com/office/drawing/2014/main" id="{95674FA4-28D7-A348-990B-4AACB0CE064A}"/>
              </a:ext>
            </a:extLst>
          </p:cNvPr>
          <p:cNvSpPr>
            <a:spLocks noGrp="1"/>
          </p:cNvSpPr>
          <p:nvPr>
            <p:ph type="sldNum" sz="quarter" idx="12"/>
          </p:nvPr>
        </p:nvSpPr>
        <p:spPr/>
        <p:txBody>
          <a:bodyPr/>
          <a:lstStyle/>
          <a:p>
            <a:fld id="{6DDFBD2C-A080-5A4B-B075-F8D248F9258F}" type="slidenum">
              <a:rPr lang="en-US" smtClean="0"/>
              <a:t>56</a:t>
            </a:fld>
            <a:endParaRPr lang="en-US"/>
          </a:p>
        </p:txBody>
      </p:sp>
    </p:spTree>
    <p:extLst>
      <p:ext uri="{BB962C8B-B14F-4D97-AF65-F5344CB8AC3E}">
        <p14:creationId xmlns:p14="http://schemas.microsoft.com/office/powerpoint/2010/main" val="18849128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50ED5CE-70AB-D14A-8D27-BDBDDAB231EA}"/>
              </a:ext>
            </a:extLst>
          </p:cNvPr>
          <p:cNvSpPr>
            <a:spLocks noGrp="1" noChangeArrowheads="1"/>
          </p:cNvSpPr>
          <p:nvPr>
            <p:ph type="title"/>
          </p:nvPr>
        </p:nvSpPr>
        <p:spPr/>
        <p:txBody>
          <a:bodyPr/>
          <a:lstStyle/>
          <a:p>
            <a:r>
              <a:rPr lang="en-US" altLang="en-US">
                <a:ea typeface="ＭＳ Ｐゴシック" panose="020B0600070205080204" pitchFamily="34" charset="-128"/>
              </a:rPr>
              <a:t>Proxy ARP</a:t>
            </a:r>
          </a:p>
        </p:txBody>
      </p:sp>
      <p:sp>
        <p:nvSpPr>
          <p:cNvPr id="25603" name="Rectangle 3">
            <a:extLst>
              <a:ext uri="{FF2B5EF4-FFF2-40B4-BE49-F238E27FC236}">
                <a16:creationId xmlns:a16="http://schemas.microsoft.com/office/drawing/2014/main" id="{4E74CB06-99E1-844E-9B98-AAC14EE34CBF}"/>
              </a:ext>
            </a:extLst>
          </p:cNvPr>
          <p:cNvSpPr>
            <a:spLocks noGrp="1" noChangeArrowheads="1"/>
          </p:cNvSpPr>
          <p:nvPr>
            <p:ph type="body" idx="1"/>
          </p:nvPr>
        </p:nvSpPr>
        <p:spPr/>
        <p:txBody>
          <a:bodyPr/>
          <a:lstStyle/>
          <a:p>
            <a:pPr marL="0" indent="0">
              <a:buNone/>
            </a:pPr>
            <a:r>
              <a:rPr lang="en-US" altLang="en-US" b="1" dirty="0">
                <a:solidFill>
                  <a:schemeClr val="accent5">
                    <a:lumMod val="75000"/>
                  </a:schemeClr>
                </a:solidFill>
                <a:ea typeface="ＭＳ Ｐゴシック" panose="020B0600070205080204" pitchFamily="34" charset="-128"/>
              </a:rPr>
              <a:t>Proxy ARP:</a:t>
            </a:r>
            <a:r>
              <a:rPr lang="en-US" altLang="en-US" dirty="0">
                <a:solidFill>
                  <a:schemeClr val="accent5">
                    <a:lumMod val="75000"/>
                  </a:schemeClr>
                </a:solidFill>
                <a:ea typeface="ＭＳ Ｐゴシック" panose="020B0600070205080204" pitchFamily="34" charset="-128"/>
              </a:rPr>
              <a:t> </a:t>
            </a:r>
            <a:r>
              <a:rPr lang="en-US" altLang="en-US" dirty="0">
                <a:ea typeface="ＭＳ Ｐゴシック" panose="020B0600070205080204" pitchFamily="34" charset="-128"/>
              </a:rPr>
              <a:t>Router responds to ARP Requests that arrive from one of its connected networks for a host that is on another of its connected networks</a:t>
            </a:r>
          </a:p>
        </p:txBody>
      </p:sp>
      <p:sp>
        <p:nvSpPr>
          <p:cNvPr id="25604" name="Rectangle 5">
            <a:extLst>
              <a:ext uri="{FF2B5EF4-FFF2-40B4-BE49-F238E27FC236}">
                <a16:creationId xmlns:a16="http://schemas.microsoft.com/office/drawing/2014/main" id="{0BC1F267-8DC0-E74A-AA4B-A85E34CF74A4}"/>
              </a:ext>
            </a:extLst>
          </p:cNvPr>
          <p:cNvSpPr>
            <a:spLocks noChangeArrowheads="1"/>
          </p:cNvSpPr>
          <p:nvPr/>
        </p:nvSpPr>
        <p:spPr bwMode="auto">
          <a:xfrm>
            <a:off x="1524000" y="-230829"/>
            <a:ext cx="184716" cy="4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spAutoFit/>
          </a:bodyPr>
          <a:lstStyle>
            <a:lvl1pPr>
              <a:defRPr sz="2400">
                <a:solidFill>
                  <a:srgbClr val="000000"/>
                </a:solidFill>
                <a:latin typeface="Times" pitchFamily="2" charset="0"/>
                <a:ea typeface="ＭＳ Ｐゴシック" panose="020B0600070205080204" pitchFamily="34" charset="-128"/>
              </a:defRPr>
            </a:lvl1pPr>
            <a:lvl2pPr marL="742950" indent="-285750">
              <a:defRPr sz="2400">
                <a:solidFill>
                  <a:srgbClr val="000000"/>
                </a:solidFill>
                <a:latin typeface="Times" pitchFamily="2" charset="0"/>
                <a:ea typeface="ＭＳ Ｐゴシック" panose="020B0600070205080204" pitchFamily="34" charset="-128"/>
              </a:defRPr>
            </a:lvl2pPr>
            <a:lvl3pPr marL="1143000" indent="-228600">
              <a:defRPr sz="2400">
                <a:solidFill>
                  <a:srgbClr val="000000"/>
                </a:solidFill>
                <a:latin typeface="Times" pitchFamily="2" charset="0"/>
                <a:ea typeface="ＭＳ Ｐゴシック" panose="020B0600070205080204" pitchFamily="34" charset="-128"/>
              </a:defRPr>
            </a:lvl3pPr>
            <a:lvl4pPr marL="1600200" indent="-228600">
              <a:defRPr sz="2400">
                <a:solidFill>
                  <a:srgbClr val="000000"/>
                </a:solidFill>
                <a:latin typeface="Times" pitchFamily="2" charset="0"/>
                <a:ea typeface="ＭＳ Ｐゴシック" panose="020B0600070205080204" pitchFamily="34" charset="-128"/>
              </a:defRPr>
            </a:lvl4pPr>
            <a:lvl5pPr marL="2057400" indent="-228600">
              <a:defRPr sz="2400">
                <a:solidFill>
                  <a:srgbClr val="000000"/>
                </a:solidFill>
                <a:latin typeface="Times" pitchFamily="2" charset="0"/>
                <a:ea typeface="ＭＳ Ｐゴシック" panose="020B0600070205080204" pitchFamily="34" charset="-128"/>
              </a:defRPr>
            </a:lvl5pPr>
            <a:lvl6pPr marL="25146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6pPr>
            <a:lvl7pPr marL="29718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7pPr>
            <a:lvl8pPr marL="34290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8pPr>
            <a:lvl9pPr marL="38862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9pPr>
          </a:lstStyle>
          <a:p>
            <a:endParaRPr lang="en-US" altLang="en-US"/>
          </a:p>
        </p:txBody>
      </p:sp>
      <p:graphicFrame>
        <p:nvGraphicFramePr>
          <p:cNvPr id="25605" name="Object 4">
            <a:extLst>
              <a:ext uri="{FF2B5EF4-FFF2-40B4-BE49-F238E27FC236}">
                <a16:creationId xmlns:a16="http://schemas.microsoft.com/office/drawing/2014/main" id="{3B01D297-B417-4C4E-A151-C79B8A6B59A5}"/>
              </a:ext>
            </a:extLst>
          </p:cNvPr>
          <p:cNvGraphicFramePr>
            <a:graphicFrameLocks noChangeAspect="1"/>
          </p:cNvGraphicFramePr>
          <p:nvPr>
            <p:extLst/>
          </p:nvPr>
        </p:nvGraphicFramePr>
        <p:xfrm>
          <a:off x="1681162" y="2960688"/>
          <a:ext cx="9088438" cy="3684588"/>
        </p:xfrm>
        <a:graphic>
          <a:graphicData uri="http://schemas.openxmlformats.org/presentationml/2006/ole">
            <mc:AlternateContent xmlns:mc="http://schemas.openxmlformats.org/markup-compatibility/2006">
              <mc:Choice xmlns:v="urn:schemas-microsoft-com:vml" Requires="v">
                <p:oleObj spid="_x0000_s37889" name="Visio" r:id="rId4" imgW="10782300" imgH="5143500" progId="Visio.Drawing.11">
                  <p:embed/>
                </p:oleObj>
              </mc:Choice>
              <mc:Fallback>
                <p:oleObj name="Visio" r:id="rId4" imgW="10782300" imgH="5143500" progId="Visio.Drawing.11">
                  <p:embed/>
                  <p:pic>
                    <p:nvPicPr>
                      <p:cNvPr id="25605" name="Object 4">
                        <a:extLst>
                          <a:ext uri="{FF2B5EF4-FFF2-40B4-BE49-F238E27FC236}">
                            <a16:creationId xmlns:a16="http://schemas.microsoft.com/office/drawing/2014/main" id="{3B01D297-B417-4C4E-A151-C79B8A6B59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1162" y="2960688"/>
                        <a:ext cx="9088438"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Slide Number Placeholder 2">
            <a:extLst>
              <a:ext uri="{FF2B5EF4-FFF2-40B4-BE49-F238E27FC236}">
                <a16:creationId xmlns:a16="http://schemas.microsoft.com/office/drawing/2014/main" id="{EEC80BFA-9A0F-4340-BC38-C57A20417098}"/>
              </a:ext>
            </a:extLst>
          </p:cNvPr>
          <p:cNvSpPr>
            <a:spLocks noGrp="1"/>
          </p:cNvSpPr>
          <p:nvPr>
            <p:ph type="sldNum" sz="quarter" idx="12"/>
          </p:nvPr>
        </p:nvSpPr>
        <p:spPr/>
        <p:txBody>
          <a:bodyPr/>
          <a:lstStyle/>
          <a:p>
            <a:fld id="{6DDFBD2C-A080-5A4B-B075-F8D248F9258F}" type="slidenum">
              <a:rPr lang="en-US" smtClean="0"/>
              <a:t>57</a:t>
            </a:fld>
            <a:endParaRPr lang="en-US"/>
          </a:p>
        </p:txBody>
      </p:sp>
    </p:spTree>
    <p:extLst>
      <p:ext uri="{BB962C8B-B14F-4D97-AF65-F5344CB8AC3E}">
        <p14:creationId xmlns:p14="http://schemas.microsoft.com/office/powerpoint/2010/main" val="31748252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2763487-7115-424D-BC40-5DC309CD2E1D}"/>
              </a:ext>
            </a:extLst>
          </p:cNvPr>
          <p:cNvSpPr>
            <a:spLocks noGrp="1" noChangeArrowheads="1"/>
          </p:cNvSpPr>
          <p:nvPr>
            <p:ph type="title"/>
          </p:nvPr>
        </p:nvSpPr>
        <p:spPr/>
        <p:txBody>
          <a:bodyPr/>
          <a:lstStyle/>
          <a:p>
            <a:r>
              <a:rPr lang="en-US" altLang="en-US">
                <a:ea typeface="ＭＳ Ｐゴシック" panose="020B0600070205080204" pitchFamily="34" charset="-128"/>
              </a:rPr>
              <a:t>Things to know about ARP</a:t>
            </a:r>
          </a:p>
        </p:txBody>
      </p:sp>
      <p:sp>
        <p:nvSpPr>
          <p:cNvPr id="26627" name="Rectangle 3">
            <a:extLst>
              <a:ext uri="{FF2B5EF4-FFF2-40B4-BE49-F238E27FC236}">
                <a16:creationId xmlns:a16="http://schemas.microsoft.com/office/drawing/2014/main" id="{CA846F6A-5D27-274A-BD74-86050D5C8FA3}"/>
              </a:ext>
            </a:extLst>
          </p:cNvPr>
          <p:cNvSpPr>
            <a:spLocks noGrp="1" noChangeArrowheads="1"/>
          </p:cNvSpPr>
          <p:nvPr>
            <p:ph type="body" idx="1"/>
          </p:nvPr>
        </p:nvSpPr>
        <p:spPr>
          <a:xfrm>
            <a:off x="838200" y="1635760"/>
            <a:ext cx="10515600" cy="4936490"/>
          </a:xfrm>
        </p:spPr>
        <p:txBody>
          <a:bodyPr>
            <a:normAutofit fontScale="92500" lnSpcReduction="10000"/>
          </a:bodyPr>
          <a:lstStyle/>
          <a:p>
            <a:pPr>
              <a:tabLst>
                <a:tab pos="1257300" algn="l"/>
                <a:tab pos="5661025" algn="l"/>
              </a:tabLst>
            </a:pPr>
            <a:r>
              <a:rPr lang="en-US" altLang="en-US" dirty="0">
                <a:solidFill>
                  <a:schemeClr val="accent1"/>
                </a:solidFill>
                <a:ea typeface="ＭＳ Ｐゴシック" panose="020B0600070205080204" pitchFamily="34" charset="-128"/>
              </a:rPr>
              <a:t>ARP Request to a non-existing host</a:t>
            </a:r>
          </a:p>
          <a:p>
            <a:pPr lvl="1">
              <a:tabLst>
                <a:tab pos="1257300" algn="l"/>
                <a:tab pos="5661025" algn="l"/>
              </a:tabLst>
            </a:pPr>
            <a:r>
              <a:rPr lang="en-US" altLang="en-US" sz="2200" dirty="0">
                <a:ea typeface="ＭＳ Ｐゴシック" panose="020B0600070205080204" pitchFamily="34" charset="-128"/>
              </a:rPr>
              <a:t>Several ARP requests are made with increasing time intervals between requests. Eventually, ARP gives up</a:t>
            </a:r>
          </a:p>
          <a:p>
            <a:pPr>
              <a:tabLst>
                <a:tab pos="1257300" algn="l"/>
                <a:tab pos="5661025" algn="l"/>
              </a:tabLst>
            </a:pPr>
            <a:r>
              <a:rPr lang="en-US" altLang="en-US" dirty="0">
                <a:solidFill>
                  <a:schemeClr val="accent1"/>
                </a:solidFill>
                <a:ea typeface="ＭＳ Ｐゴシック" panose="020B0600070205080204" pitchFamily="34" charset="-128"/>
              </a:rPr>
              <a:t>Refreshing ARP cache</a:t>
            </a:r>
          </a:p>
          <a:p>
            <a:pPr lvl="1">
              <a:tabLst>
                <a:tab pos="1257300" algn="l"/>
                <a:tab pos="5661025" algn="l"/>
              </a:tabLst>
            </a:pPr>
            <a:r>
              <a:rPr lang="en-US" altLang="en-US" sz="2200" dirty="0">
                <a:ea typeface="ＭＳ Ｐゴシック" panose="020B0600070205080204" pitchFamily="34" charset="-128"/>
              </a:rPr>
              <a:t>On some systems, hosts periodically send ARP Requests for all addresses listed in the neighbor cache.  This refreshes the neighbor cache, but also introduces traffic</a:t>
            </a:r>
          </a:p>
          <a:p>
            <a:pPr>
              <a:tabLst>
                <a:tab pos="1257300" algn="l"/>
                <a:tab pos="5661025" algn="l"/>
              </a:tabLst>
            </a:pPr>
            <a:r>
              <a:rPr lang="en-US" altLang="en-US" dirty="0">
                <a:solidFill>
                  <a:schemeClr val="accent1"/>
                </a:solidFill>
                <a:ea typeface="ＭＳ Ｐゴシック" panose="020B0600070205080204" pitchFamily="34" charset="-128"/>
              </a:rPr>
              <a:t>Unicast ARP Requests</a:t>
            </a:r>
          </a:p>
          <a:p>
            <a:pPr lvl="1">
              <a:tabLst>
                <a:tab pos="1257300" algn="l"/>
                <a:tab pos="5661025" algn="l"/>
              </a:tabLst>
            </a:pPr>
            <a:r>
              <a:rPr lang="en-US" altLang="en-US" sz="2200" dirty="0">
                <a:ea typeface="ＭＳ Ｐゴシック" panose="020B0600070205080204" pitchFamily="34" charset="-128"/>
              </a:rPr>
              <a:t>Some systems send ARP Requests as unicast whenever possible</a:t>
            </a:r>
            <a:endParaRPr lang="en-US" altLang="en-US" sz="2200" dirty="0">
              <a:solidFill>
                <a:srgbClr val="FF0000"/>
              </a:solidFill>
              <a:ea typeface="ＭＳ Ｐゴシック" panose="020B0600070205080204" pitchFamily="34" charset="-128"/>
            </a:endParaRPr>
          </a:p>
          <a:p>
            <a:pPr>
              <a:tabLst>
                <a:tab pos="1257300" algn="l"/>
                <a:tab pos="5661025" algn="l"/>
              </a:tabLst>
            </a:pPr>
            <a:r>
              <a:rPr lang="en-US" altLang="en-US" dirty="0">
                <a:solidFill>
                  <a:schemeClr val="accent5">
                    <a:lumMod val="75000"/>
                  </a:schemeClr>
                </a:solidFill>
                <a:ea typeface="ＭＳ Ｐゴシック" panose="020B0600070205080204" pitchFamily="34" charset="-128"/>
              </a:rPr>
              <a:t>Gratuitous ARP:  </a:t>
            </a:r>
          </a:p>
          <a:p>
            <a:pPr lvl="1">
              <a:tabLst>
                <a:tab pos="1257300" algn="l"/>
                <a:tab pos="5661025" algn="l"/>
              </a:tabLst>
            </a:pPr>
            <a:r>
              <a:rPr lang="en-US" altLang="en-US" sz="2200" dirty="0">
                <a:ea typeface="ＭＳ Ｐゴシック" panose="020B0600070205080204" pitchFamily="34" charset="-128"/>
              </a:rPr>
              <a:t>A host sends an ARP Reply with its own IP address and MAC address as a broadcast.</a:t>
            </a:r>
          </a:p>
          <a:p>
            <a:pPr lvl="1">
              <a:tabLst>
                <a:tab pos="1257300" algn="l"/>
                <a:tab pos="5661025" algn="l"/>
              </a:tabLst>
            </a:pPr>
            <a:r>
              <a:rPr lang="en-US" altLang="en-US" sz="2200" dirty="0">
                <a:ea typeface="ＭＳ Ｐゴシック" panose="020B0600070205080204" pitchFamily="34" charset="-128"/>
              </a:rPr>
              <a:t>Can be used to update remote neighbor caches when when a host has changed its IP address</a:t>
            </a:r>
          </a:p>
          <a:p>
            <a:pPr>
              <a:tabLst>
                <a:tab pos="1257300" algn="l"/>
                <a:tab pos="5661025" algn="l"/>
              </a:tabLst>
            </a:pPr>
            <a:r>
              <a:rPr lang="en-US" altLang="en-US" dirty="0">
                <a:solidFill>
                  <a:schemeClr val="accent5">
                    <a:lumMod val="75000"/>
                  </a:schemeClr>
                </a:solidFill>
                <a:ea typeface="ＭＳ Ｐゴシック" panose="020B0600070205080204" pitchFamily="34" charset="-128"/>
              </a:rPr>
              <a:t>ARP Probing</a:t>
            </a:r>
          </a:p>
          <a:p>
            <a:pPr lvl="1">
              <a:tabLst>
                <a:tab pos="1257300" algn="l"/>
                <a:tab pos="5661025" algn="l"/>
              </a:tabLst>
            </a:pPr>
            <a:r>
              <a:rPr lang="en-US" altLang="en-US" sz="2200" dirty="0">
                <a:ea typeface="ＭＳ Ｐゴシック" panose="020B0600070205080204" pitchFamily="34" charset="-128"/>
              </a:rPr>
              <a:t>An ARP request for ones own IP address</a:t>
            </a:r>
          </a:p>
          <a:p>
            <a:pPr lvl="1">
              <a:tabLst>
                <a:tab pos="1257300" algn="l"/>
                <a:tab pos="5661025" algn="l"/>
              </a:tabLst>
            </a:pPr>
            <a:r>
              <a:rPr lang="en-US" altLang="en-US" sz="2200" dirty="0">
                <a:ea typeface="ＭＳ Ｐゴシック" panose="020B0600070205080204" pitchFamily="34" charset="-128"/>
              </a:rPr>
              <a:t>Useful for detecting if an IP address has already been assigned</a:t>
            </a:r>
          </a:p>
        </p:txBody>
      </p:sp>
      <p:sp>
        <p:nvSpPr>
          <p:cNvPr id="3" name="Slide Number Placeholder 2">
            <a:extLst>
              <a:ext uri="{FF2B5EF4-FFF2-40B4-BE49-F238E27FC236}">
                <a16:creationId xmlns:a16="http://schemas.microsoft.com/office/drawing/2014/main" id="{DD2A4F78-E68D-BC4E-A39C-7E9D86944F75}"/>
              </a:ext>
            </a:extLst>
          </p:cNvPr>
          <p:cNvSpPr>
            <a:spLocks noGrp="1"/>
          </p:cNvSpPr>
          <p:nvPr>
            <p:ph type="sldNum" sz="quarter" idx="12"/>
          </p:nvPr>
        </p:nvSpPr>
        <p:spPr/>
        <p:txBody>
          <a:bodyPr/>
          <a:lstStyle/>
          <a:p>
            <a:fld id="{6DDFBD2C-A080-5A4B-B075-F8D248F9258F}" type="slidenum">
              <a:rPr lang="en-US" smtClean="0"/>
              <a:t>58</a:t>
            </a:fld>
            <a:endParaRPr lang="en-US"/>
          </a:p>
        </p:txBody>
      </p:sp>
    </p:spTree>
    <p:extLst>
      <p:ext uri="{BB962C8B-B14F-4D97-AF65-F5344CB8AC3E}">
        <p14:creationId xmlns:p14="http://schemas.microsoft.com/office/powerpoint/2010/main" val="30178771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EAA89AF-816F-3944-AA31-AA38170AF3A3}"/>
              </a:ext>
            </a:extLst>
          </p:cNvPr>
          <p:cNvSpPr>
            <a:spLocks noGrp="1" noChangeArrowheads="1"/>
          </p:cNvSpPr>
          <p:nvPr>
            <p:ph type="title"/>
          </p:nvPr>
        </p:nvSpPr>
        <p:spPr/>
        <p:txBody>
          <a:bodyPr/>
          <a:lstStyle/>
          <a:p>
            <a:r>
              <a:rPr lang="en-US" altLang="en-US">
                <a:ea typeface="ＭＳ Ｐゴシック" panose="020B0600070205080204" pitchFamily="34" charset="-128"/>
              </a:rPr>
              <a:t>Vulnerabilities of ARP</a:t>
            </a:r>
          </a:p>
        </p:txBody>
      </p:sp>
      <p:sp>
        <p:nvSpPr>
          <p:cNvPr id="27651" name="Rectangle 3">
            <a:extLst>
              <a:ext uri="{FF2B5EF4-FFF2-40B4-BE49-F238E27FC236}">
                <a16:creationId xmlns:a16="http://schemas.microsoft.com/office/drawing/2014/main" id="{0D365E5D-13A7-FD4E-AD89-A807B95CFE22}"/>
              </a:ext>
            </a:extLst>
          </p:cNvPr>
          <p:cNvSpPr>
            <a:spLocks noGrp="1" noChangeArrowheads="1"/>
          </p:cNvSpPr>
          <p:nvPr>
            <p:ph type="body" idx="1"/>
          </p:nvPr>
        </p:nvSpPr>
        <p:spPr/>
        <p:txBody>
          <a:bodyPr>
            <a:normAutofit/>
          </a:bodyPr>
          <a:lstStyle/>
          <a:p>
            <a:pPr>
              <a:tabLst>
                <a:tab pos="1257300" algn="l"/>
                <a:tab pos="5661025" algn="l"/>
              </a:tabLst>
            </a:pPr>
            <a:r>
              <a:rPr lang="en-US" altLang="en-US" sz="2400" dirty="0">
                <a:ea typeface="ＭＳ Ｐゴシック" panose="020B0600070205080204" pitchFamily="34" charset="-128"/>
              </a:rPr>
              <a:t>Since ARP does not authenticate requests or replies, ARP Requests and Replies can be forged</a:t>
            </a:r>
          </a:p>
          <a:p>
            <a:pPr>
              <a:tabLst>
                <a:tab pos="1257300" algn="l"/>
                <a:tab pos="5661025" algn="l"/>
              </a:tabLst>
            </a:pPr>
            <a:r>
              <a:rPr lang="en-US" altLang="en-US" sz="2400" dirty="0">
                <a:ea typeface="ＭＳ Ｐゴシック" panose="020B0600070205080204" pitchFamily="34" charset="-128"/>
              </a:rPr>
              <a:t>ARP is stateless: ARP Replies can be sent without a corresponding ARP Request</a:t>
            </a:r>
          </a:p>
          <a:p>
            <a:pPr>
              <a:tabLst>
                <a:tab pos="1257300" algn="l"/>
                <a:tab pos="5661025" algn="l"/>
              </a:tabLst>
            </a:pPr>
            <a:r>
              <a:rPr lang="en-US" altLang="en-US" sz="2400" dirty="0">
                <a:ea typeface="ＭＳ Ｐゴシック" panose="020B0600070205080204" pitchFamily="34" charset="-128"/>
              </a:rPr>
              <a:t>According to the ARP protocol specification, a node receiving an ARP packet (Request or Reply) </a:t>
            </a:r>
            <a:r>
              <a:rPr lang="en-US" altLang="en-US" sz="2400" u="sng" dirty="0">
                <a:ea typeface="ＭＳ Ｐゴシック" panose="020B0600070205080204" pitchFamily="34" charset="-128"/>
              </a:rPr>
              <a:t>must</a:t>
            </a:r>
            <a:r>
              <a:rPr lang="en-US" altLang="en-US" sz="2400" dirty="0">
                <a:ea typeface="ＭＳ Ｐゴシック" panose="020B0600070205080204" pitchFamily="34" charset="-128"/>
              </a:rPr>
              <a:t> update its local ARP cache with the information in the sender field, as long as the receiving node already has an entry for the IP address of the source in its neighbor cache </a:t>
            </a:r>
          </a:p>
          <a:p>
            <a:pPr marL="381000" indent="-381000">
              <a:buNone/>
              <a:tabLst>
                <a:tab pos="1257300" algn="l"/>
                <a:tab pos="5661025" algn="l"/>
              </a:tabLst>
            </a:pPr>
            <a:r>
              <a:rPr lang="en-US" altLang="en-US" sz="2400" dirty="0">
                <a:ea typeface="ＭＳ Ｐゴシック" panose="020B0600070205080204" pitchFamily="34" charset="-128"/>
              </a:rPr>
              <a:t>Typical exploitation of these vulnerabilities:</a:t>
            </a:r>
          </a:p>
          <a:p>
            <a:pPr marL="381000" indent="-381000">
              <a:tabLst>
                <a:tab pos="1257300" algn="l"/>
                <a:tab pos="5661025" algn="l"/>
              </a:tabLst>
            </a:pPr>
            <a:r>
              <a:rPr lang="en-US" altLang="en-US" sz="2400" dirty="0">
                <a:ea typeface="ＭＳ Ｐゴシック" panose="020B0600070205080204" pitchFamily="34" charset="-128"/>
              </a:rPr>
              <a:t>A forged ARP Request or Reply can be used to update the neighbor cache of a remote system with a forged entry (</a:t>
            </a:r>
            <a:r>
              <a:rPr lang="en-US" altLang="en-US" sz="2400" dirty="0">
                <a:solidFill>
                  <a:srgbClr val="FF0000"/>
                </a:solidFill>
                <a:ea typeface="ＭＳ Ｐゴシック" panose="020B0600070205080204" pitchFamily="34" charset="-128"/>
              </a:rPr>
              <a:t>ARP Poisoning</a:t>
            </a:r>
            <a:r>
              <a:rPr lang="en-US" altLang="en-US" sz="2400" dirty="0">
                <a:ea typeface="ＭＳ Ｐゴシック" panose="020B0600070205080204" pitchFamily="34" charset="-128"/>
              </a:rPr>
              <a:t>)</a:t>
            </a:r>
          </a:p>
          <a:p>
            <a:pPr marL="381000" indent="-381000">
              <a:tabLst>
                <a:tab pos="1257300" algn="l"/>
                <a:tab pos="5661025" algn="l"/>
              </a:tabLst>
            </a:pPr>
            <a:r>
              <a:rPr lang="en-US" altLang="en-US" sz="2400" dirty="0">
                <a:ea typeface="ＭＳ Ｐゴシック" panose="020B0600070205080204" pitchFamily="34" charset="-128"/>
              </a:rPr>
              <a:t>This can be used to redirect IP traffic to other hosts</a:t>
            </a:r>
          </a:p>
        </p:txBody>
      </p:sp>
      <p:sp>
        <p:nvSpPr>
          <p:cNvPr id="3" name="Slide Number Placeholder 2">
            <a:extLst>
              <a:ext uri="{FF2B5EF4-FFF2-40B4-BE49-F238E27FC236}">
                <a16:creationId xmlns:a16="http://schemas.microsoft.com/office/drawing/2014/main" id="{A0FE5CE7-D69A-EE45-90D1-D83ADB3DABD2}"/>
              </a:ext>
            </a:extLst>
          </p:cNvPr>
          <p:cNvSpPr>
            <a:spLocks noGrp="1"/>
          </p:cNvSpPr>
          <p:nvPr>
            <p:ph type="sldNum" sz="quarter" idx="12"/>
          </p:nvPr>
        </p:nvSpPr>
        <p:spPr/>
        <p:txBody>
          <a:bodyPr/>
          <a:lstStyle/>
          <a:p>
            <a:fld id="{6DDFBD2C-A080-5A4B-B075-F8D248F9258F}" type="slidenum">
              <a:rPr lang="en-US" smtClean="0"/>
              <a:t>59</a:t>
            </a:fld>
            <a:endParaRPr lang="en-US"/>
          </a:p>
        </p:txBody>
      </p:sp>
    </p:spTree>
    <p:extLst>
      <p:ext uri="{BB962C8B-B14F-4D97-AF65-F5344CB8AC3E}">
        <p14:creationId xmlns:p14="http://schemas.microsoft.com/office/powerpoint/2010/main" val="4166680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a:t>Internet protocol suite</a:t>
            </a:r>
          </a:p>
        </p:txBody>
      </p:sp>
      <p:sp>
        <p:nvSpPr>
          <p:cNvPr id="31749" name="Rectangle 5"/>
          <p:cNvSpPr>
            <a:spLocks noGrp="1" noChangeArrowheads="1"/>
          </p:cNvSpPr>
          <p:nvPr>
            <p:ph type="body" sz="half" idx="1"/>
          </p:nvPr>
        </p:nvSpPr>
        <p:spPr>
          <a:xfrm>
            <a:off x="861348" y="1844674"/>
            <a:ext cx="6685345" cy="4718172"/>
          </a:xfrm>
        </p:spPr>
        <p:txBody>
          <a:bodyPr>
            <a:normAutofit/>
          </a:bodyPr>
          <a:lstStyle/>
          <a:p>
            <a:r>
              <a:rPr lang="en-US" sz="2400" dirty="0"/>
              <a:t>The Internet protocol suite is the </a:t>
            </a:r>
            <a:br>
              <a:rPr lang="en-US" sz="2400" dirty="0"/>
            </a:br>
            <a:r>
              <a:rPr lang="en-US" sz="2400" dirty="0"/>
              <a:t>protocol architecture of the </a:t>
            </a:r>
            <a:r>
              <a:rPr lang="en-US" sz="2400" dirty="0">
                <a:solidFill>
                  <a:schemeClr val="accent5">
                    <a:lumMod val="75000"/>
                  </a:schemeClr>
                </a:solidFill>
              </a:rPr>
              <a:t>Internet</a:t>
            </a:r>
            <a:endParaRPr lang="en-US" sz="2400" dirty="0"/>
          </a:p>
          <a:p>
            <a:r>
              <a:rPr lang="en-US" sz="2400" dirty="0"/>
              <a:t>The Internet protocol suite has four layers: </a:t>
            </a:r>
            <a:br>
              <a:rPr lang="en-US" sz="2400" dirty="0"/>
            </a:br>
            <a:r>
              <a:rPr lang="en-US" sz="2400" dirty="0">
                <a:solidFill>
                  <a:schemeClr val="accent5">
                    <a:lumMod val="75000"/>
                  </a:schemeClr>
                </a:solidFill>
              </a:rPr>
              <a:t>Application, Transport, Internet, </a:t>
            </a:r>
            <a:br>
              <a:rPr lang="en-US" sz="2400" dirty="0">
                <a:solidFill>
                  <a:schemeClr val="accent5">
                    <a:lumMod val="75000"/>
                  </a:schemeClr>
                </a:solidFill>
              </a:rPr>
            </a:br>
            <a:r>
              <a:rPr lang="en-US" sz="2400" dirty="0">
                <a:solidFill>
                  <a:schemeClr val="accent5">
                    <a:lumMod val="75000"/>
                  </a:schemeClr>
                </a:solidFill>
              </a:rPr>
              <a:t>and Link Layer</a:t>
            </a:r>
            <a:br>
              <a:rPr lang="en-US" sz="2400" dirty="0">
                <a:solidFill>
                  <a:schemeClr val="accent5">
                    <a:lumMod val="75000"/>
                  </a:schemeClr>
                </a:solidFill>
              </a:rPr>
            </a:br>
            <a:endParaRPr lang="en-US" sz="2400" dirty="0"/>
          </a:p>
          <a:p>
            <a:r>
              <a:rPr lang="en-US" sz="2400" dirty="0"/>
              <a:t>A host implements all layers. Routers </a:t>
            </a:r>
            <a:br>
              <a:rPr lang="en-US" sz="2400" dirty="0"/>
            </a:br>
            <a:r>
              <a:rPr lang="en-US" sz="2400" dirty="0"/>
              <a:t>only have link and Internet layers</a:t>
            </a:r>
            <a:br>
              <a:rPr lang="en-US" sz="2400" dirty="0"/>
            </a:br>
            <a:endParaRPr lang="en-US" dirty="0"/>
          </a:p>
          <a:p>
            <a:r>
              <a:rPr lang="en-US" sz="2400" dirty="0"/>
              <a:t>Note: </a:t>
            </a:r>
          </a:p>
          <a:p>
            <a:pPr lvl="1"/>
            <a:r>
              <a:rPr lang="en-US" sz="2000" dirty="0"/>
              <a:t>Internet protocols do not actually specify a link layer</a:t>
            </a:r>
          </a:p>
          <a:p>
            <a:pPr lvl="1"/>
            <a:r>
              <a:rPr lang="en-US" sz="2000" dirty="0"/>
              <a:t>They specify how to interface with existing link layers</a:t>
            </a:r>
          </a:p>
        </p:txBody>
      </p:sp>
      <p:graphicFrame>
        <p:nvGraphicFramePr>
          <p:cNvPr id="31753" name="Object 9"/>
          <p:cNvGraphicFramePr>
            <a:graphicFrameLocks noChangeAspect="1"/>
          </p:cNvGraphicFramePr>
          <p:nvPr>
            <p:extLst>
              <p:ext uri="{D42A27DB-BD31-4B8C-83A1-F6EECF244321}">
                <p14:modId xmlns:p14="http://schemas.microsoft.com/office/powerpoint/2010/main" val="1054430264"/>
              </p:ext>
            </p:extLst>
          </p:nvPr>
        </p:nvGraphicFramePr>
        <p:xfrm>
          <a:off x="7519164" y="1981201"/>
          <a:ext cx="4479925" cy="2428875"/>
        </p:xfrm>
        <a:graphic>
          <a:graphicData uri="http://schemas.openxmlformats.org/presentationml/2006/ole">
            <mc:AlternateContent xmlns:mc="http://schemas.openxmlformats.org/markup-compatibility/2006">
              <mc:Choice xmlns:v="urn:schemas-microsoft-com:vml" Requires="v">
                <p:oleObj spid="_x0000_s3073" name="Visio" r:id="rId4" imgW="4200166" imgH="2426490" progId="Visio.Drawing.11">
                  <p:embed/>
                </p:oleObj>
              </mc:Choice>
              <mc:Fallback>
                <p:oleObj name="Visio" r:id="rId4" imgW="4200166" imgH="2426490" progId="Visio.Drawing.11">
                  <p:embed/>
                  <p:pic>
                    <p:nvPicPr>
                      <p:cNvPr id="31753" name="Object 9"/>
                      <p:cNvPicPr>
                        <a:picLocks noChangeAspect="1" noChangeArrowheads="1"/>
                      </p:cNvPicPr>
                      <p:nvPr/>
                    </p:nvPicPr>
                    <p:blipFill>
                      <a:blip r:embed="rId5"/>
                      <a:srcRect/>
                      <a:stretch>
                        <a:fillRect/>
                      </a:stretch>
                    </p:blipFill>
                    <p:spPr bwMode="auto">
                      <a:xfrm>
                        <a:off x="7519164" y="1981201"/>
                        <a:ext cx="447992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92568F20-DDC0-0C43-8B74-C0894D3F7D72}"/>
              </a:ext>
            </a:extLst>
          </p:cNvPr>
          <p:cNvSpPr>
            <a:spLocks noGrp="1"/>
          </p:cNvSpPr>
          <p:nvPr>
            <p:ph type="sldNum" sz="quarter" idx="12"/>
          </p:nvPr>
        </p:nvSpPr>
        <p:spPr/>
        <p:txBody>
          <a:bodyPr/>
          <a:lstStyle/>
          <a:p>
            <a:fld id="{6DDFBD2C-A080-5A4B-B075-F8D248F9258F}" type="slidenum">
              <a:rPr lang="en-US" smtClean="0"/>
              <a:t>6</a:t>
            </a:fld>
            <a:endParaRPr lang="en-US"/>
          </a:p>
        </p:txBody>
      </p:sp>
    </p:spTree>
    <p:extLst>
      <p:ext uri="{BB962C8B-B14F-4D97-AF65-F5344CB8AC3E}">
        <p14:creationId xmlns:p14="http://schemas.microsoft.com/office/powerpoint/2010/main" val="35760664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5FC63-CAFE-2548-A2F8-12C586199918}"/>
              </a:ext>
            </a:extLst>
          </p:cNvPr>
          <p:cNvSpPr>
            <a:spLocks noGrp="1"/>
          </p:cNvSpPr>
          <p:nvPr>
            <p:ph type="ctrTitle"/>
          </p:nvPr>
        </p:nvSpPr>
        <p:spPr/>
        <p:txBody>
          <a:bodyPr/>
          <a:lstStyle/>
          <a:p>
            <a:r>
              <a:rPr lang="en-US" dirty="0"/>
              <a:t>Neighbor Discovery</a:t>
            </a:r>
            <a:br>
              <a:rPr lang="en-US" dirty="0"/>
            </a:br>
            <a:r>
              <a:rPr lang="en-US" sz="4400" dirty="0"/>
              <a:t>Part 2</a:t>
            </a:r>
            <a:endParaRPr lang="en-US" b="1" dirty="0"/>
          </a:p>
        </p:txBody>
      </p:sp>
      <p:sp>
        <p:nvSpPr>
          <p:cNvPr id="3" name="Subtitle 2">
            <a:extLst>
              <a:ext uri="{FF2B5EF4-FFF2-40B4-BE49-F238E27FC236}">
                <a16:creationId xmlns:a16="http://schemas.microsoft.com/office/drawing/2014/main" id="{8F792578-E66A-F04F-AA81-8686CD756D8A}"/>
              </a:ext>
            </a:extLst>
          </p:cNvPr>
          <p:cNvSpPr>
            <a:spLocks noGrp="1"/>
          </p:cNvSpPr>
          <p:nvPr>
            <p:ph type="subTitle" idx="1"/>
          </p:nvPr>
        </p:nvSpPr>
        <p:spPr>
          <a:xfrm>
            <a:off x="1524000" y="3951798"/>
            <a:ext cx="9144000" cy="1306002"/>
          </a:xfrm>
        </p:spPr>
        <p:txBody>
          <a:bodyPr/>
          <a:lstStyle/>
          <a:p>
            <a:r>
              <a:rPr lang="en-US" dirty="0"/>
              <a:t>ECE 461</a:t>
            </a:r>
            <a:br>
              <a:rPr lang="en-US" dirty="0"/>
            </a:br>
            <a:r>
              <a:rPr lang="en-US" dirty="0"/>
              <a:t>Professor </a:t>
            </a:r>
            <a:r>
              <a:rPr lang="en-US" dirty="0" err="1"/>
              <a:t>Jorg</a:t>
            </a:r>
            <a:r>
              <a:rPr lang="en-US" dirty="0"/>
              <a:t> </a:t>
            </a:r>
            <a:r>
              <a:rPr lang="en-US" dirty="0" err="1"/>
              <a:t>Liebeherr</a:t>
            </a:r>
            <a:endParaRPr lang="en-US" dirty="0"/>
          </a:p>
        </p:txBody>
      </p:sp>
      <p:sp>
        <p:nvSpPr>
          <p:cNvPr id="4" name="Rectangle 3">
            <a:extLst>
              <a:ext uri="{FF2B5EF4-FFF2-40B4-BE49-F238E27FC236}">
                <a16:creationId xmlns:a16="http://schemas.microsoft.com/office/drawing/2014/main" id="{EDBB11A0-3853-DA47-BF14-6C75B9BB2A7F}"/>
              </a:ext>
            </a:extLst>
          </p:cNvPr>
          <p:cNvSpPr/>
          <p:nvPr/>
        </p:nvSpPr>
        <p:spPr>
          <a:xfrm>
            <a:off x="-99733" y="1117787"/>
            <a:ext cx="12391465" cy="510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E55FF15-13BF-3447-B455-5D9401630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3120" y="5281567"/>
            <a:ext cx="4686888" cy="1257458"/>
          </a:xfrm>
          <a:prstGeom prst="rect">
            <a:avLst/>
          </a:prstGeom>
        </p:spPr>
      </p:pic>
      <p:sp>
        <p:nvSpPr>
          <p:cNvPr id="7" name="Slide Number Placeholder 6">
            <a:extLst>
              <a:ext uri="{FF2B5EF4-FFF2-40B4-BE49-F238E27FC236}">
                <a16:creationId xmlns:a16="http://schemas.microsoft.com/office/drawing/2014/main" id="{84C04B8B-A58B-254B-BC1D-4D099AA73E86}"/>
              </a:ext>
            </a:extLst>
          </p:cNvPr>
          <p:cNvSpPr>
            <a:spLocks noGrp="1"/>
          </p:cNvSpPr>
          <p:nvPr>
            <p:ph type="sldNum" sz="quarter" idx="12"/>
          </p:nvPr>
        </p:nvSpPr>
        <p:spPr/>
        <p:txBody>
          <a:bodyPr/>
          <a:lstStyle/>
          <a:p>
            <a:fld id="{6DDFBD2C-A080-5A4B-B075-F8D248F9258F}" type="slidenum">
              <a:rPr lang="en-US" smtClean="0"/>
              <a:t>60</a:t>
            </a:fld>
            <a:endParaRPr lang="en-US"/>
          </a:p>
        </p:txBody>
      </p:sp>
    </p:spTree>
    <p:extLst>
      <p:ext uri="{BB962C8B-B14F-4D97-AF65-F5344CB8AC3E}">
        <p14:creationId xmlns:p14="http://schemas.microsoft.com/office/powerpoint/2010/main" val="20267776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5FC63-CAFE-2548-A2F8-12C586199918}"/>
              </a:ext>
            </a:extLst>
          </p:cNvPr>
          <p:cNvSpPr>
            <a:spLocks noGrp="1"/>
          </p:cNvSpPr>
          <p:nvPr>
            <p:ph type="ctrTitle"/>
          </p:nvPr>
        </p:nvSpPr>
        <p:spPr/>
        <p:txBody>
          <a:bodyPr/>
          <a:lstStyle/>
          <a:p>
            <a:r>
              <a:rPr lang="en-US" dirty="0"/>
              <a:t>Neighbor Discovery Protocol (NDP)</a:t>
            </a:r>
            <a:endParaRPr lang="en-US" b="1" dirty="0"/>
          </a:p>
        </p:txBody>
      </p:sp>
      <p:sp>
        <p:nvSpPr>
          <p:cNvPr id="4" name="Rectangle 3">
            <a:extLst>
              <a:ext uri="{FF2B5EF4-FFF2-40B4-BE49-F238E27FC236}">
                <a16:creationId xmlns:a16="http://schemas.microsoft.com/office/drawing/2014/main" id="{EDBB11A0-3853-DA47-BF14-6C75B9BB2A7F}"/>
              </a:ext>
            </a:extLst>
          </p:cNvPr>
          <p:cNvSpPr/>
          <p:nvPr/>
        </p:nvSpPr>
        <p:spPr>
          <a:xfrm>
            <a:off x="-99733" y="1117787"/>
            <a:ext cx="12391465" cy="510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7">
            <a:extLst>
              <a:ext uri="{FF2B5EF4-FFF2-40B4-BE49-F238E27FC236}">
                <a16:creationId xmlns:a16="http://schemas.microsoft.com/office/drawing/2014/main" id="{3A6BFA4A-B0A8-C447-B104-938B98B75702}"/>
              </a:ext>
            </a:extLst>
          </p:cNvPr>
          <p:cNvSpPr>
            <a:spLocks noGrp="1"/>
          </p:cNvSpPr>
          <p:nvPr>
            <p:ph type="subTitle" idx="1"/>
          </p:nvPr>
        </p:nvSpPr>
        <p:spPr/>
        <p:txBody>
          <a:bodyPr/>
          <a:lstStyle/>
          <a:p>
            <a:endParaRPr lang="en-US"/>
          </a:p>
        </p:txBody>
      </p:sp>
      <p:sp>
        <p:nvSpPr>
          <p:cNvPr id="3" name="Slide Number Placeholder 2">
            <a:extLst>
              <a:ext uri="{FF2B5EF4-FFF2-40B4-BE49-F238E27FC236}">
                <a16:creationId xmlns:a16="http://schemas.microsoft.com/office/drawing/2014/main" id="{3B4B1F8E-889E-2344-A294-09055C9DD95B}"/>
              </a:ext>
            </a:extLst>
          </p:cNvPr>
          <p:cNvSpPr>
            <a:spLocks noGrp="1"/>
          </p:cNvSpPr>
          <p:nvPr>
            <p:ph type="sldNum" sz="quarter" idx="12"/>
          </p:nvPr>
        </p:nvSpPr>
        <p:spPr/>
        <p:txBody>
          <a:bodyPr/>
          <a:lstStyle/>
          <a:p>
            <a:fld id="{6DDFBD2C-A080-5A4B-B075-F8D248F9258F}" type="slidenum">
              <a:rPr lang="en-US" smtClean="0"/>
              <a:t>61</a:t>
            </a:fld>
            <a:endParaRPr lang="en-US"/>
          </a:p>
        </p:txBody>
      </p:sp>
    </p:spTree>
    <p:extLst>
      <p:ext uri="{BB962C8B-B14F-4D97-AF65-F5344CB8AC3E}">
        <p14:creationId xmlns:p14="http://schemas.microsoft.com/office/powerpoint/2010/main" val="31095246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F28088-92B9-2243-8325-DFF0B136321A}"/>
              </a:ext>
            </a:extLst>
          </p:cNvPr>
          <p:cNvSpPr/>
          <p:nvPr/>
        </p:nvSpPr>
        <p:spPr>
          <a:xfrm>
            <a:off x="2036903" y="2085974"/>
            <a:ext cx="6149835" cy="414339"/>
          </a:xfrm>
          <a:prstGeom prst="rect">
            <a:avLst/>
          </a:prstGeom>
          <a:solidFill>
            <a:schemeClr val="accent4">
              <a:lumMod val="20000"/>
              <a:lumOff val="80000"/>
            </a:schemeClr>
          </a:solidFill>
          <a:ln>
            <a:noFill/>
          </a:ln>
          <a:effectLst>
            <a:glow rad="1270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EDBC106-7434-6743-A7CF-0A3E18A52998}"/>
              </a:ext>
            </a:extLst>
          </p:cNvPr>
          <p:cNvSpPr/>
          <p:nvPr/>
        </p:nvSpPr>
        <p:spPr>
          <a:xfrm>
            <a:off x="1298716" y="4129088"/>
            <a:ext cx="4744897" cy="771524"/>
          </a:xfrm>
          <a:prstGeom prst="rect">
            <a:avLst/>
          </a:prstGeom>
          <a:solidFill>
            <a:schemeClr val="accent4">
              <a:lumMod val="20000"/>
              <a:lumOff val="80000"/>
            </a:schemeClr>
          </a:solidFill>
          <a:ln>
            <a:noFill/>
          </a:ln>
          <a:effectLst>
            <a:glow rad="1270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4" name="Title 1"/>
          <p:cNvSpPr>
            <a:spLocks noGrp="1"/>
          </p:cNvSpPr>
          <p:nvPr>
            <p:ph type="title"/>
          </p:nvPr>
        </p:nvSpPr>
        <p:spPr/>
        <p:txBody>
          <a:bodyPr/>
          <a:lstStyle/>
          <a:p>
            <a:r>
              <a:rPr lang="en-US">
                <a:ea typeface="ＭＳ Ｐゴシック" pitchFamily="34" charset="-128"/>
              </a:rPr>
              <a:t>Neighbor Discovery Protocol</a:t>
            </a:r>
          </a:p>
        </p:txBody>
      </p:sp>
      <p:sp>
        <p:nvSpPr>
          <p:cNvPr id="38915" name="Content Placeholder 2"/>
          <p:cNvSpPr>
            <a:spLocks noGrp="1"/>
          </p:cNvSpPr>
          <p:nvPr>
            <p:ph idx="1"/>
          </p:nvPr>
        </p:nvSpPr>
        <p:spPr>
          <a:xfrm>
            <a:off x="838200" y="1635760"/>
            <a:ext cx="10515600" cy="5022215"/>
          </a:xfrm>
        </p:spPr>
        <p:txBody>
          <a:bodyPr/>
          <a:lstStyle/>
          <a:p>
            <a:r>
              <a:rPr lang="en-US" dirty="0">
                <a:ea typeface="ＭＳ Ｐゴシック" pitchFamily="34" charset="-128"/>
              </a:rPr>
              <a:t>Uses several ICMPv6 messages types:</a:t>
            </a:r>
          </a:p>
          <a:p>
            <a:pPr marL="1314450" lvl="2" indent="-457200"/>
            <a:r>
              <a:rPr lang="en-US" sz="2400" dirty="0">
                <a:ea typeface="ＭＳ Ｐゴシック" pitchFamily="34" charset="-128"/>
              </a:rPr>
              <a:t>Neighbor Solicitation / Neighbor Advertisement</a:t>
            </a:r>
          </a:p>
          <a:p>
            <a:pPr marL="1314450" lvl="2" indent="-457200"/>
            <a:r>
              <a:rPr lang="en-US" sz="2400" dirty="0">
                <a:ea typeface="ＭＳ Ｐゴシック" pitchFamily="34" charset="-128"/>
              </a:rPr>
              <a:t>Router Solicitation / Router Advertisement, </a:t>
            </a:r>
          </a:p>
          <a:p>
            <a:pPr marL="1314450" lvl="2" indent="-457200"/>
            <a:r>
              <a:rPr lang="en-US" sz="2400" dirty="0">
                <a:ea typeface="ＭＳ Ｐゴシック" pitchFamily="34" charset="-128"/>
              </a:rPr>
              <a:t>Route Redirect</a:t>
            </a:r>
          </a:p>
          <a:p>
            <a:pPr marL="857250" lvl="2" indent="0">
              <a:buNone/>
            </a:pPr>
            <a:endParaRPr lang="en-US" dirty="0">
              <a:ea typeface="ＭＳ Ｐゴシック" pitchFamily="34" charset="-128"/>
            </a:endParaRPr>
          </a:p>
          <a:p>
            <a:r>
              <a:rPr lang="en-US" dirty="0">
                <a:ea typeface="ＭＳ Ｐゴシック" pitchFamily="34" charset="-128"/>
              </a:rPr>
              <a:t>Functions</a:t>
            </a:r>
            <a:r>
              <a:rPr lang="en-US" b="1" dirty="0">
                <a:ea typeface="ＭＳ Ｐゴシック" pitchFamily="34" charset="-128"/>
              </a:rPr>
              <a:t>:</a:t>
            </a:r>
          </a:p>
          <a:p>
            <a:pPr lvl="1"/>
            <a:r>
              <a:rPr lang="en-US" dirty="0">
                <a:ea typeface="ＭＳ Ｐゴシック" pitchFamily="34" charset="-128"/>
              </a:rPr>
              <a:t>Address resolution</a:t>
            </a:r>
          </a:p>
          <a:p>
            <a:pPr lvl="1"/>
            <a:r>
              <a:rPr lang="en-US" dirty="0">
                <a:ea typeface="ＭＳ Ｐゴシック" pitchFamily="34" charset="-128"/>
              </a:rPr>
              <a:t>Duplicate Address Detection (DAD)</a:t>
            </a:r>
          </a:p>
          <a:p>
            <a:pPr lvl="1"/>
            <a:r>
              <a:rPr lang="en-US" dirty="0">
                <a:ea typeface="ＭＳ Ｐゴシック" pitchFamily="34" charset="-128"/>
              </a:rPr>
              <a:t>Router/prefix/parameter  discovery</a:t>
            </a:r>
          </a:p>
          <a:p>
            <a:pPr lvl="1"/>
            <a:r>
              <a:rPr lang="en-US" dirty="0">
                <a:ea typeface="ＭＳ Ｐゴシック" pitchFamily="34" charset="-128"/>
              </a:rPr>
              <a:t>Address autoconfiguration</a:t>
            </a:r>
          </a:p>
          <a:p>
            <a:pPr lvl="1"/>
            <a:r>
              <a:rPr lang="en-US" dirty="0">
                <a:ea typeface="ＭＳ Ｐゴシック" pitchFamily="34" charset="-128"/>
              </a:rPr>
              <a:t>Next-hop determination</a:t>
            </a:r>
          </a:p>
          <a:p>
            <a:pPr lvl="1"/>
            <a:r>
              <a:rPr lang="en-US" dirty="0">
                <a:ea typeface="ＭＳ Ｐゴシック" pitchFamily="34" charset="-128"/>
              </a:rPr>
              <a:t>Neighbor unreachable detection</a:t>
            </a:r>
          </a:p>
          <a:p>
            <a:pPr lvl="1"/>
            <a:endParaRPr lang="en-US" sz="2000" dirty="0">
              <a:ea typeface="ＭＳ Ｐゴシック" pitchFamily="34" charset="-128"/>
            </a:endParaRPr>
          </a:p>
        </p:txBody>
      </p:sp>
      <p:sp>
        <p:nvSpPr>
          <p:cNvPr id="2" name="Slide Number Placeholder 1">
            <a:extLst>
              <a:ext uri="{FF2B5EF4-FFF2-40B4-BE49-F238E27FC236}">
                <a16:creationId xmlns:a16="http://schemas.microsoft.com/office/drawing/2014/main" id="{46CB4FA0-700A-E34F-AE4F-3438F83DA635}"/>
              </a:ext>
            </a:extLst>
          </p:cNvPr>
          <p:cNvSpPr>
            <a:spLocks noGrp="1"/>
          </p:cNvSpPr>
          <p:nvPr>
            <p:ph type="sldNum" sz="quarter" idx="12"/>
          </p:nvPr>
        </p:nvSpPr>
        <p:spPr/>
        <p:txBody>
          <a:bodyPr/>
          <a:lstStyle/>
          <a:p>
            <a:fld id="{6DDFBD2C-A080-5A4B-B075-F8D248F9258F}" type="slidenum">
              <a:rPr lang="en-US" smtClean="0"/>
              <a:t>62</a:t>
            </a:fld>
            <a:endParaRPr lang="en-US"/>
          </a:p>
        </p:txBody>
      </p:sp>
    </p:spTree>
    <p:extLst>
      <p:ext uri="{BB962C8B-B14F-4D97-AF65-F5344CB8AC3E}">
        <p14:creationId xmlns:p14="http://schemas.microsoft.com/office/powerpoint/2010/main" val="28692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D2192-AB44-284F-937B-4A67D4D9BEC6}"/>
              </a:ext>
            </a:extLst>
          </p:cNvPr>
          <p:cNvSpPr>
            <a:spLocks noGrp="1"/>
          </p:cNvSpPr>
          <p:nvPr>
            <p:ph type="title"/>
          </p:nvPr>
        </p:nvSpPr>
        <p:spPr/>
        <p:txBody>
          <a:bodyPr/>
          <a:lstStyle/>
          <a:p>
            <a:r>
              <a:rPr lang="en-US" dirty="0"/>
              <a:t>Neighbor Discovery Protocol (NDP)</a:t>
            </a:r>
          </a:p>
        </p:txBody>
      </p:sp>
      <p:sp>
        <p:nvSpPr>
          <p:cNvPr id="3" name="Content Placeholder 2">
            <a:extLst>
              <a:ext uri="{FF2B5EF4-FFF2-40B4-BE49-F238E27FC236}">
                <a16:creationId xmlns:a16="http://schemas.microsoft.com/office/drawing/2014/main" id="{ECAE720D-B3B2-B246-8AEA-90E5C844202C}"/>
              </a:ext>
            </a:extLst>
          </p:cNvPr>
          <p:cNvSpPr>
            <a:spLocks noGrp="1"/>
          </p:cNvSpPr>
          <p:nvPr>
            <p:ph idx="1"/>
          </p:nvPr>
        </p:nvSpPr>
        <p:spPr>
          <a:xfrm>
            <a:off x="838200" y="1635760"/>
            <a:ext cx="11131062" cy="4541203"/>
          </a:xfrm>
        </p:spPr>
        <p:txBody>
          <a:bodyPr>
            <a:normAutofit/>
          </a:bodyPr>
          <a:lstStyle/>
          <a:p>
            <a:r>
              <a:rPr lang="en-US" dirty="0"/>
              <a:t>In IPv6, the Neighbor Discovery Protocol (NDP) replaces ARP</a:t>
            </a:r>
          </a:p>
          <a:p>
            <a:pPr lvl="1"/>
            <a:r>
              <a:rPr lang="en-US" dirty="0">
                <a:solidFill>
                  <a:schemeClr val="accent5">
                    <a:lumMod val="75000"/>
                  </a:schemeClr>
                </a:solidFill>
              </a:rPr>
              <a:t>No broadcast: </a:t>
            </a:r>
            <a:r>
              <a:rPr lang="en-US" dirty="0"/>
              <a:t>NDP messages are sent as multicast or unicast</a:t>
            </a:r>
          </a:p>
          <a:p>
            <a:pPr lvl="1"/>
            <a:r>
              <a:rPr lang="en-US" dirty="0">
                <a:solidFill>
                  <a:schemeClr val="accent5">
                    <a:lumMod val="75000"/>
                  </a:schemeClr>
                </a:solidFill>
              </a:rPr>
              <a:t>No separate protocol: </a:t>
            </a:r>
            <a:r>
              <a:rPr lang="en-US" dirty="0"/>
              <a:t>NDP messages are sent as ICMP messages</a:t>
            </a:r>
          </a:p>
          <a:p>
            <a:pPr lvl="1"/>
            <a:r>
              <a:rPr lang="en-US" dirty="0"/>
              <a:t>Enhanced functions: Detection of duplicate addresses</a:t>
            </a:r>
          </a:p>
          <a:p>
            <a:pPr lvl="1"/>
            <a:endParaRPr lang="en-US" dirty="0"/>
          </a:p>
          <a:p>
            <a:r>
              <a:rPr lang="en-US" dirty="0"/>
              <a:t>Each node has a neighbor cache that stores (IPv6, MAC) address mappings</a:t>
            </a:r>
          </a:p>
          <a:p>
            <a:endParaRPr lang="en-US" dirty="0"/>
          </a:p>
          <a:p>
            <a:r>
              <a:rPr lang="en-US" dirty="0"/>
              <a:t>Two messages</a:t>
            </a:r>
          </a:p>
          <a:p>
            <a:pPr lvl="1"/>
            <a:r>
              <a:rPr lang="en-US" dirty="0"/>
              <a:t>ICMP  Neighbor Solicitation</a:t>
            </a:r>
          </a:p>
          <a:p>
            <a:pPr lvl="1"/>
            <a:r>
              <a:rPr lang="en-US" dirty="0"/>
              <a:t>ICMP Neighbor Advertisement</a:t>
            </a:r>
          </a:p>
        </p:txBody>
      </p:sp>
      <p:sp>
        <p:nvSpPr>
          <p:cNvPr id="5" name="Slide Number Placeholder 4">
            <a:extLst>
              <a:ext uri="{FF2B5EF4-FFF2-40B4-BE49-F238E27FC236}">
                <a16:creationId xmlns:a16="http://schemas.microsoft.com/office/drawing/2014/main" id="{4439BC4A-F10A-584E-92AC-C190F68BC653}"/>
              </a:ext>
            </a:extLst>
          </p:cNvPr>
          <p:cNvSpPr>
            <a:spLocks noGrp="1"/>
          </p:cNvSpPr>
          <p:nvPr>
            <p:ph type="sldNum" sz="quarter" idx="12"/>
          </p:nvPr>
        </p:nvSpPr>
        <p:spPr/>
        <p:txBody>
          <a:bodyPr/>
          <a:lstStyle/>
          <a:p>
            <a:fld id="{6DDFBD2C-A080-5A4B-B075-F8D248F9258F}" type="slidenum">
              <a:rPr lang="en-US" smtClean="0"/>
              <a:t>63</a:t>
            </a:fld>
            <a:endParaRPr lang="en-US"/>
          </a:p>
        </p:txBody>
      </p:sp>
    </p:spTree>
    <p:extLst>
      <p:ext uri="{BB962C8B-B14F-4D97-AF65-F5344CB8AC3E}">
        <p14:creationId xmlns:p14="http://schemas.microsoft.com/office/powerpoint/2010/main" val="36492168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392A71D-998A-DC4D-B93D-7994855B2974}"/>
              </a:ext>
            </a:extLst>
          </p:cNvPr>
          <p:cNvSpPr>
            <a:spLocks noGrp="1" noChangeArrowheads="1"/>
          </p:cNvSpPr>
          <p:nvPr>
            <p:ph type="title"/>
          </p:nvPr>
        </p:nvSpPr>
        <p:spPr/>
        <p:txBody>
          <a:bodyPr/>
          <a:lstStyle/>
          <a:p>
            <a:r>
              <a:rPr lang="en-US" altLang="en-US" dirty="0">
                <a:ea typeface="ＭＳ Ｐゴシック" panose="020B0600070205080204" pitchFamily="34" charset="-128"/>
              </a:rPr>
              <a:t>Node Solicitation packet format</a:t>
            </a:r>
          </a:p>
        </p:txBody>
      </p:sp>
      <p:sp>
        <p:nvSpPr>
          <p:cNvPr id="21507" name="Rectangle 6">
            <a:extLst>
              <a:ext uri="{FF2B5EF4-FFF2-40B4-BE49-F238E27FC236}">
                <a16:creationId xmlns:a16="http://schemas.microsoft.com/office/drawing/2014/main" id="{EEBACFA9-05C5-DC4C-81C4-3FFE9011EAA0}"/>
              </a:ext>
            </a:extLst>
          </p:cNvPr>
          <p:cNvSpPr>
            <a:spLocks noChangeArrowheads="1"/>
          </p:cNvSpPr>
          <p:nvPr/>
        </p:nvSpPr>
        <p:spPr bwMode="auto">
          <a:xfrm>
            <a:off x="1524000" y="2655247"/>
            <a:ext cx="184716" cy="4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spAutoFit/>
          </a:bodyPr>
          <a:lstStyle>
            <a:lvl1pPr>
              <a:defRPr sz="2400">
                <a:solidFill>
                  <a:srgbClr val="000000"/>
                </a:solidFill>
                <a:latin typeface="Times" pitchFamily="2" charset="0"/>
                <a:ea typeface="ＭＳ Ｐゴシック" panose="020B0600070205080204" pitchFamily="34" charset="-128"/>
              </a:defRPr>
            </a:lvl1pPr>
            <a:lvl2pPr marL="742950" indent="-285750">
              <a:defRPr sz="2400">
                <a:solidFill>
                  <a:srgbClr val="000000"/>
                </a:solidFill>
                <a:latin typeface="Times" pitchFamily="2" charset="0"/>
                <a:ea typeface="ＭＳ Ｐゴシック" panose="020B0600070205080204" pitchFamily="34" charset="-128"/>
              </a:defRPr>
            </a:lvl2pPr>
            <a:lvl3pPr marL="1143000" indent="-228600">
              <a:defRPr sz="2400">
                <a:solidFill>
                  <a:srgbClr val="000000"/>
                </a:solidFill>
                <a:latin typeface="Times" pitchFamily="2" charset="0"/>
                <a:ea typeface="ＭＳ Ｐゴシック" panose="020B0600070205080204" pitchFamily="34" charset="-128"/>
              </a:defRPr>
            </a:lvl3pPr>
            <a:lvl4pPr marL="1600200" indent="-228600">
              <a:defRPr sz="2400">
                <a:solidFill>
                  <a:srgbClr val="000000"/>
                </a:solidFill>
                <a:latin typeface="Times" pitchFamily="2" charset="0"/>
                <a:ea typeface="ＭＳ Ｐゴシック" panose="020B0600070205080204" pitchFamily="34" charset="-128"/>
              </a:defRPr>
            </a:lvl4pPr>
            <a:lvl5pPr marL="2057400" indent="-228600">
              <a:defRPr sz="2400">
                <a:solidFill>
                  <a:srgbClr val="000000"/>
                </a:solidFill>
                <a:latin typeface="Times" pitchFamily="2" charset="0"/>
                <a:ea typeface="ＭＳ Ｐゴシック" panose="020B0600070205080204" pitchFamily="34" charset="-128"/>
              </a:defRPr>
            </a:lvl5pPr>
            <a:lvl6pPr marL="25146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6pPr>
            <a:lvl7pPr marL="29718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7pPr>
            <a:lvl8pPr marL="34290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8pPr>
            <a:lvl9pPr marL="38862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9pPr>
          </a:lstStyle>
          <a:p>
            <a:endParaRPr lang="en-US" altLang="en-US"/>
          </a:p>
        </p:txBody>
      </p:sp>
      <p:graphicFrame>
        <p:nvGraphicFramePr>
          <p:cNvPr id="21508" name="Object 5">
            <a:extLst>
              <a:ext uri="{FF2B5EF4-FFF2-40B4-BE49-F238E27FC236}">
                <a16:creationId xmlns:a16="http://schemas.microsoft.com/office/drawing/2014/main" id="{B3213D92-4E2E-D64B-ACE4-F8BD77B5C53F}"/>
              </a:ext>
            </a:extLst>
          </p:cNvPr>
          <p:cNvGraphicFramePr>
            <a:graphicFrameLocks noChangeAspect="1"/>
          </p:cNvGraphicFramePr>
          <p:nvPr>
            <p:extLst/>
          </p:nvPr>
        </p:nvGraphicFramePr>
        <p:xfrm>
          <a:off x="230914" y="1416997"/>
          <a:ext cx="8686800" cy="1514475"/>
        </p:xfrm>
        <a:graphic>
          <a:graphicData uri="http://schemas.openxmlformats.org/presentationml/2006/ole">
            <mc:AlternateContent xmlns:mc="http://schemas.openxmlformats.org/markup-compatibility/2006">
              <mc:Choice xmlns:v="urn:schemas-microsoft-com:vml" Requires="v">
                <p:oleObj spid="_x0000_s38913" name="Visio" r:id="rId4" imgW="10323070" imgH="1800090" progId="Visio.Drawing.11">
                  <p:embed/>
                </p:oleObj>
              </mc:Choice>
              <mc:Fallback>
                <p:oleObj name="Visio" r:id="rId4" imgW="10323070" imgH="1800090" progId="Visio.Drawing.11">
                  <p:embed/>
                  <p:pic>
                    <p:nvPicPr>
                      <p:cNvPr id="21508" name="Object 5">
                        <a:extLst>
                          <a:ext uri="{FF2B5EF4-FFF2-40B4-BE49-F238E27FC236}">
                            <a16:creationId xmlns:a16="http://schemas.microsoft.com/office/drawing/2014/main" id="{B3213D92-4E2E-D64B-ACE4-F8BD77B5C53F}"/>
                          </a:ext>
                        </a:extLst>
                      </p:cNvPr>
                      <p:cNvPicPr>
                        <a:picLocks noChangeAspect="1" noChangeArrowheads="1"/>
                      </p:cNvPicPr>
                      <p:nvPr/>
                    </p:nvPicPr>
                    <p:blipFill>
                      <a:blip r:embed="rId5"/>
                      <a:srcRect/>
                      <a:stretch>
                        <a:fillRect/>
                      </a:stretch>
                    </p:blipFill>
                    <p:spPr bwMode="auto">
                      <a:xfrm>
                        <a:off x="230914" y="1416997"/>
                        <a:ext cx="86868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9" name="Rectangle 8">
            <a:extLst>
              <a:ext uri="{FF2B5EF4-FFF2-40B4-BE49-F238E27FC236}">
                <a16:creationId xmlns:a16="http://schemas.microsoft.com/office/drawing/2014/main" id="{751A422B-D39F-C24B-AA78-436E86CD1856}"/>
              </a:ext>
            </a:extLst>
          </p:cNvPr>
          <p:cNvSpPr>
            <a:spLocks noChangeArrowheads="1"/>
          </p:cNvSpPr>
          <p:nvPr/>
        </p:nvSpPr>
        <p:spPr bwMode="auto">
          <a:xfrm>
            <a:off x="1524000" y="2174235"/>
            <a:ext cx="184716" cy="4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spAutoFit/>
          </a:bodyPr>
          <a:lstStyle>
            <a:lvl1pPr>
              <a:defRPr sz="2400">
                <a:solidFill>
                  <a:srgbClr val="000000"/>
                </a:solidFill>
                <a:latin typeface="Times" pitchFamily="2" charset="0"/>
                <a:ea typeface="ＭＳ Ｐゴシック" panose="020B0600070205080204" pitchFamily="34" charset="-128"/>
              </a:defRPr>
            </a:lvl1pPr>
            <a:lvl2pPr marL="742950" indent="-285750">
              <a:defRPr sz="2400">
                <a:solidFill>
                  <a:srgbClr val="000000"/>
                </a:solidFill>
                <a:latin typeface="Times" pitchFamily="2" charset="0"/>
                <a:ea typeface="ＭＳ Ｐゴシック" panose="020B0600070205080204" pitchFamily="34" charset="-128"/>
              </a:defRPr>
            </a:lvl2pPr>
            <a:lvl3pPr marL="1143000" indent="-228600">
              <a:defRPr sz="2400">
                <a:solidFill>
                  <a:srgbClr val="000000"/>
                </a:solidFill>
                <a:latin typeface="Times" pitchFamily="2" charset="0"/>
                <a:ea typeface="ＭＳ Ｐゴシック" panose="020B0600070205080204" pitchFamily="34" charset="-128"/>
              </a:defRPr>
            </a:lvl3pPr>
            <a:lvl4pPr marL="1600200" indent="-228600">
              <a:defRPr sz="2400">
                <a:solidFill>
                  <a:srgbClr val="000000"/>
                </a:solidFill>
                <a:latin typeface="Times" pitchFamily="2" charset="0"/>
                <a:ea typeface="ＭＳ Ｐゴシック" panose="020B0600070205080204" pitchFamily="34" charset="-128"/>
              </a:defRPr>
            </a:lvl4pPr>
            <a:lvl5pPr marL="2057400" indent="-228600">
              <a:defRPr sz="2400">
                <a:solidFill>
                  <a:srgbClr val="000000"/>
                </a:solidFill>
                <a:latin typeface="Times" pitchFamily="2" charset="0"/>
                <a:ea typeface="ＭＳ Ｐゴシック" panose="020B0600070205080204" pitchFamily="34" charset="-128"/>
              </a:defRPr>
            </a:lvl5pPr>
            <a:lvl6pPr marL="25146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6pPr>
            <a:lvl7pPr marL="29718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7pPr>
            <a:lvl8pPr marL="34290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8pPr>
            <a:lvl9pPr marL="38862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9pPr>
          </a:lstStyle>
          <a:p>
            <a:endParaRPr lang="en-US" altLang="en-US"/>
          </a:p>
        </p:txBody>
      </p:sp>
      <p:graphicFrame>
        <p:nvGraphicFramePr>
          <p:cNvPr id="21510" name="Object 7">
            <a:extLst>
              <a:ext uri="{FF2B5EF4-FFF2-40B4-BE49-F238E27FC236}">
                <a16:creationId xmlns:a16="http://schemas.microsoft.com/office/drawing/2014/main" id="{41DCC951-D167-AB4D-A6BD-C75FD87BF211}"/>
              </a:ext>
            </a:extLst>
          </p:cNvPr>
          <p:cNvGraphicFramePr>
            <a:graphicFrameLocks noChangeAspect="1"/>
          </p:cNvGraphicFramePr>
          <p:nvPr>
            <p:extLst/>
          </p:nvPr>
        </p:nvGraphicFramePr>
        <p:xfrm>
          <a:off x="4466527" y="2910960"/>
          <a:ext cx="7253716" cy="3676219"/>
        </p:xfrm>
        <a:graphic>
          <a:graphicData uri="http://schemas.openxmlformats.org/presentationml/2006/ole">
            <mc:AlternateContent xmlns:mc="http://schemas.openxmlformats.org/markup-compatibility/2006">
              <mc:Choice xmlns:v="urn:schemas-microsoft-com:vml" Requires="v">
                <p:oleObj spid="_x0000_s38914" name="Visio" r:id="rId6" imgW="7711462" imgH="3663900" progId="Visio.Drawing.11">
                  <p:embed/>
                </p:oleObj>
              </mc:Choice>
              <mc:Fallback>
                <p:oleObj name="Visio" r:id="rId6" imgW="7711462" imgH="3663900" progId="Visio.Drawing.11">
                  <p:embed/>
                  <p:pic>
                    <p:nvPicPr>
                      <p:cNvPr id="21510" name="Object 7">
                        <a:extLst>
                          <a:ext uri="{FF2B5EF4-FFF2-40B4-BE49-F238E27FC236}">
                            <a16:creationId xmlns:a16="http://schemas.microsoft.com/office/drawing/2014/main" id="{41DCC951-D167-AB4D-A6BD-C75FD87BF211}"/>
                          </a:ext>
                        </a:extLst>
                      </p:cNvPr>
                      <p:cNvPicPr>
                        <a:picLocks noChangeAspect="1" noChangeArrowheads="1"/>
                      </p:cNvPicPr>
                      <p:nvPr/>
                    </p:nvPicPr>
                    <p:blipFill>
                      <a:blip r:embed="rId7"/>
                      <a:srcRect/>
                      <a:stretch>
                        <a:fillRect/>
                      </a:stretch>
                    </p:blipFill>
                    <p:spPr bwMode="auto">
                      <a:xfrm>
                        <a:off x="4466527" y="2910960"/>
                        <a:ext cx="7253716" cy="3676219"/>
                      </a:xfrm>
                      <a:prstGeom prst="rect">
                        <a:avLst/>
                      </a:prstGeom>
                      <a:noFill/>
                      <a:ln>
                        <a:noFill/>
                      </a:ln>
                      <a:extLst/>
                    </p:spPr>
                  </p:pic>
                </p:oleObj>
              </mc:Fallback>
            </mc:AlternateContent>
          </a:graphicData>
        </a:graphic>
      </p:graphicFrame>
      <p:sp>
        <p:nvSpPr>
          <p:cNvPr id="21511" name="Line 10">
            <a:extLst>
              <a:ext uri="{FF2B5EF4-FFF2-40B4-BE49-F238E27FC236}">
                <a16:creationId xmlns:a16="http://schemas.microsoft.com/office/drawing/2014/main" id="{4FFF5E68-54DF-174A-8614-52F0EF5EA9B5}"/>
              </a:ext>
            </a:extLst>
          </p:cNvPr>
          <p:cNvSpPr>
            <a:spLocks noChangeShapeType="1"/>
          </p:cNvSpPr>
          <p:nvPr/>
        </p:nvSpPr>
        <p:spPr bwMode="auto">
          <a:xfrm flipH="1" flipV="1">
            <a:off x="4882034" y="2360986"/>
            <a:ext cx="325397" cy="549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3" tIns="45717" rIns="91433" bIns="45717"/>
          <a:lstStyle/>
          <a:p>
            <a:endParaRPr lang="en-US"/>
          </a:p>
        </p:txBody>
      </p:sp>
      <p:sp>
        <p:nvSpPr>
          <p:cNvPr id="21512" name="Line 11">
            <a:extLst>
              <a:ext uri="{FF2B5EF4-FFF2-40B4-BE49-F238E27FC236}">
                <a16:creationId xmlns:a16="http://schemas.microsoft.com/office/drawing/2014/main" id="{2F69209D-DAE0-C749-9790-43A8B55903A8}"/>
              </a:ext>
            </a:extLst>
          </p:cNvPr>
          <p:cNvSpPr>
            <a:spLocks noChangeShapeType="1"/>
          </p:cNvSpPr>
          <p:nvPr/>
        </p:nvSpPr>
        <p:spPr bwMode="auto">
          <a:xfrm>
            <a:off x="7061336" y="2326311"/>
            <a:ext cx="4231761" cy="58464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3" tIns="45717" rIns="91433" bIns="45717"/>
          <a:lstStyle/>
          <a:p>
            <a:endParaRPr lang="en-US"/>
          </a:p>
        </p:txBody>
      </p:sp>
      <p:sp>
        <p:nvSpPr>
          <p:cNvPr id="3" name="Slide Number Placeholder 2">
            <a:extLst>
              <a:ext uri="{FF2B5EF4-FFF2-40B4-BE49-F238E27FC236}">
                <a16:creationId xmlns:a16="http://schemas.microsoft.com/office/drawing/2014/main" id="{19FD1E3A-EB6D-7045-92F2-864E48400D0F}"/>
              </a:ext>
            </a:extLst>
          </p:cNvPr>
          <p:cNvSpPr>
            <a:spLocks noGrp="1"/>
          </p:cNvSpPr>
          <p:nvPr>
            <p:ph type="sldNum" sz="quarter" idx="12"/>
          </p:nvPr>
        </p:nvSpPr>
        <p:spPr/>
        <p:txBody>
          <a:bodyPr/>
          <a:lstStyle/>
          <a:p>
            <a:fld id="{6DDFBD2C-A080-5A4B-B075-F8D248F9258F}" type="slidenum">
              <a:rPr lang="en-US" smtClean="0"/>
              <a:t>64</a:t>
            </a:fld>
            <a:endParaRPr lang="en-US"/>
          </a:p>
        </p:txBody>
      </p:sp>
      <p:sp>
        <p:nvSpPr>
          <p:cNvPr id="2" name="TextBox 1"/>
          <p:cNvSpPr txBox="1"/>
          <p:nvPr/>
        </p:nvSpPr>
        <p:spPr>
          <a:xfrm>
            <a:off x="392624" y="3685989"/>
            <a:ext cx="3213315" cy="2616101"/>
          </a:xfrm>
          <a:prstGeom prst="rect">
            <a:avLst/>
          </a:prstGeom>
          <a:noFill/>
        </p:spPr>
        <p:txBody>
          <a:bodyPr wrap="square" rtlCol="0">
            <a:spAutoFit/>
          </a:bodyPr>
          <a:lstStyle/>
          <a:p>
            <a:pPr marL="285750" indent="-285750">
              <a:buFont typeface="Arial" panose="020B0604020202020204" pitchFamily="34" charset="0"/>
              <a:buChar char="•"/>
            </a:pPr>
            <a:r>
              <a:rPr lang="en-US" sz="2000" dirty="0"/>
              <a:t>Target address is the IPv6 address to be resolved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Option is used unless source IPv6 address is “::”</a:t>
            </a:r>
            <a:br>
              <a:rPr lang="en-US" sz="2000" dirty="0"/>
            </a:br>
            <a:r>
              <a:rPr lang="en-US" sz="1600" dirty="0">
                <a:solidFill>
                  <a:schemeClr val="accent5">
                    <a:lumMod val="75000"/>
                  </a:schemeClr>
                </a:solidFill>
              </a:rPr>
              <a:t>It contains the MAC address of the sender of the solicitation. The address is used for the reply to the solicitation</a:t>
            </a:r>
          </a:p>
        </p:txBody>
      </p:sp>
    </p:spTree>
    <p:extLst>
      <p:ext uri="{BB962C8B-B14F-4D97-AF65-F5344CB8AC3E}">
        <p14:creationId xmlns:p14="http://schemas.microsoft.com/office/powerpoint/2010/main" val="34672018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392A71D-998A-DC4D-B93D-7994855B2974}"/>
              </a:ext>
            </a:extLst>
          </p:cNvPr>
          <p:cNvSpPr>
            <a:spLocks noGrp="1" noChangeArrowheads="1"/>
          </p:cNvSpPr>
          <p:nvPr>
            <p:ph type="title"/>
          </p:nvPr>
        </p:nvSpPr>
        <p:spPr/>
        <p:txBody>
          <a:bodyPr/>
          <a:lstStyle/>
          <a:p>
            <a:r>
              <a:rPr lang="en-US" altLang="en-US" dirty="0">
                <a:ea typeface="ＭＳ Ｐゴシック" panose="020B0600070205080204" pitchFamily="34" charset="-128"/>
              </a:rPr>
              <a:t>Node Advertisement packet format</a:t>
            </a:r>
          </a:p>
        </p:txBody>
      </p:sp>
      <p:sp>
        <p:nvSpPr>
          <p:cNvPr id="21507" name="Rectangle 6">
            <a:extLst>
              <a:ext uri="{FF2B5EF4-FFF2-40B4-BE49-F238E27FC236}">
                <a16:creationId xmlns:a16="http://schemas.microsoft.com/office/drawing/2014/main" id="{EEBACFA9-05C5-DC4C-81C4-3FFE9011EAA0}"/>
              </a:ext>
            </a:extLst>
          </p:cNvPr>
          <p:cNvSpPr>
            <a:spLocks noChangeArrowheads="1"/>
          </p:cNvSpPr>
          <p:nvPr/>
        </p:nvSpPr>
        <p:spPr bwMode="auto">
          <a:xfrm>
            <a:off x="1524000" y="2655247"/>
            <a:ext cx="184716" cy="4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spAutoFit/>
          </a:bodyPr>
          <a:lstStyle>
            <a:lvl1pPr>
              <a:defRPr sz="2400">
                <a:solidFill>
                  <a:srgbClr val="000000"/>
                </a:solidFill>
                <a:latin typeface="Times" pitchFamily="2" charset="0"/>
                <a:ea typeface="ＭＳ Ｐゴシック" panose="020B0600070205080204" pitchFamily="34" charset="-128"/>
              </a:defRPr>
            </a:lvl1pPr>
            <a:lvl2pPr marL="742950" indent="-285750">
              <a:defRPr sz="2400">
                <a:solidFill>
                  <a:srgbClr val="000000"/>
                </a:solidFill>
                <a:latin typeface="Times" pitchFamily="2" charset="0"/>
                <a:ea typeface="ＭＳ Ｐゴシック" panose="020B0600070205080204" pitchFamily="34" charset="-128"/>
              </a:defRPr>
            </a:lvl2pPr>
            <a:lvl3pPr marL="1143000" indent="-228600">
              <a:defRPr sz="2400">
                <a:solidFill>
                  <a:srgbClr val="000000"/>
                </a:solidFill>
                <a:latin typeface="Times" pitchFamily="2" charset="0"/>
                <a:ea typeface="ＭＳ Ｐゴシック" panose="020B0600070205080204" pitchFamily="34" charset="-128"/>
              </a:defRPr>
            </a:lvl3pPr>
            <a:lvl4pPr marL="1600200" indent="-228600">
              <a:defRPr sz="2400">
                <a:solidFill>
                  <a:srgbClr val="000000"/>
                </a:solidFill>
                <a:latin typeface="Times" pitchFamily="2" charset="0"/>
                <a:ea typeface="ＭＳ Ｐゴシック" panose="020B0600070205080204" pitchFamily="34" charset="-128"/>
              </a:defRPr>
            </a:lvl4pPr>
            <a:lvl5pPr marL="2057400" indent="-228600">
              <a:defRPr sz="2400">
                <a:solidFill>
                  <a:srgbClr val="000000"/>
                </a:solidFill>
                <a:latin typeface="Times" pitchFamily="2" charset="0"/>
                <a:ea typeface="ＭＳ Ｐゴシック" panose="020B0600070205080204" pitchFamily="34" charset="-128"/>
              </a:defRPr>
            </a:lvl5pPr>
            <a:lvl6pPr marL="25146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6pPr>
            <a:lvl7pPr marL="29718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7pPr>
            <a:lvl8pPr marL="34290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8pPr>
            <a:lvl9pPr marL="38862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9pPr>
          </a:lstStyle>
          <a:p>
            <a:endParaRPr lang="en-US" altLang="en-US"/>
          </a:p>
        </p:txBody>
      </p:sp>
      <p:graphicFrame>
        <p:nvGraphicFramePr>
          <p:cNvPr id="21508" name="Object 5">
            <a:extLst>
              <a:ext uri="{FF2B5EF4-FFF2-40B4-BE49-F238E27FC236}">
                <a16:creationId xmlns:a16="http://schemas.microsoft.com/office/drawing/2014/main" id="{B3213D92-4E2E-D64B-ACE4-F8BD77B5C53F}"/>
              </a:ext>
            </a:extLst>
          </p:cNvPr>
          <p:cNvGraphicFramePr>
            <a:graphicFrameLocks noChangeAspect="1"/>
          </p:cNvGraphicFramePr>
          <p:nvPr/>
        </p:nvGraphicFramePr>
        <p:xfrm>
          <a:off x="230914" y="1416997"/>
          <a:ext cx="8686800" cy="1514475"/>
        </p:xfrm>
        <a:graphic>
          <a:graphicData uri="http://schemas.openxmlformats.org/presentationml/2006/ole">
            <mc:AlternateContent xmlns:mc="http://schemas.openxmlformats.org/markup-compatibility/2006">
              <mc:Choice xmlns:v="urn:schemas-microsoft-com:vml" Requires="v">
                <p:oleObj spid="_x0000_s39937" name="Visio" r:id="rId4" imgW="10323070" imgH="1800090" progId="Visio.Drawing.11">
                  <p:embed/>
                </p:oleObj>
              </mc:Choice>
              <mc:Fallback>
                <p:oleObj name="Visio" r:id="rId4" imgW="10323070" imgH="1800090" progId="Visio.Drawing.11">
                  <p:embed/>
                  <p:pic>
                    <p:nvPicPr>
                      <p:cNvPr id="21508" name="Object 5">
                        <a:extLst>
                          <a:ext uri="{FF2B5EF4-FFF2-40B4-BE49-F238E27FC236}">
                            <a16:creationId xmlns:a16="http://schemas.microsoft.com/office/drawing/2014/main" id="{B3213D92-4E2E-D64B-ACE4-F8BD77B5C53F}"/>
                          </a:ext>
                        </a:extLst>
                      </p:cNvPr>
                      <p:cNvPicPr>
                        <a:picLocks noChangeAspect="1" noChangeArrowheads="1"/>
                      </p:cNvPicPr>
                      <p:nvPr/>
                    </p:nvPicPr>
                    <p:blipFill>
                      <a:blip r:embed="rId5"/>
                      <a:srcRect/>
                      <a:stretch>
                        <a:fillRect/>
                      </a:stretch>
                    </p:blipFill>
                    <p:spPr bwMode="auto">
                      <a:xfrm>
                        <a:off x="230914" y="1416997"/>
                        <a:ext cx="86868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9" name="Rectangle 8">
            <a:extLst>
              <a:ext uri="{FF2B5EF4-FFF2-40B4-BE49-F238E27FC236}">
                <a16:creationId xmlns:a16="http://schemas.microsoft.com/office/drawing/2014/main" id="{751A422B-D39F-C24B-AA78-436E86CD1856}"/>
              </a:ext>
            </a:extLst>
          </p:cNvPr>
          <p:cNvSpPr>
            <a:spLocks noChangeArrowheads="1"/>
          </p:cNvSpPr>
          <p:nvPr/>
        </p:nvSpPr>
        <p:spPr bwMode="auto">
          <a:xfrm>
            <a:off x="1524000" y="2174235"/>
            <a:ext cx="184716" cy="4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spAutoFit/>
          </a:bodyPr>
          <a:lstStyle>
            <a:lvl1pPr>
              <a:defRPr sz="2400">
                <a:solidFill>
                  <a:srgbClr val="000000"/>
                </a:solidFill>
                <a:latin typeface="Times" pitchFamily="2" charset="0"/>
                <a:ea typeface="ＭＳ Ｐゴシック" panose="020B0600070205080204" pitchFamily="34" charset="-128"/>
              </a:defRPr>
            </a:lvl1pPr>
            <a:lvl2pPr marL="742950" indent="-285750">
              <a:defRPr sz="2400">
                <a:solidFill>
                  <a:srgbClr val="000000"/>
                </a:solidFill>
                <a:latin typeface="Times" pitchFamily="2" charset="0"/>
                <a:ea typeface="ＭＳ Ｐゴシック" panose="020B0600070205080204" pitchFamily="34" charset="-128"/>
              </a:defRPr>
            </a:lvl2pPr>
            <a:lvl3pPr marL="1143000" indent="-228600">
              <a:defRPr sz="2400">
                <a:solidFill>
                  <a:srgbClr val="000000"/>
                </a:solidFill>
                <a:latin typeface="Times" pitchFamily="2" charset="0"/>
                <a:ea typeface="ＭＳ Ｐゴシック" panose="020B0600070205080204" pitchFamily="34" charset="-128"/>
              </a:defRPr>
            </a:lvl3pPr>
            <a:lvl4pPr marL="1600200" indent="-228600">
              <a:defRPr sz="2400">
                <a:solidFill>
                  <a:srgbClr val="000000"/>
                </a:solidFill>
                <a:latin typeface="Times" pitchFamily="2" charset="0"/>
                <a:ea typeface="ＭＳ Ｐゴシック" panose="020B0600070205080204" pitchFamily="34" charset="-128"/>
              </a:defRPr>
            </a:lvl4pPr>
            <a:lvl5pPr marL="2057400" indent="-228600">
              <a:defRPr sz="2400">
                <a:solidFill>
                  <a:srgbClr val="000000"/>
                </a:solidFill>
                <a:latin typeface="Times" pitchFamily="2" charset="0"/>
                <a:ea typeface="ＭＳ Ｐゴシック" panose="020B0600070205080204" pitchFamily="34" charset="-128"/>
              </a:defRPr>
            </a:lvl5pPr>
            <a:lvl6pPr marL="25146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6pPr>
            <a:lvl7pPr marL="29718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7pPr>
            <a:lvl8pPr marL="34290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8pPr>
            <a:lvl9pPr marL="38862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9pPr>
          </a:lstStyle>
          <a:p>
            <a:endParaRPr lang="en-US" altLang="en-US"/>
          </a:p>
        </p:txBody>
      </p:sp>
      <p:graphicFrame>
        <p:nvGraphicFramePr>
          <p:cNvPr id="21510" name="Object 7">
            <a:extLst>
              <a:ext uri="{FF2B5EF4-FFF2-40B4-BE49-F238E27FC236}">
                <a16:creationId xmlns:a16="http://schemas.microsoft.com/office/drawing/2014/main" id="{41DCC951-D167-AB4D-A6BD-C75FD87BF211}"/>
              </a:ext>
            </a:extLst>
          </p:cNvPr>
          <p:cNvGraphicFramePr>
            <a:graphicFrameLocks noChangeAspect="1"/>
          </p:cNvGraphicFramePr>
          <p:nvPr>
            <p:extLst/>
          </p:nvPr>
        </p:nvGraphicFramePr>
        <p:xfrm>
          <a:off x="4466527" y="2910960"/>
          <a:ext cx="7253716" cy="3676219"/>
        </p:xfrm>
        <a:graphic>
          <a:graphicData uri="http://schemas.openxmlformats.org/presentationml/2006/ole">
            <mc:AlternateContent xmlns:mc="http://schemas.openxmlformats.org/markup-compatibility/2006">
              <mc:Choice xmlns:v="urn:schemas-microsoft-com:vml" Requires="v">
                <p:oleObj spid="_x0000_s39938" name="Visio" r:id="rId6" imgW="7711462" imgH="3663900" progId="Visio.Drawing.11">
                  <p:embed/>
                </p:oleObj>
              </mc:Choice>
              <mc:Fallback>
                <p:oleObj name="Visio" r:id="rId6" imgW="7711462" imgH="3663900" progId="Visio.Drawing.11">
                  <p:embed/>
                  <p:pic>
                    <p:nvPicPr>
                      <p:cNvPr id="21510" name="Object 7">
                        <a:extLst>
                          <a:ext uri="{FF2B5EF4-FFF2-40B4-BE49-F238E27FC236}">
                            <a16:creationId xmlns:a16="http://schemas.microsoft.com/office/drawing/2014/main" id="{41DCC951-D167-AB4D-A6BD-C75FD87BF211}"/>
                          </a:ext>
                        </a:extLst>
                      </p:cNvPr>
                      <p:cNvPicPr>
                        <a:picLocks noChangeAspect="1" noChangeArrowheads="1"/>
                      </p:cNvPicPr>
                      <p:nvPr/>
                    </p:nvPicPr>
                    <p:blipFill>
                      <a:blip r:embed="rId7"/>
                      <a:srcRect/>
                      <a:stretch>
                        <a:fillRect/>
                      </a:stretch>
                    </p:blipFill>
                    <p:spPr bwMode="auto">
                      <a:xfrm>
                        <a:off x="4466527" y="2910960"/>
                        <a:ext cx="7253716" cy="3676219"/>
                      </a:xfrm>
                      <a:prstGeom prst="rect">
                        <a:avLst/>
                      </a:prstGeom>
                      <a:noFill/>
                      <a:ln>
                        <a:noFill/>
                      </a:ln>
                      <a:extLst/>
                    </p:spPr>
                  </p:pic>
                </p:oleObj>
              </mc:Fallback>
            </mc:AlternateContent>
          </a:graphicData>
        </a:graphic>
      </p:graphicFrame>
      <p:sp>
        <p:nvSpPr>
          <p:cNvPr id="21511" name="Line 10">
            <a:extLst>
              <a:ext uri="{FF2B5EF4-FFF2-40B4-BE49-F238E27FC236}">
                <a16:creationId xmlns:a16="http://schemas.microsoft.com/office/drawing/2014/main" id="{4FFF5E68-54DF-174A-8614-52F0EF5EA9B5}"/>
              </a:ext>
            </a:extLst>
          </p:cNvPr>
          <p:cNvSpPr>
            <a:spLocks noChangeShapeType="1"/>
          </p:cNvSpPr>
          <p:nvPr/>
        </p:nvSpPr>
        <p:spPr bwMode="auto">
          <a:xfrm flipH="1" flipV="1">
            <a:off x="4882034" y="2360986"/>
            <a:ext cx="325397" cy="549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3" tIns="45717" rIns="91433" bIns="45717"/>
          <a:lstStyle/>
          <a:p>
            <a:endParaRPr lang="en-US"/>
          </a:p>
        </p:txBody>
      </p:sp>
      <p:sp>
        <p:nvSpPr>
          <p:cNvPr id="21512" name="Line 11">
            <a:extLst>
              <a:ext uri="{FF2B5EF4-FFF2-40B4-BE49-F238E27FC236}">
                <a16:creationId xmlns:a16="http://schemas.microsoft.com/office/drawing/2014/main" id="{2F69209D-DAE0-C749-9790-43A8B55903A8}"/>
              </a:ext>
            </a:extLst>
          </p:cNvPr>
          <p:cNvSpPr>
            <a:spLocks noChangeShapeType="1"/>
          </p:cNvSpPr>
          <p:nvPr/>
        </p:nvSpPr>
        <p:spPr bwMode="auto">
          <a:xfrm>
            <a:off x="7061336" y="2326311"/>
            <a:ext cx="4231761" cy="58464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3" tIns="45717" rIns="91433" bIns="45717"/>
          <a:lstStyle/>
          <a:p>
            <a:endParaRPr lang="en-US"/>
          </a:p>
        </p:txBody>
      </p:sp>
      <p:sp>
        <p:nvSpPr>
          <p:cNvPr id="3" name="Slide Number Placeholder 2">
            <a:extLst>
              <a:ext uri="{FF2B5EF4-FFF2-40B4-BE49-F238E27FC236}">
                <a16:creationId xmlns:a16="http://schemas.microsoft.com/office/drawing/2014/main" id="{19FD1E3A-EB6D-7045-92F2-864E48400D0F}"/>
              </a:ext>
            </a:extLst>
          </p:cNvPr>
          <p:cNvSpPr>
            <a:spLocks noGrp="1"/>
          </p:cNvSpPr>
          <p:nvPr>
            <p:ph type="sldNum" sz="quarter" idx="12"/>
          </p:nvPr>
        </p:nvSpPr>
        <p:spPr/>
        <p:txBody>
          <a:bodyPr/>
          <a:lstStyle/>
          <a:p>
            <a:fld id="{6DDFBD2C-A080-5A4B-B075-F8D248F9258F}" type="slidenum">
              <a:rPr lang="en-US" smtClean="0"/>
              <a:t>65</a:t>
            </a:fld>
            <a:endParaRPr lang="en-US"/>
          </a:p>
        </p:txBody>
      </p:sp>
      <p:sp>
        <p:nvSpPr>
          <p:cNvPr id="2" name="TextBox 1"/>
          <p:cNvSpPr txBox="1"/>
          <p:nvPr/>
        </p:nvSpPr>
        <p:spPr>
          <a:xfrm>
            <a:off x="392624" y="3164648"/>
            <a:ext cx="4073903" cy="3539430"/>
          </a:xfrm>
          <a:prstGeom prst="rect">
            <a:avLst/>
          </a:prstGeom>
          <a:noFill/>
        </p:spPr>
        <p:txBody>
          <a:bodyPr wrap="square" rtlCol="0">
            <a:spAutoFit/>
          </a:bodyPr>
          <a:lstStyle/>
          <a:p>
            <a:pPr marL="285750" indent="-285750">
              <a:buFont typeface="Arial" panose="020B0604020202020204" pitchFamily="34" charset="0"/>
              <a:buChar char="•"/>
            </a:pPr>
            <a:r>
              <a:rPr lang="en-US" sz="2000" dirty="0"/>
              <a:t>Target address is the IPv6 address to be resolved </a:t>
            </a:r>
          </a:p>
          <a:p>
            <a:pPr marL="285750" indent="-285750">
              <a:buFont typeface="Arial" panose="020B0604020202020204" pitchFamily="34" charset="0"/>
              <a:buChar char="•"/>
            </a:pPr>
            <a:r>
              <a:rPr lang="en-US" sz="2000" dirty="0"/>
              <a:t>Bit flags:</a:t>
            </a:r>
            <a:br>
              <a:rPr lang="en-US" sz="2000" dirty="0"/>
            </a:br>
            <a:r>
              <a:rPr lang="en-US" sz="2000" dirty="0">
                <a:solidFill>
                  <a:schemeClr val="accent5">
                    <a:lumMod val="75000"/>
                  </a:schemeClr>
                </a:solidFill>
              </a:rPr>
              <a:t>R (Router flag): </a:t>
            </a:r>
            <a:r>
              <a:rPr lang="en-US" sz="1600" dirty="0">
                <a:solidFill>
                  <a:schemeClr val="accent5">
                    <a:lumMod val="75000"/>
                  </a:schemeClr>
                </a:solidFill>
              </a:rPr>
              <a:t>set if sender is a router</a:t>
            </a:r>
            <a:br>
              <a:rPr lang="en-US" sz="2000" dirty="0">
                <a:solidFill>
                  <a:schemeClr val="accent5">
                    <a:lumMod val="75000"/>
                  </a:schemeClr>
                </a:solidFill>
              </a:rPr>
            </a:br>
            <a:r>
              <a:rPr lang="en-US" sz="2000" dirty="0">
                <a:solidFill>
                  <a:schemeClr val="accent5">
                    <a:lumMod val="75000"/>
                  </a:schemeClr>
                </a:solidFill>
              </a:rPr>
              <a:t>S (Solicited flag): </a:t>
            </a:r>
            <a:r>
              <a:rPr lang="en-US" sz="1600" dirty="0">
                <a:solidFill>
                  <a:schemeClr val="accent5">
                    <a:lumMod val="75000"/>
                  </a:schemeClr>
                </a:solidFill>
              </a:rPr>
              <a:t>set if this is a reply to a solicitation</a:t>
            </a:r>
            <a:br>
              <a:rPr lang="en-US" sz="2000" dirty="0">
                <a:solidFill>
                  <a:schemeClr val="accent5">
                    <a:lumMod val="75000"/>
                  </a:schemeClr>
                </a:solidFill>
              </a:rPr>
            </a:br>
            <a:r>
              <a:rPr lang="en-US" sz="2000" dirty="0">
                <a:solidFill>
                  <a:schemeClr val="accent5">
                    <a:lumMod val="75000"/>
                  </a:schemeClr>
                </a:solidFill>
              </a:rPr>
              <a:t>O (Override flag): </a:t>
            </a:r>
            <a:r>
              <a:rPr lang="en-US" sz="1600" dirty="0">
                <a:solidFill>
                  <a:schemeClr val="accent5">
                    <a:lumMod val="75000"/>
                  </a:schemeClr>
                </a:solidFill>
              </a:rPr>
              <a:t>set if this advertise-</a:t>
            </a:r>
            <a:r>
              <a:rPr lang="en-US" sz="1600" dirty="0" err="1">
                <a:solidFill>
                  <a:schemeClr val="accent5">
                    <a:lumMod val="75000"/>
                  </a:schemeClr>
                </a:solidFill>
              </a:rPr>
              <a:t>ment</a:t>
            </a:r>
            <a:r>
              <a:rPr lang="en-US" sz="1600" dirty="0">
                <a:solidFill>
                  <a:schemeClr val="accent5">
                    <a:lumMod val="75000"/>
                  </a:schemeClr>
                </a:solidFill>
              </a:rPr>
              <a:t> should override neighbor cache entry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Option is required</a:t>
            </a:r>
            <a:br>
              <a:rPr lang="en-US" sz="2000" dirty="0"/>
            </a:br>
            <a:r>
              <a:rPr lang="en-US" sz="1600" dirty="0">
                <a:solidFill>
                  <a:schemeClr val="accent5">
                    <a:lumMod val="75000"/>
                  </a:schemeClr>
                </a:solidFill>
              </a:rPr>
              <a:t>It contains the MAC source address of the sender of the advertisement</a:t>
            </a:r>
          </a:p>
        </p:txBody>
      </p:sp>
    </p:spTree>
    <p:extLst>
      <p:ext uri="{BB962C8B-B14F-4D97-AF65-F5344CB8AC3E}">
        <p14:creationId xmlns:p14="http://schemas.microsoft.com/office/powerpoint/2010/main" val="25187415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normAutofit fontScale="90000"/>
          </a:bodyPr>
          <a:lstStyle/>
          <a:p>
            <a:r>
              <a:rPr lang="en-US">
                <a:ea typeface="ＭＳ Ｐゴシック" pitchFamily="34" charset="-128"/>
              </a:rPr>
              <a:t>ICMP Neighbor Solicitation</a:t>
            </a:r>
            <a:br>
              <a:rPr lang="en-US">
                <a:ea typeface="ＭＳ Ｐゴシック" pitchFamily="34" charset="-128"/>
              </a:rPr>
            </a:br>
            <a:r>
              <a:rPr lang="en-US">
                <a:ea typeface="ＭＳ Ｐゴシック" pitchFamily="34" charset="-128"/>
              </a:rPr>
              <a:t>ICMP Neighbor Advertisement</a:t>
            </a:r>
          </a:p>
        </p:txBody>
      </p:sp>
      <p:sp>
        <p:nvSpPr>
          <p:cNvPr id="13317" name="Rectangle 3"/>
          <p:cNvSpPr>
            <a:spLocks noGrp="1" noChangeArrowheads="1"/>
          </p:cNvSpPr>
          <p:nvPr>
            <p:ph type="body" sz="half" idx="1"/>
          </p:nvPr>
        </p:nvSpPr>
        <p:spPr>
          <a:xfrm>
            <a:off x="690563" y="1814513"/>
            <a:ext cx="4114800" cy="4876800"/>
          </a:xfrm>
        </p:spPr>
        <p:txBody>
          <a:bodyPr/>
          <a:lstStyle/>
          <a:p>
            <a:pPr>
              <a:buFontTx/>
              <a:buNone/>
            </a:pPr>
            <a:r>
              <a:rPr lang="en-US" sz="2400" dirty="0">
                <a:ea typeface="ＭＳ Ｐゴシック" pitchFamily="34" charset="-128"/>
              </a:rPr>
              <a:t>Function: </a:t>
            </a:r>
          </a:p>
          <a:p>
            <a:r>
              <a:rPr lang="en-US" sz="2400" dirty="0">
                <a:ea typeface="ＭＳ Ｐゴシック" pitchFamily="34" charset="-128"/>
              </a:rPr>
              <a:t>Replacement for ARP</a:t>
            </a:r>
          </a:p>
          <a:p>
            <a:r>
              <a:rPr lang="en-US" sz="2400" dirty="0">
                <a:ea typeface="ＭＳ Ｐゴシック" pitchFamily="34" charset="-128"/>
              </a:rPr>
              <a:t>Duplicate Address Detection</a:t>
            </a:r>
          </a:p>
          <a:p>
            <a:endParaRPr lang="en-US" sz="2000" dirty="0">
              <a:ea typeface="ＭＳ Ｐゴシック" pitchFamily="34" charset="-128"/>
            </a:endParaRPr>
          </a:p>
          <a:p>
            <a:endParaRPr lang="en-US" sz="2000" dirty="0">
              <a:ea typeface="ＭＳ Ｐゴシック" pitchFamily="34" charset="-128"/>
            </a:endParaRPr>
          </a:p>
          <a:p>
            <a:r>
              <a:rPr lang="en-US" dirty="0">
                <a:ea typeface="ＭＳ Ｐゴシック" pitchFamily="34" charset="-128"/>
              </a:rPr>
              <a:t>Messages are sent via </a:t>
            </a:r>
          </a:p>
          <a:p>
            <a:pPr lvl="1"/>
            <a:r>
              <a:rPr lang="en-US" dirty="0">
                <a:ea typeface="ＭＳ Ｐゴシック" pitchFamily="34" charset="-128"/>
              </a:rPr>
              <a:t>unicast, or </a:t>
            </a:r>
          </a:p>
          <a:p>
            <a:pPr lvl="1"/>
            <a:r>
              <a:rPr lang="en-US" dirty="0">
                <a:solidFill>
                  <a:schemeClr val="accent1">
                    <a:lumMod val="75000"/>
                  </a:schemeClr>
                </a:solidFill>
                <a:ea typeface="ＭＳ Ｐゴシック" pitchFamily="34" charset="-128"/>
              </a:rPr>
              <a:t>solicited node multicast</a:t>
            </a:r>
            <a:endParaRPr lang="en-US" sz="3200" dirty="0">
              <a:solidFill>
                <a:schemeClr val="accent1">
                  <a:lumMod val="75000"/>
                </a:schemeClr>
              </a:solidFill>
              <a:ea typeface="ＭＳ Ｐゴシック" pitchFamily="34" charset="-128"/>
            </a:endParaRPr>
          </a:p>
          <a:p>
            <a:pPr>
              <a:buFontTx/>
              <a:buNone/>
            </a:pPr>
            <a:r>
              <a:rPr lang="en-US" sz="2000" dirty="0">
                <a:ea typeface="ＭＳ Ｐゴシック" pitchFamily="34" charset="-128"/>
              </a:rPr>
              <a:t>	</a:t>
            </a:r>
          </a:p>
          <a:p>
            <a:endParaRPr lang="en-US" sz="2000" b="1" dirty="0">
              <a:ea typeface="ＭＳ Ｐゴシック" pitchFamily="34" charset="-128"/>
            </a:endParaRPr>
          </a:p>
        </p:txBody>
      </p:sp>
      <p:graphicFrame>
        <p:nvGraphicFramePr>
          <p:cNvPr id="13314" name="Object 7"/>
          <p:cNvGraphicFramePr>
            <a:graphicFrameLocks noGrp="1" noChangeAspect="1"/>
          </p:cNvGraphicFramePr>
          <p:nvPr>
            <p:ph sz="half" idx="2"/>
          </p:nvPr>
        </p:nvGraphicFramePr>
        <p:xfrm>
          <a:off x="5549900" y="1371600"/>
          <a:ext cx="4954588" cy="5119688"/>
        </p:xfrm>
        <a:graphic>
          <a:graphicData uri="http://schemas.openxmlformats.org/presentationml/2006/ole">
            <mc:AlternateContent xmlns:mc="http://schemas.openxmlformats.org/markup-compatibility/2006">
              <mc:Choice xmlns:v="urn:schemas-microsoft-com:vml" Requires="v">
                <p:oleObj spid="_x0000_s40961" name="Visio" r:id="rId4" imgW="3712417" imgH="3836700" progId="Visio.Drawing.11">
                  <p:embed/>
                </p:oleObj>
              </mc:Choice>
              <mc:Fallback>
                <p:oleObj name="Visio" r:id="rId4" imgW="3712417" imgH="3836700" progId="Visio.Drawing.11">
                  <p:embed/>
                  <p:pic>
                    <p:nvPicPr>
                      <p:cNvPr id="13314"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9900" y="1371600"/>
                        <a:ext cx="4954588" cy="5119688"/>
                      </a:xfrm>
                      <a:prstGeom prst="rect">
                        <a:avLst/>
                      </a:prstGeom>
                      <a:noFill/>
                      <a:extLst>
                        <a:ext uri="{909E8E84-426E-40dd-AFC4-6F175D3DCCD1}">
                          <a14:hiddenFill xmlns="" xmlns:a14="http://schemas.microsoft.com/office/drawing/2010/main">
                            <a:solidFill>
                              <a:srgbClr val="000000"/>
                            </a:solidFill>
                          </a14:hiddenFill>
                        </a:ext>
                      </a:extLst>
                    </p:spPr>
                  </p:pic>
                </p:oleObj>
              </mc:Fallback>
            </mc:AlternateContent>
          </a:graphicData>
        </a:graphic>
      </p:graphicFrame>
      <p:sp>
        <p:nvSpPr>
          <p:cNvPr id="2" name="Slide Number Placeholder 1">
            <a:extLst>
              <a:ext uri="{FF2B5EF4-FFF2-40B4-BE49-F238E27FC236}">
                <a16:creationId xmlns:a16="http://schemas.microsoft.com/office/drawing/2014/main" id="{D588729B-A992-9F47-BB4D-EA406EE1C118}"/>
              </a:ext>
            </a:extLst>
          </p:cNvPr>
          <p:cNvSpPr>
            <a:spLocks noGrp="1"/>
          </p:cNvSpPr>
          <p:nvPr>
            <p:ph type="sldNum" sz="quarter" idx="10"/>
          </p:nvPr>
        </p:nvSpPr>
        <p:spPr/>
        <p:txBody>
          <a:bodyPr/>
          <a:lstStyle/>
          <a:p>
            <a:pPr>
              <a:defRPr/>
            </a:pPr>
            <a:fld id="{E628AE0B-3318-475B-8CBD-274D458F3256}" type="slidenum">
              <a:rPr lang="en-US" smtClean="0"/>
              <a:pPr>
                <a:defRPr/>
              </a:pPr>
              <a:t>66</a:t>
            </a:fld>
            <a:endParaRPr lang="en-US"/>
          </a:p>
        </p:txBody>
      </p:sp>
    </p:spTree>
    <p:extLst>
      <p:ext uri="{BB962C8B-B14F-4D97-AF65-F5344CB8AC3E}">
        <p14:creationId xmlns:p14="http://schemas.microsoft.com/office/powerpoint/2010/main" val="24765230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3"/>
          <p:cNvSpPr>
            <a:spLocks noGrp="1" noChangeArrowheads="1"/>
          </p:cNvSpPr>
          <p:nvPr>
            <p:ph idx="1"/>
          </p:nvPr>
        </p:nvSpPr>
        <p:spPr/>
        <p:txBody>
          <a:bodyPr>
            <a:normAutofit/>
          </a:bodyPr>
          <a:lstStyle/>
          <a:p>
            <a:pPr>
              <a:buFontTx/>
              <a:buNone/>
            </a:pPr>
            <a:r>
              <a:rPr lang="en-US" sz="2400" dirty="0">
                <a:ea typeface="ＭＳ Ｐゴシック" pitchFamily="34" charset="-128"/>
              </a:rPr>
              <a:t>Suppose H1 looks for the MAC address of H3</a:t>
            </a:r>
          </a:p>
          <a:p>
            <a:pPr>
              <a:buFontTx/>
              <a:buNone/>
            </a:pPr>
            <a:r>
              <a:rPr lang="en-US" sz="2400" dirty="0">
                <a:solidFill>
                  <a:schemeClr val="accent5">
                    <a:lumMod val="75000"/>
                  </a:schemeClr>
                </a:solidFill>
                <a:ea typeface="ＭＳ Ｐゴシック" pitchFamily="34" charset="-128"/>
              </a:rPr>
              <a:t>Problem:</a:t>
            </a:r>
            <a:r>
              <a:rPr lang="en-US" sz="2400" dirty="0">
                <a:ea typeface="ＭＳ Ｐゴシック" pitchFamily="34" charset="-128"/>
              </a:rPr>
              <a:t> How can H1 reach H3 without broadcast?</a:t>
            </a:r>
          </a:p>
          <a:p>
            <a:pPr>
              <a:buFontTx/>
              <a:buNone/>
            </a:pPr>
            <a:endParaRPr lang="en-US" sz="2400" dirty="0">
              <a:ea typeface="ＭＳ Ｐゴシック" pitchFamily="34" charset="-128"/>
            </a:endParaRPr>
          </a:p>
          <a:p>
            <a:pPr>
              <a:buFontTx/>
              <a:buNone/>
            </a:pPr>
            <a:endParaRPr lang="en-US" sz="2400" dirty="0">
              <a:ea typeface="ＭＳ Ｐゴシック" pitchFamily="34" charset="-128"/>
            </a:endParaRPr>
          </a:p>
          <a:p>
            <a:pPr marL="0" indent="0">
              <a:buNone/>
            </a:pPr>
            <a:endParaRPr lang="en-US" sz="2400" dirty="0">
              <a:ea typeface="ＭＳ Ｐゴシック" pitchFamily="34" charset="-128"/>
            </a:endParaRPr>
          </a:p>
          <a:p>
            <a:pPr lvl="1"/>
            <a:endParaRPr lang="en-US" sz="1600" dirty="0">
              <a:ea typeface="ＭＳ Ｐゴシック" pitchFamily="34" charset="-128"/>
            </a:endParaRPr>
          </a:p>
          <a:p>
            <a:endParaRPr lang="en-US" sz="2000" dirty="0">
              <a:ea typeface="ＭＳ Ｐゴシック" pitchFamily="34" charset="-128"/>
            </a:endParaRPr>
          </a:p>
          <a:p>
            <a:pPr>
              <a:buFontTx/>
              <a:buNone/>
            </a:pPr>
            <a:r>
              <a:rPr lang="en-US" sz="2000" dirty="0">
                <a:ea typeface="ＭＳ Ｐゴシック" pitchFamily="34" charset="-128"/>
              </a:rPr>
              <a:t>	</a:t>
            </a:r>
          </a:p>
          <a:p>
            <a:endParaRPr lang="en-US" sz="2000" b="1" dirty="0">
              <a:ea typeface="ＭＳ Ｐゴシック" pitchFamily="34" charset="-128"/>
            </a:endParaRPr>
          </a:p>
        </p:txBody>
      </p:sp>
      <p:sp>
        <p:nvSpPr>
          <p:cNvPr id="13316" name="Rectangle 2"/>
          <p:cNvSpPr>
            <a:spLocks noGrp="1" noChangeArrowheads="1"/>
          </p:cNvSpPr>
          <p:nvPr>
            <p:ph type="title"/>
          </p:nvPr>
        </p:nvSpPr>
        <p:spPr/>
        <p:txBody>
          <a:bodyPr>
            <a:normAutofit/>
          </a:bodyPr>
          <a:lstStyle/>
          <a:p>
            <a:r>
              <a:rPr lang="en-US" dirty="0">
                <a:ea typeface="ＭＳ Ｐゴシック" pitchFamily="34" charset="-128"/>
              </a:rPr>
              <a:t>Solicited node multicast address</a:t>
            </a:r>
          </a:p>
        </p:txBody>
      </p:sp>
      <p:sp>
        <p:nvSpPr>
          <p:cNvPr id="2" name="Slide Number Placeholder 1">
            <a:extLst>
              <a:ext uri="{FF2B5EF4-FFF2-40B4-BE49-F238E27FC236}">
                <a16:creationId xmlns:a16="http://schemas.microsoft.com/office/drawing/2014/main" id="{A6FBABCE-A098-464C-80CF-77D22235B750}"/>
              </a:ext>
            </a:extLst>
          </p:cNvPr>
          <p:cNvSpPr>
            <a:spLocks noGrp="1"/>
          </p:cNvSpPr>
          <p:nvPr>
            <p:ph type="sldNum" sz="quarter" idx="12"/>
          </p:nvPr>
        </p:nvSpPr>
        <p:spPr/>
        <p:txBody>
          <a:bodyPr/>
          <a:lstStyle/>
          <a:p>
            <a:fld id="{6DDFBD2C-A080-5A4B-B075-F8D248F9258F}" type="slidenum">
              <a:rPr lang="en-US" smtClean="0"/>
              <a:t>67</a:t>
            </a:fld>
            <a:endParaRPr lang="en-US"/>
          </a:p>
        </p:txBody>
      </p:sp>
      <p:graphicFrame>
        <p:nvGraphicFramePr>
          <p:cNvPr id="5" name="Object 7"/>
          <p:cNvGraphicFramePr>
            <a:graphicFrameLocks noChangeAspect="1"/>
          </p:cNvGraphicFramePr>
          <p:nvPr>
            <p:extLst/>
          </p:nvPr>
        </p:nvGraphicFramePr>
        <p:xfrm>
          <a:off x="7574280" y="1628774"/>
          <a:ext cx="4404360" cy="4551125"/>
        </p:xfrm>
        <a:graphic>
          <a:graphicData uri="http://schemas.openxmlformats.org/presentationml/2006/ole">
            <mc:AlternateContent xmlns:mc="http://schemas.openxmlformats.org/markup-compatibility/2006">
              <mc:Choice xmlns:v="urn:schemas-microsoft-com:vml" Requires="v">
                <p:oleObj spid="_x0000_s41985" name="Visio" r:id="rId4" imgW="3712417" imgH="3836700" progId="Visio.Drawing.11">
                  <p:embed/>
                </p:oleObj>
              </mc:Choice>
              <mc:Fallback>
                <p:oleObj name="Visio" r:id="rId4" imgW="3712417" imgH="3836700" progId="Visio.Drawing.11">
                  <p:embed/>
                  <p:pic>
                    <p:nvPicPr>
                      <p:cNvPr id="5"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4280" y="1628774"/>
                        <a:ext cx="4404360" cy="4551125"/>
                      </a:xfrm>
                      <a:prstGeom prst="rect">
                        <a:avLst/>
                      </a:prstGeom>
                      <a:solidFill>
                        <a:schemeClr val="bg1"/>
                      </a:solidFill>
                      <a:extLst>
                        <a:ext uri="{909E8E84-426E-40dd-AFC4-6F175D3DCCD1}">
                          <a14:hiddenFill xmlns="" xmlns:a14="http://schemas.microsoft.com/office/drawing/2010/main">
                            <a:solidFill>
                              <a:srgbClr val="000000"/>
                            </a:solidFill>
                          </a14:hiddenFill>
                        </a:ext>
                      </a:extLst>
                    </p:spPr>
                  </p:pic>
                </p:oleObj>
              </mc:Fallback>
            </mc:AlternateContent>
          </a:graphicData>
        </a:graphic>
      </p:graphicFrame>
    </p:spTree>
    <p:extLst>
      <p:ext uri="{BB962C8B-B14F-4D97-AF65-F5344CB8AC3E}">
        <p14:creationId xmlns:p14="http://schemas.microsoft.com/office/powerpoint/2010/main" val="20652639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3"/>
          <p:cNvSpPr>
            <a:spLocks noGrp="1" noChangeArrowheads="1"/>
          </p:cNvSpPr>
          <p:nvPr>
            <p:ph idx="1"/>
          </p:nvPr>
        </p:nvSpPr>
        <p:spPr/>
        <p:txBody>
          <a:bodyPr>
            <a:normAutofit/>
          </a:bodyPr>
          <a:lstStyle/>
          <a:p>
            <a:pPr marL="0" indent="0">
              <a:buNone/>
            </a:pPr>
            <a:r>
              <a:rPr lang="en-US" b="1" dirty="0">
                <a:solidFill>
                  <a:srgbClr val="C00000"/>
                </a:solidFill>
                <a:ea typeface="ＭＳ Ｐゴシック" pitchFamily="34" charset="-128"/>
              </a:rPr>
              <a:t>Solicited node multicast address: </a:t>
            </a:r>
            <a:r>
              <a:rPr lang="en-US" dirty="0">
                <a:ea typeface="ＭＳ Ｐゴシック" pitchFamily="34" charset="-128"/>
              </a:rPr>
              <a:t>Derive an IPv6 multicast address from unicast IPv6 address</a:t>
            </a:r>
          </a:p>
          <a:p>
            <a:pPr lvl="1"/>
            <a:r>
              <a:rPr lang="en-US" dirty="0">
                <a:ea typeface="ＭＳ Ｐゴシック" pitchFamily="34" charset="-128"/>
              </a:rPr>
              <a:t>Fixed prefix: </a:t>
            </a:r>
            <a:r>
              <a:rPr lang="en-US" dirty="0">
                <a:solidFill>
                  <a:schemeClr val="accent5">
                    <a:lumMod val="75000"/>
                  </a:schemeClr>
                </a:solidFill>
                <a:latin typeface="Consolas" panose="020B0609020204030204" pitchFamily="49" charset="0"/>
                <a:ea typeface="ＭＳ Ｐゴシック" pitchFamily="34" charset="-128"/>
                <a:cs typeface="Consolas" panose="020B0609020204030204" pitchFamily="49" charset="0"/>
              </a:rPr>
              <a:t>FF02::1:FF00:0/104</a:t>
            </a:r>
          </a:p>
          <a:p>
            <a:pPr lvl="1"/>
            <a:r>
              <a:rPr lang="en-US" dirty="0">
                <a:ea typeface="ＭＳ Ｐゴシック" pitchFamily="34" charset="-128"/>
              </a:rPr>
              <a:t>Last 3 bytes are the last 3 bytes from unicast address and copy </a:t>
            </a:r>
          </a:p>
          <a:p>
            <a:pPr lvl="1"/>
            <a:endParaRPr lang="en-US" sz="1600" dirty="0">
              <a:ea typeface="ＭＳ Ｐゴシック" pitchFamily="34" charset="-128"/>
            </a:endParaRPr>
          </a:p>
          <a:p>
            <a:endParaRPr lang="en-US" sz="2000" dirty="0">
              <a:ea typeface="ＭＳ Ｐゴシック" pitchFamily="34" charset="-128"/>
            </a:endParaRPr>
          </a:p>
          <a:p>
            <a:pPr>
              <a:buFontTx/>
              <a:buNone/>
            </a:pPr>
            <a:r>
              <a:rPr lang="en-US" sz="2000" dirty="0">
                <a:ea typeface="ＭＳ Ｐゴシック" pitchFamily="34" charset="-128"/>
              </a:rPr>
              <a:t>	</a:t>
            </a:r>
          </a:p>
          <a:p>
            <a:endParaRPr lang="en-US" sz="2000" b="1" dirty="0">
              <a:ea typeface="ＭＳ Ｐゴシック" pitchFamily="34" charset="-128"/>
            </a:endParaRPr>
          </a:p>
        </p:txBody>
      </p:sp>
      <p:sp>
        <p:nvSpPr>
          <p:cNvPr id="13316" name="Rectangle 2"/>
          <p:cNvSpPr>
            <a:spLocks noGrp="1" noChangeArrowheads="1"/>
          </p:cNvSpPr>
          <p:nvPr>
            <p:ph type="title"/>
          </p:nvPr>
        </p:nvSpPr>
        <p:spPr/>
        <p:txBody>
          <a:bodyPr>
            <a:normAutofit/>
          </a:bodyPr>
          <a:lstStyle/>
          <a:p>
            <a:r>
              <a:rPr lang="en-US" dirty="0">
                <a:ea typeface="ＭＳ Ｐゴシック" pitchFamily="34" charset="-128"/>
              </a:rPr>
              <a:t>Solicited node multicast address</a:t>
            </a:r>
          </a:p>
        </p:txBody>
      </p:sp>
      <p:sp>
        <p:nvSpPr>
          <p:cNvPr id="2" name="Slide Number Placeholder 1">
            <a:extLst>
              <a:ext uri="{FF2B5EF4-FFF2-40B4-BE49-F238E27FC236}">
                <a16:creationId xmlns:a16="http://schemas.microsoft.com/office/drawing/2014/main" id="{A6FBABCE-A098-464C-80CF-77D22235B750}"/>
              </a:ext>
            </a:extLst>
          </p:cNvPr>
          <p:cNvSpPr>
            <a:spLocks noGrp="1"/>
          </p:cNvSpPr>
          <p:nvPr>
            <p:ph type="sldNum" sz="quarter" idx="12"/>
          </p:nvPr>
        </p:nvSpPr>
        <p:spPr>
          <a:xfrm>
            <a:off x="8610600" y="6356350"/>
            <a:ext cx="2743200" cy="365125"/>
          </a:xfrm>
        </p:spPr>
        <p:txBody>
          <a:bodyPr/>
          <a:lstStyle/>
          <a:p>
            <a:fld id="{6DDFBD2C-A080-5A4B-B075-F8D248F9258F}" type="slidenum">
              <a:rPr lang="en-US" smtClean="0"/>
              <a:t>68</a:t>
            </a:fld>
            <a:endParaRPr lang="en-US"/>
          </a:p>
        </p:txBody>
      </p:sp>
      <p:sp>
        <p:nvSpPr>
          <p:cNvPr id="6" name="Rectangle 4">
            <a:extLst>
              <a:ext uri="{FF2B5EF4-FFF2-40B4-BE49-F238E27FC236}">
                <a16:creationId xmlns:a16="http://schemas.microsoft.com/office/drawing/2014/main" id="{9D206DC1-86A2-894B-B85E-B3BE479298DB}"/>
              </a:ext>
            </a:extLst>
          </p:cNvPr>
          <p:cNvSpPr>
            <a:spLocks noChangeArrowheads="1"/>
          </p:cNvSpPr>
          <p:nvPr/>
        </p:nvSpPr>
        <p:spPr bwMode="auto">
          <a:xfrm>
            <a:off x="4477043" y="4386157"/>
            <a:ext cx="4044460" cy="524434"/>
          </a:xfrm>
          <a:prstGeom prst="rect">
            <a:avLst/>
          </a:prstGeom>
          <a:solidFill>
            <a:schemeClr val="accent6">
              <a:lumMod val="40000"/>
              <a:lumOff val="60000"/>
            </a:schemeClr>
          </a:solidFill>
          <a:ln w="9525">
            <a:noFill/>
            <a:miter lim="800000"/>
            <a:headEnd/>
            <a:tailEnd/>
          </a:ln>
          <a:effectLst>
            <a:prstShdw prst="shdw17" dist="17961" dir="2700000">
              <a:schemeClr val="hlink">
                <a:gamma/>
                <a:shade val="60000"/>
                <a:invGamma/>
                <a:alpha val="74998"/>
              </a:schemeClr>
            </a:prstShdw>
          </a:effectLst>
        </p:spPr>
        <p:txBody>
          <a:bodyPr wrap="none" anchor="ctr"/>
          <a:lstStyle/>
          <a:p>
            <a:pPr algn="ctr" eaLnBrk="0" hangingPunct="0"/>
            <a:r>
              <a:rPr lang="en-US" b="1" dirty="0">
                <a:latin typeface="Consolas" panose="020B0609020204030204" pitchFamily="49" charset="0"/>
                <a:cs typeface="Consolas" panose="020B0609020204030204" pitchFamily="49" charset="0"/>
              </a:rPr>
              <a:t>1B00:0408:135D:FD0B:0D4B:2607:F2</a:t>
            </a:r>
            <a:endParaRPr lang="en-US" b="1" dirty="0">
              <a:latin typeface="Consolas" panose="020B0609020204030204" pitchFamily="49" charset="0"/>
              <a:ea typeface="ＭＳ Ｐゴシック" pitchFamily="-108" charset="-128"/>
              <a:cs typeface="Consolas" panose="020B0609020204030204" pitchFamily="49" charset="0"/>
            </a:endParaRPr>
          </a:p>
        </p:txBody>
      </p:sp>
      <p:sp>
        <p:nvSpPr>
          <p:cNvPr id="7" name="Rectangle 4">
            <a:extLst>
              <a:ext uri="{FF2B5EF4-FFF2-40B4-BE49-F238E27FC236}">
                <a16:creationId xmlns:a16="http://schemas.microsoft.com/office/drawing/2014/main" id="{E7D2EB9C-1FE9-B84E-AD41-5CE6E9E23AD5}"/>
              </a:ext>
            </a:extLst>
          </p:cNvPr>
          <p:cNvSpPr>
            <a:spLocks noChangeArrowheads="1"/>
          </p:cNvSpPr>
          <p:nvPr/>
        </p:nvSpPr>
        <p:spPr bwMode="auto">
          <a:xfrm>
            <a:off x="8521505" y="4386157"/>
            <a:ext cx="926122" cy="524434"/>
          </a:xfrm>
          <a:prstGeom prst="rect">
            <a:avLst/>
          </a:prstGeom>
          <a:solidFill>
            <a:schemeClr val="accent1">
              <a:lumMod val="40000"/>
              <a:lumOff val="60000"/>
            </a:schemeClr>
          </a:solidFill>
          <a:ln w="9525">
            <a:noFill/>
            <a:miter lim="800000"/>
            <a:headEnd/>
            <a:tailEnd/>
          </a:ln>
          <a:effectLst>
            <a:prstShdw prst="shdw17" dist="17961" dir="2700000">
              <a:schemeClr val="hlink">
                <a:gamma/>
                <a:shade val="60000"/>
                <a:invGamma/>
                <a:alpha val="74998"/>
              </a:schemeClr>
            </a:prstShdw>
          </a:effectLst>
        </p:spPr>
        <p:txBody>
          <a:bodyPr wrap="none" anchor="ctr"/>
          <a:lstStyle/>
          <a:p>
            <a:pPr algn="ctr" eaLnBrk="0" hangingPunct="0"/>
            <a:r>
              <a:rPr lang="en-US" b="1" dirty="0">
                <a:latin typeface="Consolas" panose="020B0609020204030204" pitchFamily="49" charset="0"/>
                <a:cs typeface="Consolas" panose="020B0609020204030204" pitchFamily="49" charset="0"/>
              </a:rPr>
              <a:t>C0:92C7</a:t>
            </a:r>
            <a:endParaRPr lang="en-US" b="1" dirty="0">
              <a:latin typeface="Consolas" panose="020B0609020204030204" pitchFamily="49" charset="0"/>
              <a:ea typeface="ＭＳ Ｐゴシック" pitchFamily="-108" charset="-128"/>
              <a:cs typeface="Consolas" panose="020B0609020204030204" pitchFamily="49" charset="0"/>
            </a:endParaRPr>
          </a:p>
        </p:txBody>
      </p:sp>
      <p:cxnSp>
        <p:nvCxnSpPr>
          <p:cNvPr id="12" name="Straight Arrow Connector 10">
            <a:extLst>
              <a:ext uri="{FF2B5EF4-FFF2-40B4-BE49-F238E27FC236}">
                <a16:creationId xmlns:a16="http://schemas.microsoft.com/office/drawing/2014/main" id="{D0404A03-C4D6-8A41-B43D-E5537BC56E70}"/>
              </a:ext>
            </a:extLst>
          </p:cNvPr>
          <p:cNvCxnSpPr>
            <a:cxnSpLocks noChangeShapeType="1"/>
          </p:cNvCxnSpPr>
          <p:nvPr/>
        </p:nvCxnSpPr>
        <p:spPr bwMode="auto">
          <a:xfrm>
            <a:off x="4430151" y="4157919"/>
            <a:ext cx="4044461" cy="0"/>
          </a:xfrm>
          <a:prstGeom prst="straightConnector1">
            <a:avLst/>
          </a:prstGeom>
          <a:noFill/>
          <a:ln w="9525">
            <a:solidFill>
              <a:schemeClr val="tx1"/>
            </a:solidFill>
            <a:round/>
            <a:headEnd type="arrow" w="med" len="med"/>
            <a:tailEnd type="arrow" w="med" len="med"/>
          </a:ln>
        </p:spPr>
      </p:cxnSp>
      <p:sp>
        <p:nvSpPr>
          <p:cNvPr id="13" name="TextBox 12">
            <a:extLst>
              <a:ext uri="{FF2B5EF4-FFF2-40B4-BE49-F238E27FC236}">
                <a16:creationId xmlns:a16="http://schemas.microsoft.com/office/drawing/2014/main" id="{FBA97FCF-AAC3-7E47-9D4D-F968E996BF65}"/>
              </a:ext>
            </a:extLst>
          </p:cNvPr>
          <p:cNvSpPr txBox="1"/>
          <p:nvPr/>
        </p:nvSpPr>
        <p:spPr>
          <a:xfrm>
            <a:off x="5637628" y="3771058"/>
            <a:ext cx="911512" cy="307777"/>
          </a:xfrm>
          <a:prstGeom prst="rect">
            <a:avLst/>
          </a:prstGeom>
          <a:solidFill>
            <a:schemeClr val="bg1"/>
          </a:solidFill>
        </p:spPr>
        <p:txBody>
          <a:bodyPr wrap="square">
            <a:spAutoFit/>
          </a:bodyPr>
          <a:lstStyle/>
          <a:p>
            <a:pPr algn="ctr">
              <a:defRPr/>
            </a:pPr>
            <a:r>
              <a:rPr lang="en-US" sz="1400" dirty="0">
                <a:latin typeface="+mj-lt"/>
              </a:rPr>
              <a:t>13 bytes</a:t>
            </a:r>
            <a:endParaRPr lang="en-US" dirty="0">
              <a:latin typeface="+mj-lt"/>
            </a:endParaRPr>
          </a:p>
        </p:txBody>
      </p:sp>
      <p:cxnSp>
        <p:nvCxnSpPr>
          <p:cNvPr id="14" name="Straight Arrow Connector 10">
            <a:extLst>
              <a:ext uri="{FF2B5EF4-FFF2-40B4-BE49-F238E27FC236}">
                <a16:creationId xmlns:a16="http://schemas.microsoft.com/office/drawing/2014/main" id="{F8D1C745-4B6E-ED46-84E1-27978E9668C3}"/>
              </a:ext>
            </a:extLst>
          </p:cNvPr>
          <p:cNvCxnSpPr>
            <a:cxnSpLocks noChangeShapeType="1"/>
          </p:cNvCxnSpPr>
          <p:nvPr/>
        </p:nvCxnSpPr>
        <p:spPr bwMode="auto">
          <a:xfrm>
            <a:off x="8462889" y="4155042"/>
            <a:ext cx="979867" cy="0"/>
          </a:xfrm>
          <a:prstGeom prst="straightConnector1">
            <a:avLst/>
          </a:prstGeom>
          <a:noFill/>
          <a:ln w="9525">
            <a:solidFill>
              <a:schemeClr val="tx1"/>
            </a:solidFill>
            <a:round/>
            <a:headEnd type="arrow" w="med" len="med"/>
            <a:tailEnd type="arrow" w="med" len="med"/>
          </a:ln>
        </p:spPr>
      </p:cxnSp>
      <p:sp>
        <p:nvSpPr>
          <p:cNvPr id="15" name="TextBox 14">
            <a:extLst>
              <a:ext uri="{FF2B5EF4-FFF2-40B4-BE49-F238E27FC236}">
                <a16:creationId xmlns:a16="http://schemas.microsoft.com/office/drawing/2014/main" id="{FD1D2369-988A-114D-88E8-1EC80B46A4DE}"/>
              </a:ext>
            </a:extLst>
          </p:cNvPr>
          <p:cNvSpPr txBox="1"/>
          <p:nvPr/>
        </p:nvSpPr>
        <p:spPr>
          <a:xfrm>
            <a:off x="8462889" y="3779904"/>
            <a:ext cx="918931" cy="307777"/>
          </a:xfrm>
          <a:prstGeom prst="rect">
            <a:avLst/>
          </a:prstGeom>
          <a:solidFill>
            <a:schemeClr val="bg1"/>
          </a:solidFill>
        </p:spPr>
        <p:txBody>
          <a:bodyPr wrap="square">
            <a:spAutoFit/>
          </a:bodyPr>
          <a:lstStyle/>
          <a:p>
            <a:pPr algn="ctr">
              <a:defRPr/>
            </a:pPr>
            <a:r>
              <a:rPr lang="en-US" sz="1400" dirty="0">
                <a:latin typeface="+mj-lt"/>
              </a:rPr>
              <a:t>3 bytes</a:t>
            </a:r>
            <a:endParaRPr lang="en-US" dirty="0">
              <a:latin typeface="+mj-lt"/>
            </a:endParaRPr>
          </a:p>
        </p:txBody>
      </p:sp>
      <p:sp>
        <p:nvSpPr>
          <p:cNvPr id="20" name="Rectangle 4">
            <a:extLst>
              <a:ext uri="{FF2B5EF4-FFF2-40B4-BE49-F238E27FC236}">
                <a16:creationId xmlns:a16="http://schemas.microsoft.com/office/drawing/2014/main" id="{8B4FC56F-57D3-A04B-B3D0-4AD2F5EBD8EC}"/>
              </a:ext>
            </a:extLst>
          </p:cNvPr>
          <p:cNvSpPr>
            <a:spLocks noChangeArrowheads="1"/>
          </p:cNvSpPr>
          <p:nvPr/>
        </p:nvSpPr>
        <p:spPr bwMode="auto">
          <a:xfrm>
            <a:off x="4453598" y="5171599"/>
            <a:ext cx="4044460" cy="524434"/>
          </a:xfrm>
          <a:prstGeom prst="rect">
            <a:avLst/>
          </a:prstGeom>
          <a:solidFill>
            <a:schemeClr val="accent4">
              <a:lumMod val="20000"/>
              <a:lumOff val="80000"/>
            </a:schemeClr>
          </a:solidFill>
          <a:ln w="9525">
            <a:noFill/>
            <a:miter lim="800000"/>
            <a:headEnd/>
            <a:tailEnd/>
          </a:ln>
          <a:effectLst>
            <a:prstShdw prst="shdw17" dist="17961" dir="2700000">
              <a:schemeClr val="hlink">
                <a:gamma/>
                <a:shade val="60000"/>
                <a:invGamma/>
                <a:alpha val="74998"/>
              </a:schemeClr>
            </a:prstShdw>
          </a:effectLst>
        </p:spPr>
        <p:txBody>
          <a:bodyPr wrap="none" anchor="ctr"/>
          <a:lstStyle/>
          <a:p>
            <a:pPr algn="ctr" eaLnBrk="0" hangingPunct="0"/>
            <a:r>
              <a:rPr lang="en-US" b="1" dirty="0">
                <a:latin typeface="Consolas" panose="020B0609020204030204" pitchFamily="49" charset="0"/>
                <a:cs typeface="Consolas" panose="020B0609020204030204" pitchFamily="49" charset="0"/>
              </a:rPr>
              <a:t>FF02:0000:0000:0000:0000:0001:FF</a:t>
            </a:r>
            <a:endParaRPr lang="en-US" b="1" dirty="0">
              <a:latin typeface="Consolas" panose="020B0609020204030204" pitchFamily="49" charset="0"/>
              <a:ea typeface="ＭＳ Ｐゴシック" pitchFamily="-108" charset="-128"/>
              <a:cs typeface="Consolas" panose="020B0609020204030204" pitchFamily="49" charset="0"/>
            </a:endParaRPr>
          </a:p>
        </p:txBody>
      </p:sp>
      <p:sp>
        <p:nvSpPr>
          <p:cNvPr id="21" name="Rectangle 4">
            <a:extLst>
              <a:ext uri="{FF2B5EF4-FFF2-40B4-BE49-F238E27FC236}">
                <a16:creationId xmlns:a16="http://schemas.microsoft.com/office/drawing/2014/main" id="{43659C45-428A-B74A-AF36-305E8B916B19}"/>
              </a:ext>
            </a:extLst>
          </p:cNvPr>
          <p:cNvSpPr>
            <a:spLocks noChangeArrowheads="1"/>
          </p:cNvSpPr>
          <p:nvPr/>
        </p:nvSpPr>
        <p:spPr bwMode="auto">
          <a:xfrm>
            <a:off x="8498060" y="5171599"/>
            <a:ext cx="926122" cy="524434"/>
          </a:xfrm>
          <a:prstGeom prst="rect">
            <a:avLst/>
          </a:prstGeom>
          <a:solidFill>
            <a:schemeClr val="accent1">
              <a:lumMod val="40000"/>
              <a:lumOff val="60000"/>
            </a:schemeClr>
          </a:solidFill>
          <a:ln w="9525">
            <a:noFill/>
            <a:miter lim="800000"/>
            <a:headEnd/>
            <a:tailEnd/>
          </a:ln>
          <a:effectLst>
            <a:prstShdw prst="shdw17" dist="17961" dir="2700000">
              <a:schemeClr val="hlink">
                <a:gamma/>
                <a:shade val="60000"/>
                <a:invGamma/>
                <a:alpha val="74998"/>
              </a:schemeClr>
            </a:prstShdw>
          </a:effectLst>
        </p:spPr>
        <p:txBody>
          <a:bodyPr wrap="none" anchor="ctr"/>
          <a:lstStyle/>
          <a:p>
            <a:pPr algn="ctr" eaLnBrk="0" hangingPunct="0"/>
            <a:r>
              <a:rPr lang="en-US" b="1" dirty="0">
                <a:latin typeface="Consolas" panose="020B0609020204030204" pitchFamily="49" charset="0"/>
                <a:cs typeface="Consolas" panose="020B0609020204030204" pitchFamily="49" charset="0"/>
              </a:rPr>
              <a:t>C0:92C7</a:t>
            </a:r>
            <a:endParaRPr lang="en-US" b="1" dirty="0">
              <a:latin typeface="Consolas" panose="020B0609020204030204" pitchFamily="49" charset="0"/>
              <a:ea typeface="ＭＳ Ｐゴシック" pitchFamily="-108" charset="-128"/>
              <a:cs typeface="Consolas" panose="020B0609020204030204" pitchFamily="49" charset="0"/>
            </a:endParaRPr>
          </a:p>
        </p:txBody>
      </p:sp>
      <p:sp>
        <p:nvSpPr>
          <p:cNvPr id="17" name="TextBox 16">
            <a:extLst>
              <a:ext uri="{FF2B5EF4-FFF2-40B4-BE49-F238E27FC236}">
                <a16:creationId xmlns:a16="http://schemas.microsoft.com/office/drawing/2014/main" id="{2149DBD2-A704-9C4D-AEDE-A345D8B9DC5B}"/>
              </a:ext>
            </a:extLst>
          </p:cNvPr>
          <p:cNvSpPr txBox="1"/>
          <p:nvPr/>
        </p:nvSpPr>
        <p:spPr>
          <a:xfrm>
            <a:off x="2042160" y="4434840"/>
            <a:ext cx="2081532" cy="369332"/>
          </a:xfrm>
          <a:prstGeom prst="rect">
            <a:avLst/>
          </a:prstGeom>
          <a:noFill/>
        </p:spPr>
        <p:txBody>
          <a:bodyPr wrap="none" rtlCol="0">
            <a:spAutoFit/>
          </a:bodyPr>
          <a:lstStyle/>
          <a:p>
            <a:r>
              <a:rPr lang="en-US" dirty="0"/>
              <a:t>unicast IPv6 address</a:t>
            </a:r>
          </a:p>
        </p:txBody>
      </p:sp>
      <p:sp>
        <p:nvSpPr>
          <p:cNvPr id="16" name="TextBox 15">
            <a:extLst>
              <a:ext uri="{FF2B5EF4-FFF2-40B4-BE49-F238E27FC236}">
                <a16:creationId xmlns:a16="http://schemas.microsoft.com/office/drawing/2014/main" id="{D53DCB94-2682-AF43-825E-C5A3C50E95F8}"/>
              </a:ext>
            </a:extLst>
          </p:cNvPr>
          <p:cNvSpPr txBox="1"/>
          <p:nvPr/>
        </p:nvSpPr>
        <p:spPr>
          <a:xfrm>
            <a:off x="2042160" y="5120640"/>
            <a:ext cx="1823448" cy="646331"/>
          </a:xfrm>
          <a:prstGeom prst="rect">
            <a:avLst/>
          </a:prstGeom>
          <a:noFill/>
        </p:spPr>
        <p:txBody>
          <a:bodyPr wrap="none" rtlCol="0">
            <a:spAutoFit/>
          </a:bodyPr>
          <a:lstStyle/>
          <a:p>
            <a:r>
              <a:rPr lang="en-US" dirty="0"/>
              <a:t>solicited IPv6 </a:t>
            </a:r>
            <a:br>
              <a:rPr lang="en-US" dirty="0"/>
            </a:br>
            <a:r>
              <a:rPr lang="en-US" dirty="0"/>
              <a:t>multicast address</a:t>
            </a:r>
          </a:p>
        </p:txBody>
      </p:sp>
    </p:spTree>
    <p:extLst>
      <p:ext uri="{BB962C8B-B14F-4D97-AF65-F5344CB8AC3E}">
        <p14:creationId xmlns:p14="http://schemas.microsoft.com/office/powerpoint/2010/main" val="17734208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3"/>
          <p:cNvSpPr>
            <a:spLocks noGrp="1" noChangeArrowheads="1"/>
          </p:cNvSpPr>
          <p:nvPr>
            <p:ph idx="1"/>
          </p:nvPr>
        </p:nvSpPr>
        <p:spPr>
          <a:xfrm>
            <a:off x="838200" y="1635760"/>
            <a:ext cx="6827520" cy="4541203"/>
          </a:xfrm>
        </p:spPr>
        <p:txBody>
          <a:bodyPr>
            <a:normAutofit/>
          </a:bodyPr>
          <a:lstStyle/>
          <a:p>
            <a:pPr>
              <a:buFontTx/>
              <a:buNone/>
            </a:pPr>
            <a:r>
              <a:rPr lang="en-US" sz="2400" dirty="0">
                <a:ea typeface="ＭＳ Ｐゴシック" pitchFamily="34" charset="-128"/>
              </a:rPr>
              <a:t>Suppose H1 looks for the MAC address of H3</a:t>
            </a:r>
          </a:p>
          <a:p>
            <a:pPr>
              <a:buFontTx/>
              <a:buNone/>
            </a:pPr>
            <a:r>
              <a:rPr lang="en-US" sz="2400" dirty="0">
                <a:solidFill>
                  <a:schemeClr val="accent5">
                    <a:lumMod val="75000"/>
                  </a:schemeClr>
                </a:solidFill>
                <a:ea typeface="ＭＳ Ｐゴシック" pitchFamily="34" charset="-128"/>
              </a:rPr>
              <a:t>Problem:</a:t>
            </a:r>
            <a:r>
              <a:rPr lang="en-US" sz="2400" dirty="0">
                <a:ea typeface="ＭＳ Ｐゴシック" pitchFamily="34" charset="-128"/>
              </a:rPr>
              <a:t> How can H1 reach H3 without broadcast?</a:t>
            </a:r>
          </a:p>
          <a:p>
            <a:pPr>
              <a:buFontTx/>
              <a:buNone/>
            </a:pPr>
            <a:endParaRPr lang="en-US" sz="2400" dirty="0">
              <a:ea typeface="ＭＳ Ｐゴシック" pitchFamily="34" charset="-128"/>
            </a:endParaRPr>
          </a:p>
          <a:p>
            <a:pPr marL="457200" indent="-457200">
              <a:buFont typeface="+mj-lt"/>
              <a:buAutoNum type="arabicPeriod"/>
            </a:pPr>
            <a:r>
              <a:rPr lang="en-US" sz="2400" dirty="0">
                <a:ea typeface="ＭＳ Ｐゴシック" pitchFamily="34" charset="-128"/>
              </a:rPr>
              <a:t>When H3 configures its IPv6 unicast address, it starts listening to messages sent to its solicited multicast address</a:t>
            </a:r>
          </a:p>
          <a:p>
            <a:pPr marL="457200" indent="-457200">
              <a:buFont typeface="+mj-lt"/>
              <a:buAutoNum type="arabicPeriod"/>
            </a:pPr>
            <a:r>
              <a:rPr lang="en-US" sz="2400" dirty="0">
                <a:ea typeface="ＭＳ Ｐゴシック" pitchFamily="34" charset="-128"/>
              </a:rPr>
              <a:t>When H1 looks for the MAC address of H3, it sends a Neighbor Solicitation to the solicited multicast address derived from H3’s IPv6 address</a:t>
            </a:r>
            <a:endParaRPr lang="en-US" sz="2000" dirty="0">
              <a:ea typeface="ＭＳ Ｐゴシック" pitchFamily="34" charset="-128"/>
            </a:endParaRPr>
          </a:p>
          <a:p>
            <a:endParaRPr lang="en-US" sz="2000" b="1" dirty="0">
              <a:ea typeface="ＭＳ Ｐゴシック" pitchFamily="34" charset="-128"/>
            </a:endParaRPr>
          </a:p>
        </p:txBody>
      </p:sp>
      <p:sp>
        <p:nvSpPr>
          <p:cNvPr id="13316" name="Rectangle 2"/>
          <p:cNvSpPr>
            <a:spLocks noGrp="1" noChangeArrowheads="1"/>
          </p:cNvSpPr>
          <p:nvPr>
            <p:ph type="title"/>
          </p:nvPr>
        </p:nvSpPr>
        <p:spPr/>
        <p:txBody>
          <a:bodyPr>
            <a:normAutofit/>
          </a:bodyPr>
          <a:lstStyle/>
          <a:p>
            <a:r>
              <a:rPr lang="en-US" dirty="0">
                <a:ea typeface="ＭＳ Ｐゴシック" pitchFamily="34" charset="-128"/>
              </a:rPr>
              <a:t>Solicited node multicast address</a:t>
            </a:r>
          </a:p>
        </p:txBody>
      </p:sp>
      <p:sp>
        <p:nvSpPr>
          <p:cNvPr id="2" name="Slide Number Placeholder 1">
            <a:extLst>
              <a:ext uri="{FF2B5EF4-FFF2-40B4-BE49-F238E27FC236}">
                <a16:creationId xmlns:a16="http://schemas.microsoft.com/office/drawing/2014/main" id="{A6FBABCE-A098-464C-80CF-77D22235B750}"/>
              </a:ext>
            </a:extLst>
          </p:cNvPr>
          <p:cNvSpPr>
            <a:spLocks noGrp="1"/>
          </p:cNvSpPr>
          <p:nvPr>
            <p:ph type="sldNum" sz="quarter" idx="12"/>
          </p:nvPr>
        </p:nvSpPr>
        <p:spPr/>
        <p:txBody>
          <a:bodyPr/>
          <a:lstStyle/>
          <a:p>
            <a:fld id="{6DDFBD2C-A080-5A4B-B075-F8D248F9258F}" type="slidenum">
              <a:rPr lang="en-US" smtClean="0"/>
              <a:t>69</a:t>
            </a:fld>
            <a:endParaRPr lang="en-US"/>
          </a:p>
        </p:txBody>
      </p:sp>
      <p:graphicFrame>
        <p:nvGraphicFramePr>
          <p:cNvPr id="5" name="Object 7"/>
          <p:cNvGraphicFramePr>
            <a:graphicFrameLocks noChangeAspect="1"/>
          </p:cNvGraphicFramePr>
          <p:nvPr>
            <p:extLst/>
          </p:nvPr>
        </p:nvGraphicFramePr>
        <p:xfrm>
          <a:off x="7574280" y="1628774"/>
          <a:ext cx="4404360" cy="4551125"/>
        </p:xfrm>
        <a:graphic>
          <a:graphicData uri="http://schemas.openxmlformats.org/presentationml/2006/ole">
            <mc:AlternateContent xmlns:mc="http://schemas.openxmlformats.org/markup-compatibility/2006">
              <mc:Choice xmlns:v="urn:schemas-microsoft-com:vml" Requires="v">
                <p:oleObj spid="_x0000_s43009" name="Visio" r:id="rId4" imgW="3712417" imgH="3836700" progId="Visio.Drawing.11">
                  <p:embed/>
                </p:oleObj>
              </mc:Choice>
              <mc:Fallback>
                <p:oleObj name="Visio" r:id="rId4" imgW="3712417" imgH="3836700" progId="Visio.Drawing.11">
                  <p:embed/>
                  <p:pic>
                    <p:nvPicPr>
                      <p:cNvPr id="5"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4280" y="1628774"/>
                        <a:ext cx="4404360" cy="4551125"/>
                      </a:xfrm>
                      <a:prstGeom prst="rect">
                        <a:avLst/>
                      </a:prstGeom>
                      <a:solidFill>
                        <a:schemeClr val="bg1"/>
                      </a:solidFill>
                      <a:extLst>
                        <a:ext uri="{909E8E84-426E-40dd-AFC4-6F175D3DCCD1}">
                          <a14:hiddenFill xmlns="" xmlns:a14="http://schemas.microsoft.com/office/drawing/2010/main">
                            <a:solidFill>
                              <a:srgbClr val="000000"/>
                            </a:solidFill>
                          </a14:hiddenFill>
                        </a:ext>
                      </a:extLst>
                    </p:spPr>
                  </p:pic>
                </p:oleObj>
              </mc:Fallback>
            </mc:AlternateContent>
          </a:graphicData>
        </a:graphic>
      </p:graphicFrame>
    </p:spTree>
    <p:extLst>
      <p:ext uri="{BB962C8B-B14F-4D97-AF65-F5344CB8AC3E}">
        <p14:creationId xmlns:p14="http://schemas.microsoft.com/office/powerpoint/2010/main" val="2707727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a:bodyPr>
          <a:lstStyle/>
          <a:p>
            <a:r>
              <a:rPr lang="en-US" dirty="0"/>
              <a:t>Internet protocols and OSI reference model</a:t>
            </a:r>
          </a:p>
        </p:txBody>
      </p:sp>
      <p:graphicFrame>
        <p:nvGraphicFramePr>
          <p:cNvPr id="53251" name="Object 3"/>
          <p:cNvGraphicFramePr>
            <a:graphicFrameLocks noGrp="1" noChangeAspect="1"/>
          </p:cNvGraphicFramePr>
          <p:nvPr>
            <p:ph type="body" sz="half" idx="1"/>
            <p:extLst>
              <p:ext uri="{D42A27DB-BD31-4B8C-83A1-F6EECF244321}">
                <p14:modId xmlns:p14="http://schemas.microsoft.com/office/powerpoint/2010/main" val="4204199974"/>
              </p:ext>
            </p:extLst>
          </p:nvPr>
        </p:nvGraphicFramePr>
        <p:xfrm>
          <a:off x="5518150" y="1557338"/>
          <a:ext cx="4802188" cy="5133975"/>
        </p:xfrm>
        <a:graphic>
          <a:graphicData uri="http://schemas.openxmlformats.org/presentationml/2006/ole">
            <mc:AlternateContent xmlns:mc="http://schemas.openxmlformats.org/markup-compatibility/2006">
              <mc:Choice xmlns:v="urn:schemas-microsoft-com:vml" Requires="v">
                <p:oleObj spid="_x0000_s4097" name="Visio" r:id="rId4" imgW="5458597" imgH="5835780" progId="Visio.Drawing.11">
                  <p:embed/>
                </p:oleObj>
              </mc:Choice>
              <mc:Fallback>
                <p:oleObj name="Visio" r:id="rId4" imgW="5458597" imgH="5835780" progId="Visio.Drawing.11">
                  <p:embed/>
                  <p:pic>
                    <p:nvPicPr>
                      <p:cNvPr id="53251" name="Object 3"/>
                      <p:cNvPicPr>
                        <a:picLocks noChangeAspect="1" noChangeArrowheads="1"/>
                      </p:cNvPicPr>
                      <p:nvPr/>
                    </p:nvPicPr>
                    <p:blipFill>
                      <a:blip r:embed="rId5"/>
                      <a:srcRect/>
                      <a:stretch>
                        <a:fillRect/>
                      </a:stretch>
                    </p:blipFill>
                    <p:spPr bwMode="auto">
                      <a:xfrm>
                        <a:off x="5518150" y="1557338"/>
                        <a:ext cx="4802188" cy="51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52" name="Text Box 4"/>
          <p:cNvSpPr txBox="1">
            <a:spLocks noChangeArrowheads="1"/>
          </p:cNvSpPr>
          <p:nvPr/>
        </p:nvSpPr>
        <p:spPr bwMode="auto">
          <a:xfrm>
            <a:off x="904875" y="1843088"/>
            <a:ext cx="5181600" cy="1200323"/>
          </a:xfrm>
          <a:prstGeom prst="rect">
            <a:avLst/>
          </a:prstGeom>
          <a:noFill/>
          <a:ln w="9525">
            <a:noFill/>
            <a:miter lim="800000"/>
            <a:headEnd/>
            <a:tailEnd/>
          </a:ln>
          <a:effectLst/>
        </p:spPr>
        <p:txBody>
          <a:bodyPr lIns="91433" tIns="45717" rIns="91433" bIns="45717">
            <a:spAutoFit/>
          </a:bodyPr>
          <a:lstStyle/>
          <a:p>
            <a:pPr>
              <a:spcBef>
                <a:spcPct val="50000"/>
              </a:spcBef>
              <a:spcAft>
                <a:spcPts val="1000"/>
              </a:spcAft>
            </a:pPr>
            <a:r>
              <a:rPr lang="en-US" sz="2400" dirty="0">
                <a:solidFill>
                  <a:srgbClr val="000000"/>
                </a:solidFill>
                <a:latin typeface="Arial" pitchFamily="34" charset="0"/>
              </a:rPr>
              <a:t>The Internet protocols do not define the lower layers of a complete protocol stack</a:t>
            </a:r>
            <a:endParaRPr lang="en-US" sz="2400" dirty="0">
              <a:solidFill>
                <a:srgbClr val="000000"/>
              </a:solidFill>
              <a:latin typeface="Times" pitchFamily="18" charset="0"/>
            </a:endParaRPr>
          </a:p>
        </p:txBody>
      </p:sp>
      <p:sp>
        <p:nvSpPr>
          <p:cNvPr id="2" name="Slide Number Placeholder 1">
            <a:extLst>
              <a:ext uri="{FF2B5EF4-FFF2-40B4-BE49-F238E27FC236}">
                <a16:creationId xmlns:a16="http://schemas.microsoft.com/office/drawing/2014/main" id="{461A15F2-1973-B846-8EE6-F690277116F1}"/>
              </a:ext>
            </a:extLst>
          </p:cNvPr>
          <p:cNvSpPr>
            <a:spLocks noGrp="1"/>
          </p:cNvSpPr>
          <p:nvPr>
            <p:ph type="sldNum" sz="quarter" idx="12"/>
          </p:nvPr>
        </p:nvSpPr>
        <p:spPr/>
        <p:txBody>
          <a:bodyPr/>
          <a:lstStyle/>
          <a:p>
            <a:fld id="{6DDFBD2C-A080-5A4B-B075-F8D248F9258F}" type="slidenum">
              <a:rPr lang="en-US" smtClean="0"/>
              <a:t>7</a:t>
            </a:fld>
            <a:endParaRPr lang="en-US" dirty="0"/>
          </a:p>
        </p:txBody>
      </p:sp>
      <p:sp>
        <p:nvSpPr>
          <p:cNvPr id="3" name="TextBox 2">
            <a:extLst>
              <a:ext uri="{FF2B5EF4-FFF2-40B4-BE49-F238E27FC236}">
                <a16:creationId xmlns:a16="http://schemas.microsoft.com/office/drawing/2014/main" id="{D87041DD-4FEC-FE4C-B451-6748CA3408DD}"/>
              </a:ext>
            </a:extLst>
          </p:cNvPr>
          <p:cNvSpPr txBox="1"/>
          <p:nvPr/>
        </p:nvSpPr>
        <p:spPr>
          <a:xfrm>
            <a:off x="10199688" y="1844675"/>
            <a:ext cx="855619" cy="369332"/>
          </a:xfrm>
          <a:prstGeom prst="rect">
            <a:avLst/>
          </a:prstGeom>
          <a:noFill/>
        </p:spPr>
        <p:txBody>
          <a:bodyPr wrap="none" rtlCol="0">
            <a:spAutoFit/>
          </a:bodyPr>
          <a:lstStyle/>
          <a:p>
            <a:r>
              <a:rPr lang="en-US" dirty="0"/>
              <a:t>Layer 7</a:t>
            </a:r>
          </a:p>
        </p:txBody>
      </p:sp>
      <p:sp>
        <p:nvSpPr>
          <p:cNvPr id="7" name="TextBox 6">
            <a:extLst>
              <a:ext uri="{FF2B5EF4-FFF2-40B4-BE49-F238E27FC236}">
                <a16:creationId xmlns:a16="http://schemas.microsoft.com/office/drawing/2014/main" id="{4DCFF090-CF20-7241-A14B-64FED0BB2734}"/>
              </a:ext>
            </a:extLst>
          </p:cNvPr>
          <p:cNvSpPr txBox="1"/>
          <p:nvPr/>
        </p:nvSpPr>
        <p:spPr>
          <a:xfrm>
            <a:off x="10199688" y="2409031"/>
            <a:ext cx="855619" cy="369332"/>
          </a:xfrm>
          <a:prstGeom prst="rect">
            <a:avLst/>
          </a:prstGeom>
          <a:noFill/>
        </p:spPr>
        <p:txBody>
          <a:bodyPr wrap="none" rtlCol="0">
            <a:spAutoFit/>
          </a:bodyPr>
          <a:lstStyle/>
          <a:p>
            <a:r>
              <a:rPr lang="en-US" dirty="0"/>
              <a:t>Layer 6</a:t>
            </a:r>
          </a:p>
        </p:txBody>
      </p:sp>
      <p:sp>
        <p:nvSpPr>
          <p:cNvPr id="8" name="TextBox 7">
            <a:extLst>
              <a:ext uri="{FF2B5EF4-FFF2-40B4-BE49-F238E27FC236}">
                <a16:creationId xmlns:a16="http://schemas.microsoft.com/office/drawing/2014/main" id="{4E2101F6-7E0E-EB41-B947-E40AF29217AA}"/>
              </a:ext>
            </a:extLst>
          </p:cNvPr>
          <p:cNvSpPr txBox="1"/>
          <p:nvPr/>
        </p:nvSpPr>
        <p:spPr>
          <a:xfrm>
            <a:off x="10199688" y="2973387"/>
            <a:ext cx="855619" cy="369332"/>
          </a:xfrm>
          <a:prstGeom prst="rect">
            <a:avLst/>
          </a:prstGeom>
          <a:noFill/>
        </p:spPr>
        <p:txBody>
          <a:bodyPr wrap="none" rtlCol="0">
            <a:spAutoFit/>
          </a:bodyPr>
          <a:lstStyle/>
          <a:p>
            <a:r>
              <a:rPr lang="en-US" dirty="0"/>
              <a:t>Layer 5</a:t>
            </a:r>
          </a:p>
        </p:txBody>
      </p:sp>
      <p:sp>
        <p:nvSpPr>
          <p:cNvPr id="9" name="TextBox 8">
            <a:extLst>
              <a:ext uri="{FF2B5EF4-FFF2-40B4-BE49-F238E27FC236}">
                <a16:creationId xmlns:a16="http://schemas.microsoft.com/office/drawing/2014/main" id="{7AD80FCC-20EF-7449-898B-4D36E99CE311}"/>
              </a:ext>
            </a:extLst>
          </p:cNvPr>
          <p:cNvSpPr txBox="1"/>
          <p:nvPr/>
        </p:nvSpPr>
        <p:spPr>
          <a:xfrm>
            <a:off x="10199688" y="3537743"/>
            <a:ext cx="855619" cy="369332"/>
          </a:xfrm>
          <a:prstGeom prst="rect">
            <a:avLst/>
          </a:prstGeom>
          <a:noFill/>
        </p:spPr>
        <p:txBody>
          <a:bodyPr wrap="none" rtlCol="0">
            <a:spAutoFit/>
          </a:bodyPr>
          <a:lstStyle/>
          <a:p>
            <a:r>
              <a:rPr lang="en-US" dirty="0"/>
              <a:t>Layer 4</a:t>
            </a:r>
          </a:p>
        </p:txBody>
      </p:sp>
      <p:sp>
        <p:nvSpPr>
          <p:cNvPr id="10" name="TextBox 9">
            <a:extLst>
              <a:ext uri="{FF2B5EF4-FFF2-40B4-BE49-F238E27FC236}">
                <a16:creationId xmlns:a16="http://schemas.microsoft.com/office/drawing/2014/main" id="{5144D963-F437-004D-AD60-2F6C41147DEC}"/>
              </a:ext>
            </a:extLst>
          </p:cNvPr>
          <p:cNvSpPr txBox="1"/>
          <p:nvPr/>
        </p:nvSpPr>
        <p:spPr>
          <a:xfrm>
            <a:off x="10199688" y="4102099"/>
            <a:ext cx="855619" cy="369332"/>
          </a:xfrm>
          <a:prstGeom prst="rect">
            <a:avLst/>
          </a:prstGeom>
          <a:noFill/>
        </p:spPr>
        <p:txBody>
          <a:bodyPr wrap="none" rtlCol="0">
            <a:spAutoFit/>
          </a:bodyPr>
          <a:lstStyle/>
          <a:p>
            <a:r>
              <a:rPr lang="en-US" dirty="0"/>
              <a:t>Layer 3</a:t>
            </a:r>
          </a:p>
        </p:txBody>
      </p:sp>
      <p:sp>
        <p:nvSpPr>
          <p:cNvPr id="11" name="TextBox 10">
            <a:extLst>
              <a:ext uri="{FF2B5EF4-FFF2-40B4-BE49-F238E27FC236}">
                <a16:creationId xmlns:a16="http://schemas.microsoft.com/office/drawing/2014/main" id="{34E0C336-ACFE-244C-B792-97827365215F}"/>
              </a:ext>
            </a:extLst>
          </p:cNvPr>
          <p:cNvSpPr txBox="1"/>
          <p:nvPr/>
        </p:nvSpPr>
        <p:spPr>
          <a:xfrm>
            <a:off x="10199688" y="4666455"/>
            <a:ext cx="855619" cy="369332"/>
          </a:xfrm>
          <a:prstGeom prst="rect">
            <a:avLst/>
          </a:prstGeom>
          <a:noFill/>
        </p:spPr>
        <p:txBody>
          <a:bodyPr wrap="none" rtlCol="0">
            <a:spAutoFit/>
          </a:bodyPr>
          <a:lstStyle/>
          <a:p>
            <a:r>
              <a:rPr lang="en-US" dirty="0"/>
              <a:t>Layer 2</a:t>
            </a:r>
          </a:p>
        </p:txBody>
      </p:sp>
      <p:sp>
        <p:nvSpPr>
          <p:cNvPr id="12" name="TextBox 11">
            <a:extLst>
              <a:ext uri="{FF2B5EF4-FFF2-40B4-BE49-F238E27FC236}">
                <a16:creationId xmlns:a16="http://schemas.microsoft.com/office/drawing/2014/main" id="{9157DEE1-40D7-334A-938A-B54777A6973D}"/>
              </a:ext>
            </a:extLst>
          </p:cNvPr>
          <p:cNvSpPr txBox="1"/>
          <p:nvPr/>
        </p:nvSpPr>
        <p:spPr>
          <a:xfrm>
            <a:off x="10199688" y="5230811"/>
            <a:ext cx="855619" cy="369332"/>
          </a:xfrm>
          <a:prstGeom prst="rect">
            <a:avLst/>
          </a:prstGeom>
          <a:noFill/>
        </p:spPr>
        <p:txBody>
          <a:bodyPr wrap="none" rtlCol="0">
            <a:spAutoFit/>
          </a:bodyPr>
          <a:lstStyle/>
          <a:p>
            <a:r>
              <a:rPr lang="en-US" dirty="0"/>
              <a:t>Layer 1</a:t>
            </a:r>
          </a:p>
        </p:txBody>
      </p:sp>
    </p:spTree>
    <p:extLst>
      <p:ext uri="{BB962C8B-B14F-4D97-AF65-F5344CB8AC3E}">
        <p14:creationId xmlns:p14="http://schemas.microsoft.com/office/powerpoint/2010/main" val="9426987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E584B-DD67-1A43-AA63-8D79C298B5A2}"/>
              </a:ext>
            </a:extLst>
          </p:cNvPr>
          <p:cNvSpPr>
            <a:spLocks noGrp="1"/>
          </p:cNvSpPr>
          <p:nvPr>
            <p:ph type="title"/>
          </p:nvPr>
        </p:nvSpPr>
        <p:spPr/>
        <p:txBody>
          <a:bodyPr>
            <a:normAutofit/>
          </a:bodyPr>
          <a:lstStyle/>
          <a:p>
            <a:r>
              <a:rPr lang="en-US" dirty="0"/>
              <a:t>NDP example</a:t>
            </a:r>
          </a:p>
        </p:txBody>
      </p:sp>
      <p:sp>
        <p:nvSpPr>
          <p:cNvPr id="36" name="Content Placeholder 35">
            <a:extLst>
              <a:ext uri="{FF2B5EF4-FFF2-40B4-BE49-F238E27FC236}">
                <a16:creationId xmlns:a16="http://schemas.microsoft.com/office/drawing/2014/main" id="{3119EFE0-0AC9-4A4A-9708-AF0A0DE8A07A}"/>
              </a:ext>
            </a:extLst>
          </p:cNvPr>
          <p:cNvSpPr>
            <a:spLocks noGrp="1"/>
          </p:cNvSpPr>
          <p:nvPr>
            <p:ph idx="1"/>
          </p:nvPr>
        </p:nvSpPr>
        <p:spPr>
          <a:xfrm>
            <a:off x="838200" y="1635760"/>
            <a:ext cx="10515600" cy="4966921"/>
          </a:xfrm>
        </p:spPr>
        <p:txBody>
          <a:bodyPr>
            <a:normAutofit/>
          </a:bodyPr>
          <a:lstStyle/>
          <a:p>
            <a:r>
              <a:rPr lang="en-US" dirty="0"/>
              <a:t>Example:</a:t>
            </a:r>
          </a:p>
          <a:p>
            <a:endParaRPr lang="en-US" dirty="0"/>
          </a:p>
          <a:p>
            <a:endParaRPr lang="en-US" dirty="0"/>
          </a:p>
          <a:p>
            <a:endParaRPr lang="en-US" dirty="0"/>
          </a:p>
          <a:p>
            <a:endParaRPr lang="en-US" dirty="0"/>
          </a:p>
          <a:p>
            <a:pPr marL="0" indent="0">
              <a:buNone/>
            </a:pPr>
            <a:endParaRPr lang="en-US" dirty="0"/>
          </a:p>
          <a:p>
            <a:r>
              <a:rPr lang="en-US" dirty="0">
                <a:solidFill>
                  <a:schemeClr val="accent5">
                    <a:lumMod val="75000"/>
                  </a:schemeClr>
                </a:solidFill>
              </a:rPr>
              <a:t>Scenario:</a:t>
            </a:r>
            <a:r>
              <a:rPr lang="en-US" dirty="0"/>
              <a:t> PC1 issues a ping to PC2</a:t>
            </a:r>
          </a:p>
          <a:p>
            <a:endParaRPr lang="en-US" dirty="0"/>
          </a:p>
          <a:p>
            <a:r>
              <a:rPr lang="en-US" dirty="0">
                <a:solidFill>
                  <a:schemeClr val="accent5">
                    <a:lumMod val="75000"/>
                  </a:schemeClr>
                </a:solidFill>
              </a:rPr>
              <a:t>Observe: </a:t>
            </a:r>
            <a:r>
              <a:rPr lang="en-US" dirty="0"/>
              <a:t>NDP resolves configured and link-local addresses</a:t>
            </a:r>
          </a:p>
        </p:txBody>
      </p:sp>
      <p:sp>
        <p:nvSpPr>
          <p:cNvPr id="4" name="Slide Number Placeholder 3">
            <a:extLst>
              <a:ext uri="{FF2B5EF4-FFF2-40B4-BE49-F238E27FC236}">
                <a16:creationId xmlns:a16="http://schemas.microsoft.com/office/drawing/2014/main" id="{BDA4CF8A-8DD3-A24A-AC25-AB2C2586A051}"/>
              </a:ext>
            </a:extLst>
          </p:cNvPr>
          <p:cNvSpPr>
            <a:spLocks noGrp="1"/>
          </p:cNvSpPr>
          <p:nvPr>
            <p:ph type="sldNum" sz="quarter" idx="12"/>
          </p:nvPr>
        </p:nvSpPr>
        <p:spPr/>
        <p:txBody>
          <a:bodyPr/>
          <a:lstStyle/>
          <a:p>
            <a:fld id="{6DDFBD2C-A080-5A4B-B075-F8D248F9258F}" type="slidenum">
              <a:rPr lang="en-US" smtClean="0"/>
              <a:t>70</a:t>
            </a:fld>
            <a:endParaRPr lang="en-US"/>
          </a:p>
        </p:txBody>
      </p:sp>
      <p:sp>
        <p:nvSpPr>
          <p:cNvPr id="12" name="Rectangle 11">
            <a:extLst>
              <a:ext uri="{FF2B5EF4-FFF2-40B4-BE49-F238E27FC236}">
                <a16:creationId xmlns:a16="http://schemas.microsoft.com/office/drawing/2014/main" id="{C5156F7C-1358-9940-AEA1-082B0F81C543}"/>
              </a:ext>
            </a:extLst>
          </p:cNvPr>
          <p:cNvSpPr/>
          <p:nvPr/>
        </p:nvSpPr>
        <p:spPr>
          <a:xfrm>
            <a:off x="671351" y="2803350"/>
            <a:ext cx="10004566" cy="1259897"/>
          </a:xfrm>
          <a:prstGeom prst="rect">
            <a:avLst/>
          </a:prstGeom>
          <a:solidFill>
            <a:schemeClr val="accent5">
              <a:lumMod val="20000"/>
              <a:lumOff val="80000"/>
            </a:schemeClr>
          </a:solidFill>
        </p:spPr>
        <p:txBody>
          <a:bodyPr wrap="square">
            <a:spAutoFit/>
          </a:bodyPr>
          <a:lstStyle/>
          <a:p>
            <a:pPr>
              <a:lnSpc>
                <a:spcPct val="107000"/>
              </a:lnSpc>
              <a:spcAft>
                <a:spcPts val="800"/>
              </a:spcAft>
              <a:tabLst>
                <a:tab pos="228600" algn="l"/>
                <a:tab pos="457200" algn="l"/>
                <a:tab pos="685800" algn="l"/>
                <a:tab pos="914400" algn="l"/>
                <a:tab pos="1143000" algn="l"/>
                <a:tab pos="1371600" algn="l"/>
                <a:tab pos="1600200" algn="l"/>
                <a:tab pos="1828800" algn="l"/>
              </a:tabLst>
            </a:pPr>
            <a:r>
              <a:rPr lang="en-US" sz="2400" dirty="0">
                <a:latin typeface="Consolas" panose="020B0609020204030204" pitchFamily="49" charset="0"/>
                <a:ea typeface="Calibri" panose="020F0502020204030204" pitchFamily="34" charset="0"/>
                <a:cs typeface="Consolas" panose="020B0609020204030204" pitchFamily="49" charset="0"/>
              </a:rPr>
              <a:t>2606::PC1 (2606::PC2)</a:t>
            </a:r>
            <a:r>
              <a:rPr lang="en-US" sz="2400" dirty="0">
                <a:latin typeface="Calibri" panose="020F0502020204030204" pitchFamily="34" charset="0"/>
                <a:ea typeface="Calibri" panose="020F0502020204030204" pitchFamily="34" charset="0"/>
                <a:cs typeface="Calibri" panose="020F0502020204030204" pitchFamily="34" charset="0"/>
              </a:rPr>
              <a:t> 		Configured IPv6 address of PC1 (PC2)</a:t>
            </a:r>
            <a:br>
              <a:rPr lang="en-US" sz="2400" b="1" dirty="0">
                <a:latin typeface="Calibri" panose="020F0502020204030204" pitchFamily="34" charset="0"/>
                <a:ea typeface="Calibri" panose="020F0502020204030204" pitchFamily="34" charset="0"/>
                <a:cs typeface="Calibri" panose="020F0502020204030204" pitchFamily="34" charset="0"/>
              </a:rPr>
            </a:br>
            <a:r>
              <a:rPr lang="en-US" sz="2400" dirty="0">
                <a:latin typeface="Consolas" panose="020B0609020204030204" pitchFamily="49" charset="0"/>
                <a:ea typeface="Calibri" panose="020F0502020204030204" pitchFamily="34" charset="0"/>
                <a:cs typeface="Consolas" panose="020B0609020204030204" pitchFamily="49" charset="0"/>
              </a:rPr>
              <a:t>FE80::PC1 (FE80::PC2)</a:t>
            </a:r>
            <a:r>
              <a:rPr lang="en-US" sz="2400" dirty="0">
                <a:latin typeface="Calibri" panose="020F0502020204030204" pitchFamily="34" charset="0"/>
                <a:ea typeface="Calibri" panose="020F0502020204030204" pitchFamily="34" charset="0"/>
                <a:cs typeface="Calibri" panose="020F0502020204030204" pitchFamily="34" charset="0"/>
              </a:rPr>
              <a:t> 		Link-local IPv6 address of PC1 (PC2)</a:t>
            </a:r>
            <a:br>
              <a:rPr lang="en-US" sz="2400" dirty="0">
                <a:latin typeface="Calibri" panose="020F0502020204030204" pitchFamily="34" charset="0"/>
                <a:ea typeface="Calibri" panose="020F0502020204030204" pitchFamily="34" charset="0"/>
                <a:cs typeface="Calibri" panose="020F0502020204030204" pitchFamily="34" charset="0"/>
              </a:rPr>
            </a:br>
            <a:r>
              <a:rPr lang="en-US" sz="2400" dirty="0">
                <a:latin typeface="Consolas" panose="020B0609020204030204" pitchFamily="49" charset="0"/>
                <a:ea typeface="Calibri" panose="020F0502020204030204" pitchFamily="34" charset="0"/>
                <a:cs typeface="Consolas" panose="020B0609020204030204" pitchFamily="49" charset="0"/>
              </a:rPr>
              <a:t>FF02:PC2</a:t>
            </a:r>
            <a:r>
              <a:rPr lang="en-US" sz="2400" dirty="0">
                <a:latin typeface="Calibri" panose="020F0502020204030204" pitchFamily="34" charset="0"/>
                <a:ea typeface="Calibri" panose="020F0502020204030204" pitchFamily="34" charset="0"/>
                <a:cs typeface="Calibri" panose="020F0502020204030204" pitchFamily="34" charset="0"/>
              </a:rPr>
              <a:t>						Solicited node multicast address of PC2     </a:t>
            </a:r>
            <a:endParaRPr lang="en-CA" sz="2400" dirty="0">
              <a:latin typeface="Calibri" panose="020F0502020204030204" pitchFamily="34" charset="0"/>
              <a:ea typeface="Calibri" panose="020F0502020204030204" pitchFamily="34" charset="0"/>
              <a:cs typeface="Calibri" panose="020F0502020204030204" pitchFamily="34" charset="0"/>
            </a:endParaRPr>
          </a:p>
        </p:txBody>
      </p:sp>
      <p:pic>
        <p:nvPicPr>
          <p:cNvPr id="37" name="Graphic 4" descr="Laptop">
            <a:extLst>
              <a:ext uri="{FF2B5EF4-FFF2-40B4-BE49-F238E27FC236}">
                <a16:creationId xmlns:a16="http://schemas.microsoft.com/office/drawing/2014/main" id="{FFC0391A-3370-D345-A59C-F3DA333915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30728" y="1473843"/>
            <a:ext cx="914400" cy="914400"/>
          </a:xfrm>
          <a:prstGeom prst="rect">
            <a:avLst/>
          </a:prstGeom>
        </p:spPr>
      </p:pic>
      <p:pic>
        <p:nvPicPr>
          <p:cNvPr id="38" name="Graphic 4" descr="Laptop">
            <a:extLst>
              <a:ext uri="{FF2B5EF4-FFF2-40B4-BE49-F238E27FC236}">
                <a16:creationId xmlns:a16="http://schemas.microsoft.com/office/drawing/2014/main" id="{307E83CA-C56E-7345-85CC-2A68F1DD78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39318" y="1473843"/>
            <a:ext cx="914400" cy="914400"/>
          </a:xfrm>
          <a:prstGeom prst="rect">
            <a:avLst/>
          </a:prstGeom>
        </p:spPr>
      </p:pic>
      <p:sp>
        <p:nvSpPr>
          <p:cNvPr id="39" name="TextBox 38">
            <a:extLst>
              <a:ext uri="{FF2B5EF4-FFF2-40B4-BE49-F238E27FC236}">
                <a16:creationId xmlns:a16="http://schemas.microsoft.com/office/drawing/2014/main" id="{A129D383-D067-4B42-A11C-4977B1752406}"/>
              </a:ext>
            </a:extLst>
          </p:cNvPr>
          <p:cNvSpPr txBox="1"/>
          <p:nvPr/>
        </p:nvSpPr>
        <p:spPr>
          <a:xfrm>
            <a:off x="3816059" y="2288230"/>
            <a:ext cx="543739" cy="369332"/>
          </a:xfrm>
          <a:prstGeom prst="rect">
            <a:avLst/>
          </a:prstGeom>
          <a:noFill/>
        </p:spPr>
        <p:txBody>
          <a:bodyPr wrap="none" rtlCol="0">
            <a:spAutoFit/>
          </a:bodyPr>
          <a:lstStyle/>
          <a:p>
            <a:r>
              <a:rPr lang="en-US" dirty="0"/>
              <a:t>PC1</a:t>
            </a:r>
          </a:p>
        </p:txBody>
      </p:sp>
      <p:sp>
        <p:nvSpPr>
          <p:cNvPr id="40" name="TextBox 39">
            <a:extLst>
              <a:ext uri="{FF2B5EF4-FFF2-40B4-BE49-F238E27FC236}">
                <a16:creationId xmlns:a16="http://schemas.microsoft.com/office/drawing/2014/main" id="{FD0565B0-0360-EE4C-9508-4D7050142998}"/>
              </a:ext>
            </a:extLst>
          </p:cNvPr>
          <p:cNvSpPr txBox="1"/>
          <p:nvPr/>
        </p:nvSpPr>
        <p:spPr>
          <a:xfrm>
            <a:off x="8324649" y="2321689"/>
            <a:ext cx="543739" cy="369332"/>
          </a:xfrm>
          <a:prstGeom prst="rect">
            <a:avLst/>
          </a:prstGeom>
          <a:noFill/>
        </p:spPr>
        <p:txBody>
          <a:bodyPr wrap="none" rtlCol="0">
            <a:spAutoFit/>
          </a:bodyPr>
          <a:lstStyle/>
          <a:p>
            <a:r>
              <a:rPr lang="en-US" dirty="0"/>
              <a:t>PC2</a:t>
            </a:r>
          </a:p>
        </p:txBody>
      </p:sp>
      <p:cxnSp>
        <p:nvCxnSpPr>
          <p:cNvPr id="42" name="Straight Connector 41">
            <a:extLst>
              <a:ext uri="{FF2B5EF4-FFF2-40B4-BE49-F238E27FC236}">
                <a16:creationId xmlns:a16="http://schemas.microsoft.com/office/drawing/2014/main" id="{60EC34A4-BC8C-814B-8004-29F03B418B18}"/>
              </a:ext>
            </a:extLst>
          </p:cNvPr>
          <p:cNvCxnSpPr/>
          <p:nvPr/>
        </p:nvCxnSpPr>
        <p:spPr>
          <a:xfrm>
            <a:off x="4607626" y="1935678"/>
            <a:ext cx="3396343" cy="0"/>
          </a:xfrm>
          <a:prstGeom prst="line">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542FC2C5-A44C-1A4E-880B-46C04EEFB9AE}"/>
              </a:ext>
            </a:extLst>
          </p:cNvPr>
          <p:cNvSpPr/>
          <p:nvPr/>
        </p:nvSpPr>
        <p:spPr>
          <a:xfrm>
            <a:off x="4470671" y="1544184"/>
            <a:ext cx="1136850" cy="369332"/>
          </a:xfrm>
          <a:prstGeom prst="rect">
            <a:avLst/>
          </a:prstGeom>
        </p:spPr>
        <p:txBody>
          <a:bodyPr wrap="none">
            <a:spAutoFit/>
          </a:bodyPr>
          <a:lstStyle/>
          <a:p>
            <a:r>
              <a:rPr lang="en-US" dirty="0"/>
              <a:t>2606::PC1</a:t>
            </a:r>
          </a:p>
        </p:txBody>
      </p:sp>
      <p:sp>
        <p:nvSpPr>
          <p:cNvPr id="44" name="Rectangle 43">
            <a:extLst>
              <a:ext uri="{FF2B5EF4-FFF2-40B4-BE49-F238E27FC236}">
                <a16:creationId xmlns:a16="http://schemas.microsoft.com/office/drawing/2014/main" id="{494E6615-3FFE-2346-950B-0F3CB281338A}"/>
              </a:ext>
            </a:extLst>
          </p:cNvPr>
          <p:cNvSpPr/>
          <p:nvPr/>
        </p:nvSpPr>
        <p:spPr>
          <a:xfrm>
            <a:off x="6915009" y="1544184"/>
            <a:ext cx="1136850" cy="369332"/>
          </a:xfrm>
          <a:prstGeom prst="rect">
            <a:avLst/>
          </a:prstGeom>
        </p:spPr>
        <p:txBody>
          <a:bodyPr wrap="none">
            <a:spAutoFit/>
          </a:bodyPr>
          <a:lstStyle/>
          <a:p>
            <a:r>
              <a:rPr lang="en-US" dirty="0"/>
              <a:t>2606::PC2</a:t>
            </a:r>
          </a:p>
        </p:txBody>
      </p:sp>
    </p:spTree>
    <p:extLst>
      <p:ext uri="{BB962C8B-B14F-4D97-AF65-F5344CB8AC3E}">
        <p14:creationId xmlns:p14="http://schemas.microsoft.com/office/powerpoint/2010/main" val="18164710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E584B-DD67-1A43-AA63-8D79C298B5A2}"/>
              </a:ext>
            </a:extLst>
          </p:cNvPr>
          <p:cNvSpPr>
            <a:spLocks noGrp="1"/>
          </p:cNvSpPr>
          <p:nvPr>
            <p:ph type="title"/>
          </p:nvPr>
        </p:nvSpPr>
        <p:spPr/>
        <p:txBody>
          <a:bodyPr/>
          <a:lstStyle/>
          <a:p>
            <a:r>
              <a:rPr lang="en-US" dirty="0"/>
              <a:t>NDP Example</a:t>
            </a:r>
          </a:p>
        </p:txBody>
      </p:sp>
      <p:sp>
        <p:nvSpPr>
          <p:cNvPr id="4" name="Slide Number Placeholder 3">
            <a:extLst>
              <a:ext uri="{FF2B5EF4-FFF2-40B4-BE49-F238E27FC236}">
                <a16:creationId xmlns:a16="http://schemas.microsoft.com/office/drawing/2014/main" id="{BDA4CF8A-8DD3-A24A-AC25-AB2C2586A051}"/>
              </a:ext>
            </a:extLst>
          </p:cNvPr>
          <p:cNvSpPr>
            <a:spLocks noGrp="1"/>
          </p:cNvSpPr>
          <p:nvPr>
            <p:ph type="sldNum" sz="quarter" idx="12"/>
          </p:nvPr>
        </p:nvSpPr>
        <p:spPr>
          <a:xfrm>
            <a:off x="8610600" y="4729454"/>
            <a:ext cx="2743200" cy="365125"/>
          </a:xfrm>
        </p:spPr>
        <p:txBody>
          <a:bodyPr/>
          <a:lstStyle/>
          <a:p>
            <a:fld id="{6DDFBD2C-A080-5A4B-B075-F8D248F9258F}" type="slidenum">
              <a:rPr lang="en-US" smtClean="0"/>
              <a:t>71</a:t>
            </a:fld>
            <a:endParaRPr lang="en-US"/>
          </a:p>
        </p:txBody>
      </p:sp>
      <p:cxnSp>
        <p:nvCxnSpPr>
          <p:cNvPr id="6" name="Straight Arrow Connector 5">
            <a:extLst>
              <a:ext uri="{FF2B5EF4-FFF2-40B4-BE49-F238E27FC236}">
                <a16:creationId xmlns:a16="http://schemas.microsoft.com/office/drawing/2014/main" id="{3155AF7D-87BA-F448-8885-E55E2B486AEF}"/>
              </a:ext>
            </a:extLst>
          </p:cNvPr>
          <p:cNvCxnSpPr/>
          <p:nvPr/>
        </p:nvCxnSpPr>
        <p:spPr>
          <a:xfrm>
            <a:off x="3017520" y="2137384"/>
            <a:ext cx="0" cy="4343400"/>
          </a:xfrm>
          <a:prstGeom prst="straightConnector1">
            <a:avLst/>
          </a:prstGeom>
          <a:ln w="444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1A70EC6-5C18-FB45-8658-487D81D9CF00}"/>
              </a:ext>
            </a:extLst>
          </p:cNvPr>
          <p:cNvCxnSpPr/>
          <p:nvPr/>
        </p:nvCxnSpPr>
        <p:spPr>
          <a:xfrm>
            <a:off x="7467600" y="2122144"/>
            <a:ext cx="0" cy="4343400"/>
          </a:xfrm>
          <a:prstGeom prst="straightConnector1">
            <a:avLst/>
          </a:prstGeom>
          <a:ln w="444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2EED07F-48EE-D848-AA21-714979E1CCF7}"/>
              </a:ext>
            </a:extLst>
          </p:cNvPr>
          <p:cNvSpPr txBox="1"/>
          <p:nvPr/>
        </p:nvSpPr>
        <p:spPr>
          <a:xfrm>
            <a:off x="2749931" y="1725508"/>
            <a:ext cx="543739" cy="369332"/>
          </a:xfrm>
          <a:prstGeom prst="rect">
            <a:avLst/>
          </a:prstGeom>
          <a:noFill/>
        </p:spPr>
        <p:txBody>
          <a:bodyPr wrap="none" rtlCol="0">
            <a:spAutoFit/>
          </a:bodyPr>
          <a:lstStyle/>
          <a:p>
            <a:r>
              <a:rPr lang="en-US" dirty="0"/>
              <a:t>PC1</a:t>
            </a:r>
          </a:p>
        </p:txBody>
      </p:sp>
      <p:sp>
        <p:nvSpPr>
          <p:cNvPr id="11" name="TextBox 10">
            <a:extLst>
              <a:ext uri="{FF2B5EF4-FFF2-40B4-BE49-F238E27FC236}">
                <a16:creationId xmlns:a16="http://schemas.microsoft.com/office/drawing/2014/main" id="{F6860C6C-A7DA-0A45-87D2-5D8AA710AF71}"/>
              </a:ext>
            </a:extLst>
          </p:cNvPr>
          <p:cNvSpPr txBox="1"/>
          <p:nvPr/>
        </p:nvSpPr>
        <p:spPr>
          <a:xfrm>
            <a:off x="7207132" y="1660976"/>
            <a:ext cx="543739" cy="369332"/>
          </a:xfrm>
          <a:prstGeom prst="rect">
            <a:avLst/>
          </a:prstGeom>
          <a:noFill/>
        </p:spPr>
        <p:txBody>
          <a:bodyPr wrap="none" rtlCol="0">
            <a:spAutoFit/>
          </a:bodyPr>
          <a:lstStyle/>
          <a:p>
            <a:r>
              <a:rPr lang="en-US" dirty="0"/>
              <a:t>PC2</a:t>
            </a:r>
          </a:p>
        </p:txBody>
      </p:sp>
      <p:sp>
        <p:nvSpPr>
          <p:cNvPr id="12" name="Rectangle 11">
            <a:extLst>
              <a:ext uri="{FF2B5EF4-FFF2-40B4-BE49-F238E27FC236}">
                <a16:creationId xmlns:a16="http://schemas.microsoft.com/office/drawing/2014/main" id="{C5156F7C-1358-9940-AEA1-082B0F81C543}"/>
              </a:ext>
            </a:extLst>
          </p:cNvPr>
          <p:cNvSpPr/>
          <p:nvPr/>
        </p:nvSpPr>
        <p:spPr>
          <a:xfrm>
            <a:off x="4910645" y="235595"/>
            <a:ext cx="7025640" cy="968278"/>
          </a:xfrm>
          <a:prstGeom prst="rect">
            <a:avLst/>
          </a:prstGeom>
          <a:solidFill>
            <a:schemeClr val="accent5">
              <a:lumMod val="20000"/>
              <a:lumOff val="80000"/>
            </a:schemeClr>
          </a:solidFill>
        </p:spPr>
        <p:txBody>
          <a:bodyPr wrap="square">
            <a:spAutoFit/>
          </a:bodyPr>
          <a:lstStyle/>
          <a:p>
            <a:pPr>
              <a:lnSpc>
                <a:spcPct val="107000"/>
              </a:lnSpc>
              <a:spcAft>
                <a:spcPts val="800"/>
              </a:spcAft>
              <a:tabLst>
                <a:tab pos="228600" algn="l"/>
                <a:tab pos="457200" algn="l"/>
                <a:tab pos="685800" algn="l"/>
                <a:tab pos="914400" algn="l"/>
                <a:tab pos="1143000" algn="l"/>
                <a:tab pos="1371600" algn="l"/>
                <a:tab pos="1600200" algn="l"/>
                <a:tab pos="1828800" algn="l"/>
              </a:tabLst>
            </a:pPr>
            <a:r>
              <a:rPr lang="en-US" dirty="0">
                <a:latin typeface="Calibri" panose="020F0502020204030204" pitchFamily="34" charset="0"/>
                <a:ea typeface="Calibri" panose="020F0502020204030204" pitchFamily="34" charset="0"/>
                <a:cs typeface="Calibri" panose="020F0502020204030204" pitchFamily="34" charset="0"/>
              </a:rPr>
              <a:t>2606::PC1 (2606::PC2)  : Configured IPv6 address of PC1 (PC2)</a:t>
            </a:r>
            <a:br>
              <a:rPr lang="en-US" b="1"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FE80::PC1 (FE80::PC2)  : Link-local IPv6 address of PC1 (PC2)</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FF02:PC2:		Solicited node multicast address for address of PC2.      </a:t>
            </a:r>
            <a:endParaRPr lang="en-CA" dirty="0">
              <a:latin typeface="Calibri" panose="020F0502020204030204" pitchFamily="34" charset="0"/>
              <a:ea typeface="Calibri" panose="020F0502020204030204" pitchFamily="34" charset="0"/>
              <a:cs typeface="Calibri" panose="020F0502020204030204" pitchFamily="34" charset="0"/>
            </a:endParaRPr>
          </a:p>
        </p:txBody>
      </p:sp>
      <p:grpSp>
        <p:nvGrpSpPr>
          <p:cNvPr id="19" name="Group 18">
            <a:extLst>
              <a:ext uri="{FF2B5EF4-FFF2-40B4-BE49-F238E27FC236}">
                <a16:creationId xmlns:a16="http://schemas.microsoft.com/office/drawing/2014/main" id="{B2DB7652-59A1-E741-9159-2D5203162EFB}"/>
              </a:ext>
            </a:extLst>
          </p:cNvPr>
          <p:cNvGrpSpPr/>
          <p:nvPr/>
        </p:nvGrpSpPr>
        <p:grpSpPr>
          <a:xfrm>
            <a:off x="8182100" y="2123730"/>
            <a:ext cx="3206336" cy="371312"/>
            <a:chOff x="8182100" y="3501242"/>
            <a:chExt cx="3206336" cy="371312"/>
          </a:xfrm>
        </p:grpSpPr>
        <p:sp>
          <p:nvSpPr>
            <p:cNvPr id="15" name="TextBox 14">
              <a:extLst>
                <a:ext uri="{FF2B5EF4-FFF2-40B4-BE49-F238E27FC236}">
                  <a16:creationId xmlns:a16="http://schemas.microsoft.com/office/drawing/2014/main" id="{F5EE2BFE-2410-6744-9930-9FC1117D2CC5}"/>
                </a:ext>
              </a:extLst>
            </p:cNvPr>
            <p:cNvSpPr txBox="1"/>
            <p:nvPr/>
          </p:nvSpPr>
          <p:spPr>
            <a:xfrm>
              <a:off x="8182100" y="3503222"/>
              <a:ext cx="1496291" cy="369332"/>
            </a:xfrm>
            <a:prstGeom prst="rect">
              <a:avLst/>
            </a:prstGeom>
            <a:noFill/>
            <a:ln>
              <a:noFill/>
            </a:ln>
          </p:spPr>
          <p:txBody>
            <a:bodyPr wrap="square" rtlCol="0">
              <a:spAutoFit/>
            </a:bodyPr>
            <a:lstStyle/>
            <a:p>
              <a:r>
                <a:rPr lang="en-US" dirty="0"/>
                <a:t>Source IPv6</a:t>
              </a:r>
            </a:p>
          </p:txBody>
        </p:sp>
        <p:sp>
          <p:nvSpPr>
            <p:cNvPr id="16" name="TextBox 15">
              <a:extLst>
                <a:ext uri="{FF2B5EF4-FFF2-40B4-BE49-F238E27FC236}">
                  <a16:creationId xmlns:a16="http://schemas.microsoft.com/office/drawing/2014/main" id="{4F19DCB1-4718-AC4A-AA5F-8ABD972744D5}"/>
                </a:ext>
              </a:extLst>
            </p:cNvPr>
            <p:cNvSpPr txBox="1"/>
            <p:nvPr/>
          </p:nvSpPr>
          <p:spPr>
            <a:xfrm>
              <a:off x="9676411" y="3501242"/>
              <a:ext cx="1712025" cy="369332"/>
            </a:xfrm>
            <a:prstGeom prst="rect">
              <a:avLst/>
            </a:prstGeom>
            <a:noFill/>
            <a:ln>
              <a:noFill/>
            </a:ln>
          </p:spPr>
          <p:txBody>
            <a:bodyPr wrap="square" rtlCol="0">
              <a:spAutoFit/>
            </a:bodyPr>
            <a:lstStyle/>
            <a:p>
              <a:r>
                <a:rPr lang="en-US" dirty="0"/>
                <a:t>Destination IPv6</a:t>
              </a:r>
            </a:p>
          </p:txBody>
        </p:sp>
      </p:grpSp>
      <p:grpSp>
        <p:nvGrpSpPr>
          <p:cNvPr id="3" name="Group 2">
            <a:extLst>
              <a:ext uri="{FF2B5EF4-FFF2-40B4-BE49-F238E27FC236}">
                <a16:creationId xmlns:a16="http://schemas.microsoft.com/office/drawing/2014/main" id="{4786B2A2-DB79-294A-8DC7-D19CDDA8BA5D}"/>
              </a:ext>
            </a:extLst>
          </p:cNvPr>
          <p:cNvGrpSpPr/>
          <p:nvPr/>
        </p:nvGrpSpPr>
        <p:grpSpPr>
          <a:xfrm>
            <a:off x="3048000" y="2457424"/>
            <a:ext cx="8134598" cy="457390"/>
            <a:chOff x="3048000" y="2457424"/>
            <a:chExt cx="8134598" cy="457390"/>
          </a:xfrm>
        </p:grpSpPr>
        <p:cxnSp>
          <p:nvCxnSpPr>
            <p:cNvPr id="9" name="Straight Arrow Connector 8">
              <a:extLst>
                <a:ext uri="{FF2B5EF4-FFF2-40B4-BE49-F238E27FC236}">
                  <a16:creationId xmlns:a16="http://schemas.microsoft.com/office/drawing/2014/main" id="{C52B02BE-D075-6949-B1D5-499591DB67DD}"/>
                </a:ext>
              </a:extLst>
            </p:cNvPr>
            <p:cNvCxnSpPr/>
            <p:nvPr/>
          </p:nvCxnSpPr>
          <p:spPr>
            <a:xfrm>
              <a:off x="3048000" y="2457424"/>
              <a:ext cx="4404360" cy="304800"/>
            </a:xfrm>
            <a:prstGeom prst="straightConnector1">
              <a:avLst/>
            </a:prstGeom>
            <a:ln w="15875">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3" name="Rectangle 4">
              <a:extLst>
                <a:ext uri="{FF2B5EF4-FFF2-40B4-BE49-F238E27FC236}">
                  <a16:creationId xmlns:a16="http://schemas.microsoft.com/office/drawing/2014/main" id="{1D070A37-C29B-8640-8D1B-D4EF6F11C5B7}"/>
                </a:ext>
              </a:extLst>
            </p:cNvPr>
            <p:cNvSpPr>
              <a:spLocks noChangeArrowheads="1"/>
            </p:cNvSpPr>
            <p:nvPr/>
          </p:nvSpPr>
          <p:spPr bwMode="auto">
            <a:xfrm rot="240000">
              <a:off x="3668849" y="2483663"/>
              <a:ext cx="2782415" cy="265740"/>
            </a:xfrm>
            <a:prstGeom prst="rect">
              <a:avLst/>
            </a:prstGeom>
            <a:solidFill>
              <a:schemeClr val="accent4">
                <a:lumMod val="20000"/>
                <a:lumOff val="80000"/>
              </a:schemeClr>
            </a:solidFill>
            <a:ln w="9525">
              <a:noFill/>
              <a:miter lim="800000"/>
              <a:headEnd/>
              <a:tailEnd/>
            </a:ln>
            <a:effectLst>
              <a:prstShdw prst="shdw17" dist="17961" dir="2700000">
                <a:schemeClr val="hlink">
                  <a:gamma/>
                  <a:shade val="60000"/>
                  <a:invGamma/>
                  <a:alpha val="74998"/>
                </a:schemeClr>
              </a:prstShdw>
            </a:effectLst>
          </p:spPr>
          <p:txBody>
            <a:bodyPr wrap="none" anchor="ctr"/>
            <a:lstStyle/>
            <a:p>
              <a:pPr algn="ctr" eaLnBrk="0" hangingPunct="0"/>
              <a:r>
                <a:rPr lang="en-US" sz="1400" b="1" dirty="0">
                  <a:latin typeface="+mj-lt"/>
                  <a:cs typeface="Consolas" panose="020B0609020204030204" pitchFamily="49" charset="0"/>
                </a:rPr>
                <a:t>Neighbor Solicitation for 2606::PC2</a:t>
              </a:r>
              <a:endParaRPr lang="en-US" sz="1400" b="1" dirty="0">
                <a:latin typeface="+mj-lt"/>
                <a:ea typeface="ＭＳ Ｐゴシック" pitchFamily="-108" charset="-128"/>
                <a:cs typeface="Consolas" panose="020B0609020204030204" pitchFamily="49" charset="0"/>
              </a:endParaRPr>
            </a:p>
          </p:txBody>
        </p:sp>
        <p:grpSp>
          <p:nvGrpSpPr>
            <p:cNvPr id="20" name="Group 19">
              <a:extLst>
                <a:ext uri="{FF2B5EF4-FFF2-40B4-BE49-F238E27FC236}">
                  <a16:creationId xmlns:a16="http://schemas.microsoft.com/office/drawing/2014/main" id="{3DBD4A68-D031-7549-B334-08D1E6A18C74}"/>
                </a:ext>
              </a:extLst>
            </p:cNvPr>
            <p:cNvGrpSpPr/>
            <p:nvPr/>
          </p:nvGrpSpPr>
          <p:grpSpPr>
            <a:xfrm>
              <a:off x="8191996" y="2573005"/>
              <a:ext cx="2990602" cy="341809"/>
              <a:chOff x="8182100" y="3501242"/>
              <a:chExt cx="2990602" cy="208199"/>
            </a:xfrm>
          </p:grpSpPr>
          <p:sp>
            <p:nvSpPr>
              <p:cNvPr id="21" name="TextBox 20">
                <a:extLst>
                  <a:ext uri="{FF2B5EF4-FFF2-40B4-BE49-F238E27FC236}">
                    <a16:creationId xmlns:a16="http://schemas.microsoft.com/office/drawing/2014/main" id="{D38E9C4F-CA90-2D4E-B056-EE5B83342EAF}"/>
                  </a:ext>
                </a:extLst>
              </p:cNvPr>
              <p:cNvSpPr txBox="1"/>
              <p:nvPr/>
            </p:nvSpPr>
            <p:spPr>
              <a:xfrm>
                <a:off x="8182100" y="3503224"/>
                <a:ext cx="1496291" cy="206217"/>
              </a:xfrm>
              <a:prstGeom prst="rect">
                <a:avLst/>
              </a:prstGeom>
              <a:noFill/>
              <a:ln>
                <a:noFill/>
              </a:ln>
            </p:spPr>
            <p:txBody>
              <a:bodyPr wrap="square" rtlCol="0">
                <a:spAutoFit/>
              </a:bodyPr>
              <a:lstStyle/>
              <a:p>
                <a:r>
                  <a:rPr lang="en-US" sz="1600" dirty="0"/>
                  <a:t>2606::PC1</a:t>
                </a:r>
              </a:p>
            </p:txBody>
          </p:sp>
          <p:sp>
            <p:nvSpPr>
              <p:cNvPr id="22" name="TextBox 21">
                <a:extLst>
                  <a:ext uri="{FF2B5EF4-FFF2-40B4-BE49-F238E27FC236}">
                    <a16:creationId xmlns:a16="http://schemas.microsoft.com/office/drawing/2014/main" id="{36E2494F-2855-B446-B076-F168F00E84DA}"/>
                  </a:ext>
                </a:extLst>
              </p:cNvPr>
              <p:cNvSpPr txBox="1"/>
              <p:nvPr/>
            </p:nvSpPr>
            <p:spPr>
              <a:xfrm>
                <a:off x="9676411" y="3501242"/>
                <a:ext cx="1496291" cy="206216"/>
              </a:xfrm>
              <a:prstGeom prst="rect">
                <a:avLst/>
              </a:prstGeom>
              <a:noFill/>
              <a:ln>
                <a:noFill/>
              </a:ln>
            </p:spPr>
            <p:txBody>
              <a:bodyPr wrap="square" rtlCol="0">
                <a:spAutoFit/>
              </a:bodyPr>
              <a:lstStyle/>
              <a:p>
                <a:r>
                  <a:rPr lang="en-US" sz="1600" dirty="0"/>
                  <a:t>FF02::PC2</a:t>
                </a:r>
              </a:p>
            </p:txBody>
          </p:sp>
        </p:grpSp>
      </p:grpSp>
      <p:grpSp>
        <p:nvGrpSpPr>
          <p:cNvPr id="5" name="Group 4">
            <a:extLst>
              <a:ext uri="{FF2B5EF4-FFF2-40B4-BE49-F238E27FC236}">
                <a16:creationId xmlns:a16="http://schemas.microsoft.com/office/drawing/2014/main" id="{79DB0189-56BE-9548-8D73-EE12A5CF81D6}"/>
              </a:ext>
            </a:extLst>
          </p:cNvPr>
          <p:cNvGrpSpPr/>
          <p:nvPr/>
        </p:nvGrpSpPr>
        <p:grpSpPr>
          <a:xfrm>
            <a:off x="3035299" y="2903536"/>
            <a:ext cx="8145319" cy="414849"/>
            <a:chOff x="3035299" y="2903536"/>
            <a:chExt cx="8145319" cy="414849"/>
          </a:xfrm>
        </p:grpSpPr>
        <p:cxnSp>
          <p:nvCxnSpPr>
            <p:cNvPr id="23" name="Straight Arrow Connector 22">
              <a:extLst>
                <a:ext uri="{FF2B5EF4-FFF2-40B4-BE49-F238E27FC236}">
                  <a16:creationId xmlns:a16="http://schemas.microsoft.com/office/drawing/2014/main" id="{F6969755-6797-CD43-9BCE-D330E774BEE6}"/>
                </a:ext>
              </a:extLst>
            </p:cNvPr>
            <p:cNvCxnSpPr>
              <a:cxnSpLocks/>
            </p:cNvCxnSpPr>
            <p:nvPr/>
          </p:nvCxnSpPr>
          <p:spPr>
            <a:xfrm flipV="1">
              <a:off x="3035299" y="3013585"/>
              <a:ext cx="4404360" cy="304800"/>
            </a:xfrm>
            <a:prstGeom prst="straightConnector1">
              <a:avLst/>
            </a:prstGeom>
            <a:ln w="15875">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1DBA2449-9605-5D43-9812-D9EA1C43D0E6}"/>
                </a:ext>
              </a:extLst>
            </p:cNvPr>
            <p:cNvGrpSpPr/>
            <p:nvPr/>
          </p:nvGrpSpPr>
          <p:grpSpPr>
            <a:xfrm>
              <a:off x="8190016" y="2903536"/>
              <a:ext cx="2990602" cy="341807"/>
              <a:chOff x="8182100" y="3501242"/>
              <a:chExt cx="2990602" cy="208198"/>
            </a:xfrm>
          </p:grpSpPr>
          <p:sp>
            <p:nvSpPr>
              <p:cNvPr id="29" name="TextBox 28">
                <a:extLst>
                  <a:ext uri="{FF2B5EF4-FFF2-40B4-BE49-F238E27FC236}">
                    <a16:creationId xmlns:a16="http://schemas.microsoft.com/office/drawing/2014/main" id="{D34CB1A2-0314-7048-B3A0-1551899DBA3A}"/>
                  </a:ext>
                </a:extLst>
              </p:cNvPr>
              <p:cNvSpPr txBox="1"/>
              <p:nvPr/>
            </p:nvSpPr>
            <p:spPr>
              <a:xfrm>
                <a:off x="8182100" y="3503224"/>
                <a:ext cx="1496291" cy="206216"/>
              </a:xfrm>
              <a:prstGeom prst="rect">
                <a:avLst/>
              </a:prstGeom>
              <a:noFill/>
              <a:ln>
                <a:noFill/>
              </a:ln>
            </p:spPr>
            <p:txBody>
              <a:bodyPr wrap="square" rtlCol="0">
                <a:spAutoFit/>
              </a:bodyPr>
              <a:lstStyle/>
              <a:p>
                <a:r>
                  <a:rPr lang="en-US" sz="1600" dirty="0"/>
                  <a:t>2606::PC2</a:t>
                </a:r>
              </a:p>
            </p:txBody>
          </p:sp>
          <p:sp>
            <p:nvSpPr>
              <p:cNvPr id="30" name="TextBox 29">
                <a:extLst>
                  <a:ext uri="{FF2B5EF4-FFF2-40B4-BE49-F238E27FC236}">
                    <a16:creationId xmlns:a16="http://schemas.microsoft.com/office/drawing/2014/main" id="{F337D41E-6ED8-1844-8A4C-7F2233DBBF87}"/>
                  </a:ext>
                </a:extLst>
              </p:cNvPr>
              <p:cNvSpPr txBox="1"/>
              <p:nvPr/>
            </p:nvSpPr>
            <p:spPr>
              <a:xfrm>
                <a:off x="9676411" y="3501242"/>
                <a:ext cx="1496291" cy="206216"/>
              </a:xfrm>
              <a:prstGeom prst="rect">
                <a:avLst/>
              </a:prstGeom>
              <a:noFill/>
              <a:ln>
                <a:noFill/>
              </a:ln>
            </p:spPr>
            <p:txBody>
              <a:bodyPr wrap="square" rtlCol="0">
                <a:spAutoFit/>
              </a:bodyPr>
              <a:lstStyle/>
              <a:p>
                <a:r>
                  <a:rPr lang="en-US" sz="1600" dirty="0"/>
                  <a:t>2606::PC1</a:t>
                </a:r>
              </a:p>
            </p:txBody>
          </p:sp>
        </p:grpSp>
        <p:sp>
          <p:nvSpPr>
            <p:cNvPr id="59" name="Rectangle 4">
              <a:extLst>
                <a:ext uri="{FF2B5EF4-FFF2-40B4-BE49-F238E27FC236}">
                  <a16:creationId xmlns:a16="http://schemas.microsoft.com/office/drawing/2014/main" id="{4C5FC21E-3FAF-CC45-9072-A517CB3118F9}"/>
                </a:ext>
              </a:extLst>
            </p:cNvPr>
            <p:cNvSpPr>
              <a:spLocks noChangeArrowheads="1"/>
            </p:cNvSpPr>
            <p:nvPr/>
          </p:nvSpPr>
          <p:spPr bwMode="auto">
            <a:xfrm rot="-240000">
              <a:off x="3668629" y="3043906"/>
              <a:ext cx="2899318" cy="263512"/>
            </a:xfrm>
            <a:prstGeom prst="rect">
              <a:avLst/>
            </a:prstGeom>
            <a:solidFill>
              <a:schemeClr val="accent4">
                <a:lumMod val="20000"/>
                <a:lumOff val="80000"/>
              </a:schemeClr>
            </a:solidFill>
            <a:ln w="9525">
              <a:noFill/>
              <a:miter lim="800000"/>
              <a:headEnd/>
              <a:tailEnd/>
            </a:ln>
            <a:effectLst>
              <a:prstShdw prst="shdw17" dist="17961" dir="2700000">
                <a:schemeClr val="hlink">
                  <a:gamma/>
                  <a:shade val="60000"/>
                  <a:invGamma/>
                  <a:alpha val="74998"/>
                </a:schemeClr>
              </a:prstShdw>
            </a:effectLst>
          </p:spPr>
          <p:txBody>
            <a:bodyPr wrap="none" anchor="ctr"/>
            <a:lstStyle/>
            <a:p>
              <a:pPr algn="ctr" eaLnBrk="0" hangingPunct="0"/>
              <a:r>
                <a:rPr lang="en-US" sz="1400" dirty="0">
                  <a:cs typeface="Consolas" panose="020B0609020204030204" pitchFamily="49" charset="0"/>
                </a:rPr>
                <a:t>Neighbor Advertisement for 2606::PC2</a:t>
              </a:r>
              <a:endParaRPr lang="en-US" sz="1400" dirty="0">
                <a:ea typeface="ＭＳ Ｐゴシック" pitchFamily="-108" charset="-128"/>
                <a:cs typeface="Consolas" panose="020B0609020204030204" pitchFamily="49" charset="0"/>
              </a:endParaRPr>
            </a:p>
          </p:txBody>
        </p:sp>
      </p:grpSp>
      <p:grpSp>
        <p:nvGrpSpPr>
          <p:cNvPr id="8" name="Group 7">
            <a:extLst>
              <a:ext uri="{FF2B5EF4-FFF2-40B4-BE49-F238E27FC236}">
                <a16:creationId xmlns:a16="http://schemas.microsoft.com/office/drawing/2014/main" id="{513FAA3E-5EB2-CE4E-9A64-39576A2A4079}"/>
              </a:ext>
            </a:extLst>
          </p:cNvPr>
          <p:cNvGrpSpPr/>
          <p:nvPr/>
        </p:nvGrpSpPr>
        <p:grpSpPr>
          <a:xfrm>
            <a:off x="3035301" y="3245938"/>
            <a:ext cx="8143342" cy="450477"/>
            <a:chOff x="3035301" y="3245938"/>
            <a:chExt cx="8143342" cy="450477"/>
          </a:xfrm>
        </p:grpSpPr>
        <p:grpSp>
          <p:nvGrpSpPr>
            <p:cNvPr id="33" name="Group 32">
              <a:extLst>
                <a:ext uri="{FF2B5EF4-FFF2-40B4-BE49-F238E27FC236}">
                  <a16:creationId xmlns:a16="http://schemas.microsoft.com/office/drawing/2014/main" id="{94AF1530-1E07-AB46-84AF-DA3729839E3D}"/>
                </a:ext>
              </a:extLst>
            </p:cNvPr>
            <p:cNvGrpSpPr/>
            <p:nvPr/>
          </p:nvGrpSpPr>
          <p:grpSpPr>
            <a:xfrm>
              <a:off x="8188041" y="3245938"/>
              <a:ext cx="2990602" cy="341807"/>
              <a:chOff x="8182100" y="3501242"/>
              <a:chExt cx="2990602" cy="208198"/>
            </a:xfrm>
          </p:grpSpPr>
          <p:sp>
            <p:nvSpPr>
              <p:cNvPr id="34" name="TextBox 33">
                <a:extLst>
                  <a:ext uri="{FF2B5EF4-FFF2-40B4-BE49-F238E27FC236}">
                    <a16:creationId xmlns:a16="http://schemas.microsoft.com/office/drawing/2014/main" id="{93FC71B1-F932-CB4B-858B-9937CD69F6C7}"/>
                  </a:ext>
                </a:extLst>
              </p:cNvPr>
              <p:cNvSpPr txBox="1"/>
              <p:nvPr/>
            </p:nvSpPr>
            <p:spPr>
              <a:xfrm>
                <a:off x="8182100" y="3503224"/>
                <a:ext cx="1496291" cy="206216"/>
              </a:xfrm>
              <a:prstGeom prst="rect">
                <a:avLst/>
              </a:prstGeom>
              <a:noFill/>
              <a:ln>
                <a:noFill/>
              </a:ln>
            </p:spPr>
            <p:txBody>
              <a:bodyPr wrap="square" rtlCol="0">
                <a:spAutoFit/>
              </a:bodyPr>
              <a:lstStyle/>
              <a:p>
                <a:r>
                  <a:rPr lang="en-US" sz="1600" dirty="0"/>
                  <a:t>FE80::PC2</a:t>
                </a:r>
              </a:p>
            </p:txBody>
          </p:sp>
          <p:sp>
            <p:nvSpPr>
              <p:cNvPr id="35" name="TextBox 34">
                <a:extLst>
                  <a:ext uri="{FF2B5EF4-FFF2-40B4-BE49-F238E27FC236}">
                    <a16:creationId xmlns:a16="http://schemas.microsoft.com/office/drawing/2014/main" id="{B8A70CC0-F0A9-8645-8D43-B6F4ED2D26FC}"/>
                  </a:ext>
                </a:extLst>
              </p:cNvPr>
              <p:cNvSpPr txBox="1"/>
              <p:nvPr/>
            </p:nvSpPr>
            <p:spPr>
              <a:xfrm>
                <a:off x="9676411" y="3501242"/>
                <a:ext cx="1496291" cy="206216"/>
              </a:xfrm>
              <a:prstGeom prst="rect">
                <a:avLst/>
              </a:prstGeom>
              <a:noFill/>
              <a:ln>
                <a:noFill/>
              </a:ln>
            </p:spPr>
            <p:txBody>
              <a:bodyPr wrap="square" rtlCol="0">
                <a:spAutoFit/>
              </a:bodyPr>
              <a:lstStyle/>
              <a:p>
                <a:r>
                  <a:rPr lang="en-US" sz="1600" dirty="0"/>
                  <a:t>2606::PC1</a:t>
                </a:r>
              </a:p>
            </p:txBody>
          </p:sp>
        </p:grpSp>
        <p:cxnSp>
          <p:nvCxnSpPr>
            <p:cNvPr id="60" name="Straight Arrow Connector 59">
              <a:extLst>
                <a:ext uri="{FF2B5EF4-FFF2-40B4-BE49-F238E27FC236}">
                  <a16:creationId xmlns:a16="http://schemas.microsoft.com/office/drawing/2014/main" id="{BDF9B632-B1C4-4E4C-8C49-5926988A73A1}"/>
                </a:ext>
              </a:extLst>
            </p:cNvPr>
            <p:cNvCxnSpPr>
              <a:cxnSpLocks/>
            </p:cNvCxnSpPr>
            <p:nvPr/>
          </p:nvCxnSpPr>
          <p:spPr>
            <a:xfrm flipV="1">
              <a:off x="3035301" y="3391615"/>
              <a:ext cx="4404360" cy="304800"/>
            </a:xfrm>
            <a:prstGeom prst="straightConnector1">
              <a:avLst/>
            </a:prstGeom>
            <a:ln w="15875">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1" name="Rectangle 4">
              <a:extLst>
                <a:ext uri="{FF2B5EF4-FFF2-40B4-BE49-F238E27FC236}">
                  <a16:creationId xmlns:a16="http://schemas.microsoft.com/office/drawing/2014/main" id="{B9E3F6DF-404C-1147-BC44-5E27B338695A}"/>
                </a:ext>
              </a:extLst>
            </p:cNvPr>
            <p:cNvSpPr>
              <a:spLocks noChangeArrowheads="1"/>
            </p:cNvSpPr>
            <p:nvPr/>
          </p:nvSpPr>
          <p:spPr bwMode="auto">
            <a:xfrm rot="-240000">
              <a:off x="3668629" y="3421936"/>
              <a:ext cx="2899318" cy="263512"/>
            </a:xfrm>
            <a:prstGeom prst="rect">
              <a:avLst/>
            </a:prstGeom>
            <a:solidFill>
              <a:schemeClr val="accent4">
                <a:lumMod val="20000"/>
                <a:lumOff val="80000"/>
              </a:schemeClr>
            </a:solidFill>
            <a:ln w="9525">
              <a:noFill/>
              <a:miter lim="800000"/>
              <a:headEnd/>
              <a:tailEnd/>
            </a:ln>
            <a:effectLst>
              <a:prstShdw prst="shdw17" dist="17961" dir="2700000">
                <a:schemeClr val="hlink">
                  <a:gamma/>
                  <a:shade val="60000"/>
                  <a:invGamma/>
                  <a:alpha val="74998"/>
                </a:schemeClr>
              </a:prstShdw>
            </a:effectLst>
          </p:spPr>
          <p:txBody>
            <a:bodyPr wrap="none" anchor="ctr"/>
            <a:lstStyle/>
            <a:p>
              <a:pPr algn="ctr" eaLnBrk="0" hangingPunct="0"/>
              <a:r>
                <a:rPr lang="en-US" sz="1400" dirty="0">
                  <a:cs typeface="Consolas" panose="020B0609020204030204" pitchFamily="49" charset="0"/>
                </a:rPr>
                <a:t>Neighbor Solicitation for 2606::PC1</a:t>
              </a:r>
              <a:endParaRPr lang="en-US" sz="1400" dirty="0">
                <a:ea typeface="ＭＳ Ｐゴシック" pitchFamily="-108" charset="-128"/>
                <a:cs typeface="Consolas" panose="020B0609020204030204" pitchFamily="49" charset="0"/>
              </a:endParaRPr>
            </a:p>
          </p:txBody>
        </p:sp>
      </p:grpSp>
      <p:grpSp>
        <p:nvGrpSpPr>
          <p:cNvPr id="14" name="Group 13">
            <a:extLst>
              <a:ext uri="{FF2B5EF4-FFF2-40B4-BE49-F238E27FC236}">
                <a16:creationId xmlns:a16="http://schemas.microsoft.com/office/drawing/2014/main" id="{DD0624EE-75D7-C548-BE00-890823BBB047}"/>
              </a:ext>
            </a:extLst>
          </p:cNvPr>
          <p:cNvGrpSpPr/>
          <p:nvPr/>
        </p:nvGrpSpPr>
        <p:grpSpPr>
          <a:xfrm>
            <a:off x="3035300" y="3951735"/>
            <a:ext cx="8121573" cy="453093"/>
            <a:chOff x="3035300" y="3951735"/>
            <a:chExt cx="8121573" cy="453093"/>
          </a:xfrm>
        </p:grpSpPr>
        <p:grpSp>
          <p:nvGrpSpPr>
            <p:cNvPr id="37" name="Group 36">
              <a:extLst>
                <a:ext uri="{FF2B5EF4-FFF2-40B4-BE49-F238E27FC236}">
                  <a16:creationId xmlns:a16="http://schemas.microsoft.com/office/drawing/2014/main" id="{9CE83351-42CE-A849-986A-FCE8671F910A}"/>
                </a:ext>
              </a:extLst>
            </p:cNvPr>
            <p:cNvGrpSpPr/>
            <p:nvPr/>
          </p:nvGrpSpPr>
          <p:grpSpPr>
            <a:xfrm>
              <a:off x="8166271" y="4063021"/>
              <a:ext cx="2990602" cy="341807"/>
              <a:chOff x="8182100" y="3501242"/>
              <a:chExt cx="2990602" cy="208198"/>
            </a:xfrm>
          </p:grpSpPr>
          <p:sp>
            <p:nvSpPr>
              <p:cNvPr id="38" name="TextBox 37">
                <a:extLst>
                  <a:ext uri="{FF2B5EF4-FFF2-40B4-BE49-F238E27FC236}">
                    <a16:creationId xmlns:a16="http://schemas.microsoft.com/office/drawing/2014/main" id="{8B8D65D7-57E0-F249-AE29-1DA0F933E40E}"/>
                  </a:ext>
                </a:extLst>
              </p:cNvPr>
              <p:cNvSpPr txBox="1"/>
              <p:nvPr/>
            </p:nvSpPr>
            <p:spPr>
              <a:xfrm>
                <a:off x="8182100" y="3503224"/>
                <a:ext cx="1496291" cy="206216"/>
              </a:xfrm>
              <a:prstGeom prst="rect">
                <a:avLst/>
              </a:prstGeom>
              <a:noFill/>
              <a:ln>
                <a:noFill/>
              </a:ln>
            </p:spPr>
            <p:txBody>
              <a:bodyPr wrap="square" rtlCol="0">
                <a:spAutoFit/>
              </a:bodyPr>
              <a:lstStyle/>
              <a:p>
                <a:r>
                  <a:rPr lang="en-US" sz="1600" dirty="0"/>
                  <a:t>2606::PC1</a:t>
                </a:r>
              </a:p>
            </p:txBody>
          </p:sp>
          <p:sp>
            <p:nvSpPr>
              <p:cNvPr id="39" name="TextBox 38">
                <a:extLst>
                  <a:ext uri="{FF2B5EF4-FFF2-40B4-BE49-F238E27FC236}">
                    <a16:creationId xmlns:a16="http://schemas.microsoft.com/office/drawing/2014/main" id="{F40AEC6B-1DAC-3849-B773-3CD56E3D57AA}"/>
                  </a:ext>
                </a:extLst>
              </p:cNvPr>
              <p:cNvSpPr txBox="1"/>
              <p:nvPr/>
            </p:nvSpPr>
            <p:spPr>
              <a:xfrm>
                <a:off x="9676411" y="3501242"/>
                <a:ext cx="1496291" cy="206216"/>
              </a:xfrm>
              <a:prstGeom prst="rect">
                <a:avLst/>
              </a:prstGeom>
              <a:noFill/>
              <a:ln>
                <a:noFill/>
              </a:ln>
            </p:spPr>
            <p:txBody>
              <a:bodyPr wrap="square" rtlCol="0">
                <a:spAutoFit/>
              </a:bodyPr>
              <a:lstStyle/>
              <a:p>
                <a:r>
                  <a:rPr lang="en-US" sz="1600" dirty="0"/>
                  <a:t>FE80::PC2</a:t>
                </a:r>
              </a:p>
            </p:txBody>
          </p:sp>
        </p:grpSp>
        <p:cxnSp>
          <p:nvCxnSpPr>
            <p:cNvPr id="62" name="Straight Arrow Connector 61">
              <a:extLst>
                <a:ext uri="{FF2B5EF4-FFF2-40B4-BE49-F238E27FC236}">
                  <a16:creationId xmlns:a16="http://schemas.microsoft.com/office/drawing/2014/main" id="{E8D4341D-898A-3744-9BC8-D3D2CA8D449A}"/>
                </a:ext>
              </a:extLst>
            </p:cNvPr>
            <p:cNvCxnSpPr/>
            <p:nvPr/>
          </p:nvCxnSpPr>
          <p:spPr>
            <a:xfrm>
              <a:off x="3035300" y="3951735"/>
              <a:ext cx="4404360" cy="304800"/>
            </a:xfrm>
            <a:prstGeom prst="straightConnector1">
              <a:avLst/>
            </a:prstGeom>
            <a:ln w="15875">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63" name="Rectangle 4">
              <a:extLst>
                <a:ext uri="{FF2B5EF4-FFF2-40B4-BE49-F238E27FC236}">
                  <a16:creationId xmlns:a16="http://schemas.microsoft.com/office/drawing/2014/main" id="{0826B3FB-F83A-D447-A7CF-2C43C30694AE}"/>
                </a:ext>
              </a:extLst>
            </p:cNvPr>
            <p:cNvSpPr>
              <a:spLocks noChangeArrowheads="1"/>
            </p:cNvSpPr>
            <p:nvPr/>
          </p:nvSpPr>
          <p:spPr bwMode="auto">
            <a:xfrm rot="240000">
              <a:off x="3668237" y="3990759"/>
              <a:ext cx="3036704" cy="257057"/>
            </a:xfrm>
            <a:prstGeom prst="rect">
              <a:avLst/>
            </a:prstGeom>
            <a:solidFill>
              <a:schemeClr val="accent4">
                <a:lumMod val="20000"/>
                <a:lumOff val="80000"/>
              </a:schemeClr>
            </a:solidFill>
            <a:ln w="9525">
              <a:noFill/>
              <a:miter lim="800000"/>
              <a:headEnd/>
              <a:tailEnd/>
            </a:ln>
            <a:effectLst>
              <a:prstShdw prst="shdw17" dist="17961" dir="2700000">
                <a:schemeClr val="hlink">
                  <a:gamma/>
                  <a:shade val="60000"/>
                  <a:invGamma/>
                  <a:alpha val="74998"/>
                </a:schemeClr>
              </a:prstShdw>
            </a:effectLst>
          </p:spPr>
          <p:txBody>
            <a:bodyPr wrap="none" anchor="ctr"/>
            <a:lstStyle/>
            <a:p>
              <a:pPr algn="ctr" eaLnBrk="0" hangingPunct="0"/>
              <a:r>
                <a:rPr lang="en-US" sz="1400" dirty="0">
                  <a:cs typeface="Consolas" panose="020B0609020204030204" pitchFamily="49" charset="0"/>
                </a:rPr>
                <a:t>Neighbor Advertisement for 2606::PC1</a:t>
              </a:r>
              <a:endParaRPr lang="en-US" sz="1400" dirty="0">
                <a:ea typeface="ＭＳ Ｐゴシック" pitchFamily="-108" charset="-128"/>
                <a:cs typeface="Consolas" panose="020B0609020204030204" pitchFamily="49" charset="0"/>
              </a:endParaRPr>
            </a:p>
          </p:txBody>
        </p:sp>
      </p:grpSp>
      <p:grpSp>
        <p:nvGrpSpPr>
          <p:cNvPr id="17" name="Group 16">
            <a:extLst>
              <a:ext uri="{FF2B5EF4-FFF2-40B4-BE49-F238E27FC236}">
                <a16:creationId xmlns:a16="http://schemas.microsoft.com/office/drawing/2014/main" id="{80DFDB07-46F7-3E4C-8ECE-E67BEF2C62F3}"/>
              </a:ext>
            </a:extLst>
          </p:cNvPr>
          <p:cNvGrpSpPr/>
          <p:nvPr/>
        </p:nvGrpSpPr>
        <p:grpSpPr>
          <a:xfrm>
            <a:off x="3035300" y="4324253"/>
            <a:ext cx="8119594" cy="463100"/>
            <a:chOff x="3035300" y="4324253"/>
            <a:chExt cx="8119594" cy="463100"/>
          </a:xfrm>
        </p:grpSpPr>
        <p:cxnSp>
          <p:nvCxnSpPr>
            <p:cNvPr id="64" name="Straight Arrow Connector 63">
              <a:extLst>
                <a:ext uri="{FF2B5EF4-FFF2-40B4-BE49-F238E27FC236}">
                  <a16:creationId xmlns:a16="http://schemas.microsoft.com/office/drawing/2014/main" id="{A3C5C0BD-7A13-DA4F-9853-4739B70AA26A}"/>
                </a:ext>
              </a:extLst>
            </p:cNvPr>
            <p:cNvCxnSpPr/>
            <p:nvPr/>
          </p:nvCxnSpPr>
          <p:spPr>
            <a:xfrm>
              <a:off x="3035300" y="4324253"/>
              <a:ext cx="4404360" cy="304800"/>
            </a:xfrm>
            <a:prstGeom prst="straightConnector1">
              <a:avLst/>
            </a:prstGeom>
            <a:ln w="15875">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65" name="Rectangle 4">
              <a:extLst>
                <a:ext uri="{FF2B5EF4-FFF2-40B4-BE49-F238E27FC236}">
                  <a16:creationId xmlns:a16="http://schemas.microsoft.com/office/drawing/2014/main" id="{CE5C7537-2CEA-754F-9F88-713592F67273}"/>
                </a:ext>
              </a:extLst>
            </p:cNvPr>
            <p:cNvSpPr>
              <a:spLocks noChangeArrowheads="1"/>
            </p:cNvSpPr>
            <p:nvPr/>
          </p:nvSpPr>
          <p:spPr bwMode="auto">
            <a:xfrm rot="240000">
              <a:off x="3668237" y="4363277"/>
              <a:ext cx="3036704" cy="257057"/>
            </a:xfrm>
            <a:prstGeom prst="rect">
              <a:avLst/>
            </a:prstGeom>
            <a:solidFill>
              <a:schemeClr val="accent4">
                <a:lumMod val="20000"/>
                <a:lumOff val="80000"/>
              </a:schemeClr>
            </a:solidFill>
            <a:ln w="9525">
              <a:noFill/>
              <a:miter lim="800000"/>
              <a:headEnd/>
              <a:tailEnd/>
            </a:ln>
            <a:effectLst>
              <a:prstShdw prst="shdw17" dist="17961" dir="2700000">
                <a:schemeClr val="hlink">
                  <a:gamma/>
                  <a:shade val="60000"/>
                  <a:invGamma/>
                  <a:alpha val="74998"/>
                </a:schemeClr>
              </a:prstShdw>
            </a:effectLst>
          </p:spPr>
          <p:txBody>
            <a:bodyPr wrap="none" anchor="ctr"/>
            <a:lstStyle/>
            <a:p>
              <a:pPr algn="ctr" eaLnBrk="0" hangingPunct="0"/>
              <a:r>
                <a:rPr lang="en-US" sz="1400" dirty="0">
                  <a:cs typeface="Consolas" panose="020B0609020204030204" pitchFamily="49" charset="0"/>
                </a:rPr>
                <a:t>Neighbor Solicitation for FE80::PC2</a:t>
              </a:r>
              <a:endParaRPr lang="en-US" sz="1400" dirty="0">
                <a:ea typeface="ＭＳ Ｐゴシック" pitchFamily="-108" charset="-128"/>
                <a:cs typeface="Consolas" panose="020B0609020204030204" pitchFamily="49" charset="0"/>
              </a:endParaRPr>
            </a:p>
          </p:txBody>
        </p:sp>
        <p:grpSp>
          <p:nvGrpSpPr>
            <p:cNvPr id="66" name="Group 65">
              <a:extLst>
                <a:ext uri="{FF2B5EF4-FFF2-40B4-BE49-F238E27FC236}">
                  <a16:creationId xmlns:a16="http://schemas.microsoft.com/office/drawing/2014/main" id="{36AFEB53-600F-5042-B956-718D7B3D2EF1}"/>
                </a:ext>
              </a:extLst>
            </p:cNvPr>
            <p:cNvGrpSpPr/>
            <p:nvPr/>
          </p:nvGrpSpPr>
          <p:grpSpPr>
            <a:xfrm>
              <a:off x="8164292" y="4445546"/>
              <a:ext cx="2990602" cy="341807"/>
              <a:chOff x="8182100" y="3501242"/>
              <a:chExt cx="2990602" cy="208198"/>
            </a:xfrm>
          </p:grpSpPr>
          <p:sp>
            <p:nvSpPr>
              <p:cNvPr id="67" name="TextBox 66">
                <a:extLst>
                  <a:ext uri="{FF2B5EF4-FFF2-40B4-BE49-F238E27FC236}">
                    <a16:creationId xmlns:a16="http://schemas.microsoft.com/office/drawing/2014/main" id="{41AA343F-F5CC-4645-B7FD-0785CF7F132B}"/>
                  </a:ext>
                </a:extLst>
              </p:cNvPr>
              <p:cNvSpPr txBox="1"/>
              <p:nvPr/>
            </p:nvSpPr>
            <p:spPr>
              <a:xfrm>
                <a:off x="8182100" y="3503224"/>
                <a:ext cx="1496291" cy="206216"/>
              </a:xfrm>
              <a:prstGeom prst="rect">
                <a:avLst/>
              </a:prstGeom>
              <a:noFill/>
              <a:ln>
                <a:noFill/>
              </a:ln>
            </p:spPr>
            <p:txBody>
              <a:bodyPr wrap="square" rtlCol="0">
                <a:spAutoFit/>
              </a:bodyPr>
              <a:lstStyle/>
              <a:p>
                <a:r>
                  <a:rPr lang="en-US" sz="1600" dirty="0"/>
                  <a:t>FE80::PC1</a:t>
                </a:r>
              </a:p>
            </p:txBody>
          </p:sp>
          <p:sp>
            <p:nvSpPr>
              <p:cNvPr id="68" name="TextBox 67">
                <a:extLst>
                  <a:ext uri="{FF2B5EF4-FFF2-40B4-BE49-F238E27FC236}">
                    <a16:creationId xmlns:a16="http://schemas.microsoft.com/office/drawing/2014/main" id="{C1EB9DB3-C43E-E84F-8DAA-7C80BE04E731}"/>
                  </a:ext>
                </a:extLst>
              </p:cNvPr>
              <p:cNvSpPr txBox="1"/>
              <p:nvPr/>
            </p:nvSpPr>
            <p:spPr>
              <a:xfrm>
                <a:off x="9676411" y="3501242"/>
                <a:ext cx="1496291" cy="206216"/>
              </a:xfrm>
              <a:prstGeom prst="rect">
                <a:avLst/>
              </a:prstGeom>
              <a:noFill/>
              <a:ln>
                <a:noFill/>
              </a:ln>
            </p:spPr>
            <p:txBody>
              <a:bodyPr wrap="square" rtlCol="0">
                <a:spAutoFit/>
              </a:bodyPr>
              <a:lstStyle/>
              <a:p>
                <a:r>
                  <a:rPr lang="en-US" sz="1600" dirty="0"/>
                  <a:t>FE80::PC2</a:t>
                </a:r>
              </a:p>
            </p:txBody>
          </p:sp>
        </p:grpSp>
      </p:grpSp>
      <p:grpSp>
        <p:nvGrpSpPr>
          <p:cNvPr id="18" name="Group 17">
            <a:extLst>
              <a:ext uri="{FF2B5EF4-FFF2-40B4-BE49-F238E27FC236}">
                <a16:creationId xmlns:a16="http://schemas.microsoft.com/office/drawing/2014/main" id="{4429AE1B-42DE-EF4C-B6F0-6BB5D72EF5DC}"/>
              </a:ext>
            </a:extLst>
          </p:cNvPr>
          <p:cNvGrpSpPr/>
          <p:nvPr/>
        </p:nvGrpSpPr>
        <p:grpSpPr>
          <a:xfrm>
            <a:off x="3035300" y="4789734"/>
            <a:ext cx="8145319" cy="414849"/>
            <a:chOff x="3035300" y="4789734"/>
            <a:chExt cx="8145319" cy="414849"/>
          </a:xfrm>
        </p:grpSpPr>
        <p:cxnSp>
          <p:nvCxnSpPr>
            <p:cNvPr id="69" name="Straight Arrow Connector 68">
              <a:extLst>
                <a:ext uri="{FF2B5EF4-FFF2-40B4-BE49-F238E27FC236}">
                  <a16:creationId xmlns:a16="http://schemas.microsoft.com/office/drawing/2014/main" id="{3719EB35-317E-B34C-A043-A6C46BBD85BC}"/>
                </a:ext>
              </a:extLst>
            </p:cNvPr>
            <p:cNvCxnSpPr>
              <a:cxnSpLocks/>
            </p:cNvCxnSpPr>
            <p:nvPr/>
          </p:nvCxnSpPr>
          <p:spPr>
            <a:xfrm flipV="1">
              <a:off x="3035300" y="4899783"/>
              <a:ext cx="4404360" cy="304800"/>
            </a:xfrm>
            <a:prstGeom prst="straightConnector1">
              <a:avLst/>
            </a:prstGeom>
            <a:ln w="15875">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BC6A6E55-470E-E841-95C7-221DBE0A5A1B}"/>
                </a:ext>
              </a:extLst>
            </p:cNvPr>
            <p:cNvGrpSpPr/>
            <p:nvPr/>
          </p:nvGrpSpPr>
          <p:grpSpPr>
            <a:xfrm>
              <a:off x="8190017" y="4789734"/>
              <a:ext cx="2990602" cy="341807"/>
              <a:chOff x="8182100" y="3501242"/>
              <a:chExt cx="2990602" cy="208198"/>
            </a:xfrm>
          </p:grpSpPr>
          <p:sp>
            <p:nvSpPr>
              <p:cNvPr id="71" name="TextBox 70">
                <a:extLst>
                  <a:ext uri="{FF2B5EF4-FFF2-40B4-BE49-F238E27FC236}">
                    <a16:creationId xmlns:a16="http://schemas.microsoft.com/office/drawing/2014/main" id="{C85619F1-6BB2-B144-BCC3-41A0D72D0AB8}"/>
                  </a:ext>
                </a:extLst>
              </p:cNvPr>
              <p:cNvSpPr txBox="1"/>
              <p:nvPr/>
            </p:nvSpPr>
            <p:spPr>
              <a:xfrm>
                <a:off x="8182100" y="3503224"/>
                <a:ext cx="1496291" cy="206216"/>
              </a:xfrm>
              <a:prstGeom prst="rect">
                <a:avLst/>
              </a:prstGeom>
              <a:noFill/>
              <a:ln>
                <a:noFill/>
              </a:ln>
            </p:spPr>
            <p:txBody>
              <a:bodyPr wrap="square" rtlCol="0">
                <a:spAutoFit/>
              </a:bodyPr>
              <a:lstStyle/>
              <a:p>
                <a:r>
                  <a:rPr lang="en-US" sz="1600" dirty="0"/>
                  <a:t>FE80::PC2</a:t>
                </a:r>
              </a:p>
            </p:txBody>
          </p:sp>
          <p:sp>
            <p:nvSpPr>
              <p:cNvPr id="72" name="TextBox 71">
                <a:extLst>
                  <a:ext uri="{FF2B5EF4-FFF2-40B4-BE49-F238E27FC236}">
                    <a16:creationId xmlns:a16="http://schemas.microsoft.com/office/drawing/2014/main" id="{EEC0DA64-EA94-0746-8A7E-47B4182120AC}"/>
                  </a:ext>
                </a:extLst>
              </p:cNvPr>
              <p:cNvSpPr txBox="1"/>
              <p:nvPr/>
            </p:nvSpPr>
            <p:spPr>
              <a:xfrm>
                <a:off x="9676411" y="3501242"/>
                <a:ext cx="1496291" cy="206216"/>
              </a:xfrm>
              <a:prstGeom prst="rect">
                <a:avLst/>
              </a:prstGeom>
              <a:noFill/>
              <a:ln>
                <a:noFill/>
              </a:ln>
            </p:spPr>
            <p:txBody>
              <a:bodyPr wrap="square" rtlCol="0">
                <a:spAutoFit/>
              </a:bodyPr>
              <a:lstStyle/>
              <a:p>
                <a:r>
                  <a:rPr lang="en-US" sz="1600" dirty="0"/>
                  <a:t>FE80::PC1</a:t>
                </a:r>
              </a:p>
            </p:txBody>
          </p:sp>
        </p:grpSp>
        <p:sp>
          <p:nvSpPr>
            <p:cNvPr id="73" name="Rectangle 4">
              <a:extLst>
                <a:ext uri="{FF2B5EF4-FFF2-40B4-BE49-F238E27FC236}">
                  <a16:creationId xmlns:a16="http://schemas.microsoft.com/office/drawing/2014/main" id="{EF27D457-4B58-9A4D-8D81-ACAF82AC6E46}"/>
                </a:ext>
              </a:extLst>
            </p:cNvPr>
            <p:cNvSpPr>
              <a:spLocks noChangeArrowheads="1"/>
            </p:cNvSpPr>
            <p:nvPr/>
          </p:nvSpPr>
          <p:spPr bwMode="auto">
            <a:xfrm rot="-240000">
              <a:off x="3668629" y="4930104"/>
              <a:ext cx="2899318" cy="263512"/>
            </a:xfrm>
            <a:prstGeom prst="rect">
              <a:avLst/>
            </a:prstGeom>
            <a:solidFill>
              <a:schemeClr val="accent4">
                <a:lumMod val="20000"/>
                <a:lumOff val="80000"/>
              </a:schemeClr>
            </a:solidFill>
            <a:ln w="9525">
              <a:noFill/>
              <a:miter lim="800000"/>
              <a:headEnd/>
              <a:tailEnd/>
            </a:ln>
            <a:effectLst>
              <a:prstShdw prst="shdw17" dist="17961" dir="2700000">
                <a:schemeClr val="hlink">
                  <a:gamma/>
                  <a:shade val="60000"/>
                  <a:invGamma/>
                  <a:alpha val="74998"/>
                </a:schemeClr>
              </a:prstShdw>
            </a:effectLst>
          </p:spPr>
          <p:txBody>
            <a:bodyPr wrap="none" anchor="ctr"/>
            <a:lstStyle/>
            <a:p>
              <a:pPr algn="ctr" eaLnBrk="0" hangingPunct="0"/>
              <a:r>
                <a:rPr lang="en-US" sz="1400" dirty="0">
                  <a:cs typeface="Consolas" panose="020B0609020204030204" pitchFamily="49" charset="0"/>
                </a:rPr>
                <a:t>Neighbor Advertisement for FE80::PC2</a:t>
              </a:r>
              <a:endParaRPr lang="en-US" sz="1400" dirty="0">
                <a:ea typeface="ＭＳ Ｐゴシック" pitchFamily="-108" charset="-128"/>
                <a:cs typeface="Consolas" panose="020B0609020204030204" pitchFamily="49" charset="0"/>
              </a:endParaRPr>
            </a:p>
          </p:txBody>
        </p:sp>
      </p:grpSp>
      <p:grpSp>
        <p:nvGrpSpPr>
          <p:cNvPr id="25" name="Group 24">
            <a:extLst>
              <a:ext uri="{FF2B5EF4-FFF2-40B4-BE49-F238E27FC236}">
                <a16:creationId xmlns:a16="http://schemas.microsoft.com/office/drawing/2014/main" id="{530F3D50-5198-AB47-A1A7-EC3A6571BF0A}"/>
              </a:ext>
            </a:extLst>
          </p:cNvPr>
          <p:cNvGrpSpPr/>
          <p:nvPr/>
        </p:nvGrpSpPr>
        <p:grpSpPr>
          <a:xfrm>
            <a:off x="3035300" y="5108384"/>
            <a:ext cx="8143342" cy="450477"/>
            <a:chOff x="3035300" y="5108384"/>
            <a:chExt cx="8143342" cy="450477"/>
          </a:xfrm>
        </p:grpSpPr>
        <p:grpSp>
          <p:nvGrpSpPr>
            <p:cNvPr id="74" name="Group 73">
              <a:extLst>
                <a:ext uri="{FF2B5EF4-FFF2-40B4-BE49-F238E27FC236}">
                  <a16:creationId xmlns:a16="http://schemas.microsoft.com/office/drawing/2014/main" id="{F1B75185-1370-E747-825A-EA0BF2C4D86E}"/>
                </a:ext>
              </a:extLst>
            </p:cNvPr>
            <p:cNvGrpSpPr/>
            <p:nvPr/>
          </p:nvGrpSpPr>
          <p:grpSpPr>
            <a:xfrm>
              <a:off x="8188040" y="5108384"/>
              <a:ext cx="2990602" cy="341807"/>
              <a:chOff x="8182100" y="3501242"/>
              <a:chExt cx="2990602" cy="208198"/>
            </a:xfrm>
          </p:grpSpPr>
          <p:sp>
            <p:nvSpPr>
              <p:cNvPr id="75" name="TextBox 74">
                <a:extLst>
                  <a:ext uri="{FF2B5EF4-FFF2-40B4-BE49-F238E27FC236}">
                    <a16:creationId xmlns:a16="http://schemas.microsoft.com/office/drawing/2014/main" id="{139A073F-1243-8447-A3BA-6DA991CA19B0}"/>
                  </a:ext>
                </a:extLst>
              </p:cNvPr>
              <p:cNvSpPr txBox="1"/>
              <p:nvPr/>
            </p:nvSpPr>
            <p:spPr>
              <a:xfrm>
                <a:off x="8182100" y="3503224"/>
                <a:ext cx="1496291" cy="206216"/>
              </a:xfrm>
              <a:prstGeom prst="rect">
                <a:avLst/>
              </a:prstGeom>
              <a:noFill/>
              <a:ln>
                <a:noFill/>
              </a:ln>
            </p:spPr>
            <p:txBody>
              <a:bodyPr wrap="square" rtlCol="0">
                <a:spAutoFit/>
              </a:bodyPr>
              <a:lstStyle/>
              <a:p>
                <a:r>
                  <a:rPr lang="en-US" sz="1600" dirty="0"/>
                  <a:t>FE80::PC2</a:t>
                </a:r>
              </a:p>
            </p:txBody>
          </p:sp>
          <p:sp>
            <p:nvSpPr>
              <p:cNvPr id="76" name="TextBox 75">
                <a:extLst>
                  <a:ext uri="{FF2B5EF4-FFF2-40B4-BE49-F238E27FC236}">
                    <a16:creationId xmlns:a16="http://schemas.microsoft.com/office/drawing/2014/main" id="{9C9840BD-76CE-044C-855E-D7305018AD49}"/>
                  </a:ext>
                </a:extLst>
              </p:cNvPr>
              <p:cNvSpPr txBox="1"/>
              <p:nvPr/>
            </p:nvSpPr>
            <p:spPr>
              <a:xfrm>
                <a:off x="9676411" y="3501242"/>
                <a:ext cx="1496291" cy="206216"/>
              </a:xfrm>
              <a:prstGeom prst="rect">
                <a:avLst/>
              </a:prstGeom>
              <a:noFill/>
              <a:ln>
                <a:noFill/>
              </a:ln>
            </p:spPr>
            <p:txBody>
              <a:bodyPr wrap="square" rtlCol="0">
                <a:spAutoFit/>
              </a:bodyPr>
              <a:lstStyle/>
              <a:p>
                <a:r>
                  <a:rPr lang="en-US" sz="1600" dirty="0"/>
                  <a:t>FE80::PC1</a:t>
                </a:r>
              </a:p>
            </p:txBody>
          </p:sp>
        </p:grpSp>
        <p:cxnSp>
          <p:nvCxnSpPr>
            <p:cNvPr id="77" name="Straight Arrow Connector 76">
              <a:extLst>
                <a:ext uri="{FF2B5EF4-FFF2-40B4-BE49-F238E27FC236}">
                  <a16:creationId xmlns:a16="http://schemas.microsoft.com/office/drawing/2014/main" id="{6C4896A1-68D9-E245-9030-22A80B192B5D}"/>
                </a:ext>
              </a:extLst>
            </p:cNvPr>
            <p:cNvCxnSpPr>
              <a:cxnSpLocks/>
            </p:cNvCxnSpPr>
            <p:nvPr/>
          </p:nvCxnSpPr>
          <p:spPr>
            <a:xfrm flipV="1">
              <a:off x="3035300" y="5254061"/>
              <a:ext cx="4404360" cy="304800"/>
            </a:xfrm>
            <a:prstGeom prst="straightConnector1">
              <a:avLst/>
            </a:prstGeom>
            <a:ln w="15875">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78" name="Rectangle 4">
              <a:extLst>
                <a:ext uri="{FF2B5EF4-FFF2-40B4-BE49-F238E27FC236}">
                  <a16:creationId xmlns:a16="http://schemas.microsoft.com/office/drawing/2014/main" id="{8332E88F-01A2-874F-BEF9-4F1305CA4250}"/>
                </a:ext>
              </a:extLst>
            </p:cNvPr>
            <p:cNvSpPr>
              <a:spLocks noChangeArrowheads="1"/>
            </p:cNvSpPr>
            <p:nvPr/>
          </p:nvSpPr>
          <p:spPr bwMode="auto">
            <a:xfrm rot="-240000">
              <a:off x="3668629" y="5284382"/>
              <a:ext cx="2899318" cy="263512"/>
            </a:xfrm>
            <a:prstGeom prst="rect">
              <a:avLst/>
            </a:prstGeom>
            <a:solidFill>
              <a:schemeClr val="accent4">
                <a:lumMod val="20000"/>
                <a:lumOff val="80000"/>
              </a:schemeClr>
            </a:solidFill>
            <a:ln w="9525">
              <a:noFill/>
              <a:miter lim="800000"/>
              <a:headEnd/>
              <a:tailEnd/>
            </a:ln>
            <a:effectLst>
              <a:prstShdw prst="shdw17" dist="17961" dir="2700000">
                <a:schemeClr val="hlink">
                  <a:gamma/>
                  <a:shade val="60000"/>
                  <a:invGamma/>
                  <a:alpha val="74998"/>
                </a:schemeClr>
              </a:prstShdw>
            </a:effectLst>
          </p:spPr>
          <p:txBody>
            <a:bodyPr wrap="none" anchor="ctr"/>
            <a:lstStyle/>
            <a:p>
              <a:pPr algn="ctr" eaLnBrk="0" hangingPunct="0"/>
              <a:r>
                <a:rPr lang="en-US" sz="1400" dirty="0">
                  <a:cs typeface="Consolas" panose="020B0609020204030204" pitchFamily="49" charset="0"/>
                </a:rPr>
                <a:t>Neighbor Solicitation for FE80::PC1</a:t>
              </a:r>
              <a:endParaRPr lang="en-US" sz="1400" dirty="0">
                <a:ea typeface="ＭＳ Ｐゴシック" pitchFamily="-108" charset="-128"/>
                <a:cs typeface="Consolas" panose="020B0609020204030204" pitchFamily="49" charset="0"/>
              </a:endParaRPr>
            </a:p>
          </p:txBody>
        </p:sp>
      </p:grpSp>
      <p:grpSp>
        <p:nvGrpSpPr>
          <p:cNvPr id="26" name="Group 25">
            <a:extLst>
              <a:ext uri="{FF2B5EF4-FFF2-40B4-BE49-F238E27FC236}">
                <a16:creationId xmlns:a16="http://schemas.microsoft.com/office/drawing/2014/main" id="{1CC854CF-E633-DF44-A54B-BD6B993C59D5}"/>
              </a:ext>
            </a:extLst>
          </p:cNvPr>
          <p:cNvGrpSpPr/>
          <p:nvPr/>
        </p:nvGrpSpPr>
        <p:grpSpPr>
          <a:xfrm>
            <a:off x="3035300" y="5873559"/>
            <a:ext cx="8121573" cy="453101"/>
            <a:chOff x="3035300" y="5873559"/>
            <a:chExt cx="8121573" cy="453101"/>
          </a:xfrm>
        </p:grpSpPr>
        <p:grpSp>
          <p:nvGrpSpPr>
            <p:cNvPr id="79" name="Group 78">
              <a:extLst>
                <a:ext uri="{FF2B5EF4-FFF2-40B4-BE49-F238E27FC236}">
                  <a16:creationId xmlns:a16="http://schemas.microsoft.com/office/drawing/2014/main" id="{C7EEB0FD-1774-5F43-BCA6-4CD77695F127}"/>
                </a:ext>
              </a:extLst>
            </p:cNvPr>
            <p:cNvGrpSpPr/>
            <p:nvPr/>
          </p:nvGrpSpPr>
          <p:grpSpPr>
            <a:xfrm>
              <a:off x="8166271" y="5984851"/>
              <a:ext cx="2990602" cy="341809"/>
              <a:chOff x="8182100" y="3501242"/>
              <a:chExt cx="2990602" cy="208199"/>
            </a:xfrm>
          </p:grpSpPr>
          <p:sp>
            <p:nvSpPr>
              <p:cNvPr id="80" name="TextBox 79">
                <a:extLst>
                  <a:ext uri="{FF2B5EF4-FFF2-40B4-BE49-F238E27FC236}">
                    <a16:creationId xmlns:a16="http://schemas.microsoft.com/office/drawing/2014/main" id="{8BB37498-53E6-A542-935D-6C0F13C7D7F1}"/>
                  </a:ext>
                </a:extLst>
              </p:cNvPr>
              <p:cNvSpPr txBox="1"/>
              <p:nvPr/>
            </p:nvSpPr>
            <p:spPr>
              <a:xfrm>
                <a:off x="8182100" y="3503224"/>
                <a:ext cx="1496291" cy="206217"/>
              </a:xfrm>
              <a:prstGeom prst="rect">
                <a:avLst/>
              </a:prstGeom>
              <a:noFill/>
              <a:ln>
                <a:noFill/>
              </a:ln>
            </p:spPr>
            <p:txBody>
              <a:bodyPr wrap="square" rtlCol="0">
                <a:spAutoFit/>
              </a:bodyPr>
              <a:lstStyle/>
              <a:p>
                <a:r>
                  <a:rPr lang="en-US" sz="1600" dirty="0">
                    <a:cs typeface="Consolas" panose="020B0609020204030204" pitchFamily="49" charset="0"/>
                  </a:rPr>
                  <a:t>FE80::PC1</a:t>
                </a:r>
                <a:endParaRPr lang="en-US" sz="1600" dirty="0"/>
              </a:p>
            </p:txBody>
          </p:sp>
          <p:sp>
            <p:nvSpPr>
              <p:cNvPr id="81" name="TextBox 80">
                <a:extLst>
                  <a:ext uri="{FF2B5EF4-FFF2-40B4-BE49-F238E27FC236}">
                    <a16:creationId xmlns:a16="http://schemas.microsoft.com/office/drawing/2014/main" id="{2BD1B3EE-2224-1049-B47B-E792F13D1A98}"/>
                  </a:ext>
                </a:extLst>
              </p:cNvPr>
              <p:cNvSpPr txBox="1"/>
              <p:nvPr/>
            </p:nvSpPr>
            <p:spPr>
              <a:xfrm>
                <a:off x="9676411" y="3501242"/>
                <a:ext cx="1496291" cy="206216"/>
              </a:xfrm>
              <a:prstGeom prst="rect">
                <a:avLst/>
              </a:prstGeom>
              <a:noFill/>
              <a:ln>
                <a:noFill/>
              </a:ln>
            </p:spPr>
            <p:txBody>
              <a:bodyPr wrap="square" rtlCol="0">
                <a:spAutoFit/>
              </a:bodyPr>
              <a:lstStyle/>
              <a:p>
                <a:r>
                  <a:rPr lang="en-US" sz="1600" dirty="0"/>
                  <a:t>FE80::PC2</a:t>
                </a:r>
              </a:p>
            </p:txBody>
          </p:sp>
        </p:grpSp>
        <p:cxnSp>
          <p:nvCxnSpPr>
            <p:cNvPr id="82" name="Straight Arrow Connector 81">
              <a:extLst>
                <a:ext uri="{FF2B5EF4-FFF2-40B4-BE49-F238E27FC236}">
                  <a16:creationId xmlns:a16="http://schemas.microsoft.com/office/drawing/2014/main" id="{F0521C7D-9754-9449-B0DA-A71784B19A64}"/>
                </a:ext>
              </a:extLst>
            </p:cNvPr>
            <p:cNvCxnSpPr/>
            <p:nvPr/>
          </p:nvCxnSpPr>
          <p:spPr>
            <a:xfrm>
              <a:off x="3035300" y="5873559"/>
              <a:ext cx="4404360" cy="304800"/>
            </a:xfrm>
            <a:prstGeom prst="straightConnector1">
              <a:avLst/>
            </a:prstGeom>
            <a:ln w="15875">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83" name="Rectangle 4">
              <a:extLst>
                <a:ext uri="{FF2B5EF4-FFF2-40B4-BE49-F238E27FC236}">
                  <a16:creationId xmlns:a16="http://schemas.microsoft.com/office/drawing/2014/main" id="{898D6A4E-32CB-D642-871B-2518656C34BD}"/>
                </a:ext>
              </a:extLst>
            </p:cNvPr>
            <p:cNvSpPr>
              <a:spLocks noChangeArrowheads="1"/>
            </p:cNvSpPr>
            <p:nvPr/>
          </p:nvSpPr>
          <p:spPr bwMode="auto">
            <a:xfrm rot="240000">
              <a:off x="3668237" y="5912583"/>
              <a:ext cx="3036704" cy="257057"/>
            </a:xfrm>
            <a:prstGeom prst="rect">
              <a:avLst/>
            </a:prstGeom>
            <a:solidFill>
              <a:schemeClr val="accent4">
                <a:lumMod val="20000"/>
                <a:lumOff val="80000"/>
              </a:schemeClr>
            </a:solidFill>
            <a:ln w="9525">
              <a:noFill/>
              <a:miter lim="800000"/>
              <a:headEnd/>
              <a:tailEnd/>
            </a:ln>
            <a:effectLst>
              <a:prstShdw prst="shdw17" dist="17961" dir="2700000">
                <a:schemeClr val="hlink">
                  <a:gamma/>
                  <a:shade val="60000"/>
                  <a:invGamma/>
                  <a:alpha val="74998"/>
                </a:schemeClr>
              </a:prstShdw>
            </a:effectLst>
          </p:spPr>
          <p:txBody>
            <a:bodyPr wrap="none" anchor="ctr"/>
            <a:lstStyle/>
            <a:p>
              <a:pPr algn="ctr" eaLnBrk="0" hangingPunct="0"/>
              <a:r>
                <a:rPr lang="en-US" sz="1400" dirty="0">
                  <a:cs typeface="Consolas" panose="020B0609020204030204" pitchFamily="49" charset="0"/>
                </a:rPr>
                <a:t>Neighbor Advertisement for FE80::PC1</a:t>
              </a:r>
              <a:endParaRPr lang="en-US" sz="1400" dirty="0">
                <a:ea typeface="ＭＳ Ｐゴシック" pitchFamily="-108" charset="-128"/>
                <a:cs typeface="Consolas" panose="020B0609020204030204" pitchFamily="49" charset="0"/>
              </a:endParaRPr>
            </a:p>
          </p:txBody>
        </p:sp>
      </p:grpSp>
      <p:sp>
        <p:nvSpPr>
          <p:cNvPr id="84" name="Rectangle 83">
            <a:extLst>
              <a:ext uri="{FF2B5EF4-FFF2-40B4-BE49-F238E27FC236}">
                <a16:creationId xmlns:a16="http://schemas.microsoft.com/office/drawing/2014/main" id="{EF6EE6B5-583D-3A48-A7FF-A562C7CA1196}"/>
              </a:ext>
            </a:extLst>
          </p:cNvPr>
          <p:cNvSpPr/>
          <p:nvPr/>
        </p:nvSpPr>
        <p:spPr>
          <a:xfrm>
            <a:off x="253539" y="1718032"/>
            <a:ext cx="1409006" cy="968278"/>
          </a:xfrm>
          <a:prstGeom prst="rect">
            <a:avLst/>
          </a:prstGeom>
          <a:solidFill>
            <a:schemeClr val="accent5">
              <a:lumMod val="20000"/>
              <a:lumOff val="80000"/>
            </a:schemeClr>
          </a:solidFill>
        </p:spPr>
        <p:txBody>
          <a:bodyPr wrap="square">
            <a:spAutoFit/>
          </a:bodyPr>
          <a:lstStyle/>
          <a:p>
            <a:pPr>
              <a:lnSpc>
                <a:spcPct val="107000"/>
              </a:lnSpc>
              <a:spcAft>
                <a:spcPts val="800"/>
              </a:spcAft>
              <a:tabLst>
                <a:tab pos="228600" algn="l"/>
                <a:tab pos="457200" algn="l"/>
                <a:tab pos="685800" algn="l"/>
                <a:tab pos="914400" algn="l"/>
                <a:tab pos="1143000" algn="l"/>
                <a:tab pos="1371600" algn="l"/>
                <a:tab pos="1600200" algn="l"/>
                <a:tab pos="1828800" algn="l"/>
              </a:tabLst>
            </a:pPr>
            <a:r>
              <a:rPr lang="en-US" dirty="0">
                <a:latin typeface="Calibri" panose="020F0502020204030204" pitchFamily="34" charset="0"/>
                <a:ea typeface="Calibri" panose="020F0502020204030204" pitchFamily="34" charset="0"/>
                <a:cs typeface="Calibri" panose="020F0502020204030204" pitchFamily="34" charset="0"/>
              </a:rPr>
              <a:t>ICMP messages are omitted</a:t>
            </a:r>
            <a:endParaRPr lang="en-CA"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862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up)">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up)">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3"/>
          <p:cNvSpPr>
            <a:spLocks noGrp="1" noChangeArrowheads="1"/>
          </p:cNvSpPr>
          <p:nvPr>
            <p:ph idx="1"/>
          </p:nvPr>
        </p:nvSpPr>
        <p:spPr>
          <a:xfrm>
            <a:off x="838199" y="1635760"/>
            <a:ext cx="10955215" cy="4541203"/>
          </a:xfrm>
        </p:spPr>
        <p:txBody>
          <a:bodyPr>
            <a:normAutofit/>
          </a:bodyPr>
          <a:lstStyle/>
          <a:p>
            <a:r>
              <a:rPr lang="en-US" dirty="0">
                <a:ea typeface="ＭＳ Ｐゴシック" pitchFamily="34" charset="-128"/>
              </a:rPr>
              <a:t>Used to determine uniqueness of an IPv6 address on a link</a:t>
            </a:r>
          </a:p>
          <a:p>
            <a:r>
              <a:rPr lang="en-US" dirty="0">
                <a:ea typeface="ＭＳ Ｐゴシック" pitchFamily="34" charset="-128"/>
              </a:rPr>
              <a:t>When a network address is configured at H1:</a:t>
            </a:r>
            <a:endParaRPr lang="en-US" sz="2400" dirty="0">
              <a:ea typeface="ＭＳ Ｐゴシック" pitchFamily="34" charset="-128"/>
            </a:endParaRPr>
          </a:p>
          <a:p>
            <a:pPr lvl="1"/>
            <a:r>
              <a:rPr lang="en-US" dirty="0">
                <a:ea typeface="ＭＳ Ｐゴシック" pitchFamily="34" charset="-128"/>
              </a:rPr>
              <a:t>H1 starts listening to the solicited node multicast address (derived from H1’s configured address)</a:t>
            </a:r>
          </a:p>
          <a:p>
            <a:pPr lvl="1"/>
            <a:r>
              <a:rPr lang="en-US" dirty="0">
                <a:ea typeface="ＭＳ Ｐゴシック" pitchFamily="34" charset="-128"/>
              </a:rPr>
              <a:t>H1 sends an ICMP Neighbor Solicitation with its own address as target </a:t>
            </a:r>
            <a:br>
              <a:rPr lang="en-US" dirty="0">
                <a:ea typeface="ＭＳ Ｐゴシック" pitchFamily="34" charset="-128"/>
              </a:rPr>
            </a:br>
            <a:r>
              <a:rPr lang="en-US" sz="2000" dirty="0">
                <a:ea typeface="ＭＳ Ｐゴシック" pitchFamily="34" charset="-128"/>
              </a:rPr>
              <a:t>(with source address :: and the destination set to H1’s solicited node multicast address)</a:t>
            </a:r>
          </a:p>
          <a:p>
            <a:pPr lvl="2"/>
            <a:r>
              <a:rPr lang="en-US" sz="2400" dirty="0">
                <a:solidFill>
                  <a:schemeClr val="accent5">
                    <a:lumMod val="75000"/>
                  </a:schemeClr>
                </a:solidFill>
                <a:ea typeface="ＭＳ Ｐゴシック" pitchFamily="34" charset="-128"/>
              </a:rPr>
              <a:t>If there is no response</a:t>
            </a:r>
            <a:r>
              <a:rPr lang="en-US" sz="2400" dirty="0">
                <a:ea typeface="ＭＳ Ｐゴシック" pitchFamily="34" charset="-128"/>
              </a:rPr>
              <a:t>, the configured address is considered unique</a:t>
            </a:r>
          </a:p>
          <a:p>
            <a:pPr lvl="2"/>
            <a:r>
              <a:rPr lang="en-US" sz="2400" dirty="0">
                <a:solidFill>
                  <a:schemeClr val="accent5">
                    <a:lumMod val="75000"/>
                  </a:schemeClr>
                </a:solidFill>
                <a:ea typeface="ＭＳ Ｐゴシック" pitchFamily="34" charset="-128"/>
              </a:rPr>
              <a:t>If there is a response</a:t>
            </a:r>
            <a:r>
              <a:rPr lang="en-US" sz="2400" dirty="0">
                <a:ea typeface="ＭＳ Ｐゴシック" pitchFamily="34" charset="-128"/>
              </a:rPr>
              <a:t>, a duplicate address has been detected. </a:t>
            </a:r>
            <a:br>
              <a:rPr lang="en-US" sz="2400" dirty="0">
                <a:ea typeface="ＭＳ Ｐゴシック" pitchFamily="34" charset="-128"/>
              </a:rPr>
            </a:br>
            <a:r>
              <a:rPr lang="en-US" sz="2400" dirty="0">
                <a:ea typeface="ＭＳ Ｐゴシック" pitchFamily="34" charset="-128"/>
              </a:rPr>
              <a:t>H1 marks the address as unavailable and stops listening to the solicited node multicast address. </a:t>
            </a:r>
          </a:p>
          <a:p>
            <a:pPr>
              <a:buFontTx/>
              <a:buNone/>
            </a:pPr>
            <a:endParaRPr lang="en-US" sz="2000" dirty="0">
              <a:ea typeface="ＭＳ Ｐゴシック" pitchFamily="34" charset="-128"/>
            </a:endParaRPr>
          </a:p>
        </p:txBody>
      </p:sp>
      <p:sp>
        <p:nvSpPr>
          <p:cNvPr id="13316" name="Rectangle 2"/>
          <p:cNvSpPr>
            <a:spLocks noGrp="1" noChangeArrowheads="1"/>
          </p:cNvSpPr>
          <p:nvPr>
            <p:ph type="title"/>
          </p:nvPr>
        </p:nvSpPr>
        <p:spPr/>
        <p:txBody>
          <a:bodyPr>
            <a:normAutofit/>
          </a:bodyPr>
          <a:lstStyle/>
          <a:p>
            <a:r>
              <a:rPr lang="en-US" dirty="0">
                <a:ea typeface="ＭＳ Ｐゴシック" pitchFamily="34" charset="-128"/>
              </a:rPr>
              <a:t>Duplicate Address Detection (DAD)</a:t>
            </a:r>
          </a:p>
        </p:txBody>
      </p:sp>
      <p:sp>
        <p:nvSpPr>
          <p:cNvPr id="2" name="Slide Number Placeholder 1">
            <a:extLst>
              <a:ext uri="{FF2B5EF4-FFF2-40B4-BE49-F238E27FC236}">
                <a16:creationId xmlns:a16="http://schemas.microsoft.com/office/drawing/2014/main" id="{A6FBABCE-A098-464C-80CF-77D22235B750}"/>
              </a:ext>
            </a:extLst>
          </p:cNvPr>
          <p:cNvSpPr>
            <a:spLocks noGrp="1"/>
          </p:cNvSpPr>
          <p:nvPr>
            <p:ph type="sldNum" sz="quarter" idx="12"/>
          </p:nvPr>
        </p:nvSpPr>
        <p:spPr/>
        <p:txBody>
          <a:bodyPr/>
          <a:lstStyle/>
          <a:p>
            <a:fld id="{6DDFBD2C-A080-5A4B-B075-F8D248F9258F}" type="slidenum">
              <a:rPr lang="en-US" smtClean="0"/>
              <a:t>72</a:t>
            </a:fld>
            <a:endParaRPr lang="en-US" dirty="0"/>
          </a:p>
        </p:txBody>
      </p:sp>
    </p:spTree>
    <p:extLst>
      <p:ext uri="{BB962C8B-B14F-4D97-AF65-F5344CB8AC3E}">
        <p14:creationId xmlns:p14="http://schemas.microsoft.com/office/powerpoint/2010/main" val="25165138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5FC63-CAFE-2548-A2F8-12C586199918}"/>
              </a:ext>
            </a:extLst>
          </p:cNvPr>
          <p:cNvSpPr>
            <a:spLocks noGrp="1"/>
          </p:cNvSpPr>
          <p:nvPr>
            <p:ph type="ctrTitle"/>
          </p:nvPr>
        </p:nvSpPr>
        <p:spPr/>
        <p:txBody>
          <a:bodyPr>
            <a:normAutofit/>
          </a:bodyPr>
          <a:lstStyle/>
          <a:p>
            <a:r>
              <a:rPr lang="en-US" dirty="0"/>
              <a:t>Address Resolution for Multicast</a:t>
            </a:r>
            <a:endParaRPr lang="en-US" b="1" dirty="0"/>
          </a:p>
        </p:txBody>
      </p:sp>
      <p:sp>
        <p:nvSpPr>
          <p:cNvPr id="4" name="Rectangle 3">
            <a:extLst>
              <a:ext uri="{FF2B5EF4-FFF2-40B4-BE49-F238E27FC236}">
                <a16:creationId xmlns:a16="http://schemas.microsoft.com/office/drawing/2014/main" id="{EDBB11A0-3853-DA47-BF14-6C75B9BB2A7F}"/>
              </a:ext>
            </a:extLst>
          </p:cNvPr>
          <p:cNvSpPr/>
          <p:nvPr/>
        </p:nvSpPr>
        <p:spPr>
          <a:xfrm>
            <a:off x="-99733" y="1117787"/>
            <a:ext cx="12391465" cy="510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7">
            <a:extLst>
              <a:ext uri="{FF2B5EF4-FFF2-40B4-BE49-F238E27FC236}">
                <a16:creationId xmlns:a16="http://schemas.microsoft.com/office/drawing/2014/main" id="{3A6BFA4A-B0A8-C447-B104-938B98B75702}"/>
              </a:ext>
            </a:extLst>
          </p:cNvPr>
          <p:cNvSpPr>
            <a:spLocks noGrp="1"/>
          </p:cNvSpPr>
          <p:nvPr>
            <p:ph type="subTitle" idx="1"/>
          </p:nvPr>
        </p:nvSpPr>
        <p:spPr/>
        <p:txBody>
          <a:bodyPr/>
          <a:lstStyle/>
          <a:p>
            <a:endParaRPr lang="en-US"/>
          </a:p>
        </p:txBody>
      </p:sp>
      <p:sp>
        <p:nvSpPr>
          <p:cNvPr id="3" name="Slide Number Placeholder 2">
            <a:extLst>
              <a:ext uri="{FF2B5EF4-FFF2-40B4-BE49-F238E27FC236}">
                <a16:creationId xmlns:a16="http://schemas.microsoft.com/office/drawing/2014/main" id="{6C9949B7-AC15-8E46-A43F-409E78B3CD1C}"/>
              </a:ext>
            </a:extLst>
          </p:cNvPr>
          <p:cNvSpPr>
            <a:spLocks noGrp="1"/>
          </p:cNvSpPr>
          <p:nvPr>
            <p:ph type="sldNum" sz="quarter" idx="12"/>
          </p:nvPr>
        </p:nvSpPr>
        <p:spPr/>
        <p:txBody>
          <a:bodyPr/>
          <a:lstStyle/>
          <a:p>
            <a:fld id="{6DDFBD2C-A080-5A4B-B075-F8D248F9258F}" type="slidenum">
              <a:rPr lang="en-US" smtClean="0"/>
              <a:t>73</a:t>
            </a:fld>
            <a:endParaRPr lang="en-US"/>
          </a:p>
        </p:txBody>
      </p:sp>
    </p:spTree>
    <p:extLst>
      <p:ext uri="{BB962C8B-B14F-4D97-AF65-F5344CB8AC3E}">
        <p14:creationId xmlns:p14="http://schemas.microsoft.com/office/powerpoint/2010/main" val="5437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F15EA-555D-7C4C-91BE-DA7EFA62E058}"/>
              </a:ext>
            </a:extLst>
          </p:cNvPr>
          <p:cNvSpPr>
            <a:spLocks noGrp="1"/>
          </p:cNvSpPr>
          <p:nvPr>
            <p:ph type="title"/>
          </p:nvPr>
        </p:nvSpPr>
        <p:spPr/>
        <p:txBody>
          <a:bodyPr/>
          <a:lstStyle/>
          <a:p>
            <a:r>
              <a:rPr lang="en-US" dirty="0"/>
              <a:t>Address Translation</a:t>
            </a:r>
          </a:p>
        </p:txBody>
      </p:sp>
      <p:sp>
        <p:nvSpPr>
          <p:cNvPr id="9" name="Text Placeholder 8">
            <a:extLst>
              <a:ext uri="{FF2B5EF4-FFF2-40B4-BE49-F238E27FC236}">
                <a16:creationId xmlns:a16="http://schemas.microsoft.com/office/drawing/2014/main" id="{67BB184C-4DD3-7F46-B3C6-060A8FCBC429}"/>
              </a:ext>
            </a:extLst>
          </p:cNvPr>
          <p:cNvSpPr>
            <a:spLocks noGrp="1"/>
          </p:cNvSpPr>
          <p:nvPr>
            <p:ph type="body" sz="half" idx="1"/>
          </p:nvPr>
        </p:nvSpPr>
        <p:spPr>
          <a:xfrm>
            <a:off x="586154" y="1628774"/>
            <a:ext cx="3575538" cy="4619625"/>
          </a:xfrm>
          <a:ln>
            <a:solidFill>
              <a:schemeClr val="accent5">
                <a:lumMod val="75000"/>
              </a:schemeClr>
            </a:solidFill>
          </a:ln>
        </p:spPr>
        <p:txBody>
          <a:bodyPr/>
          <a:lstStyle/>
          <a:p>
            <a:pPr marL="0" indent="0" algn="ctr">
              <a:buNone/>
            </a:pPr>
            <a:r>
              <a:rPr lang="en-US" b="1" dirty="0">
                <a:solidFill>
                  <a:schemeClr val="accent1">
                    <a:lumMod val="75000"/>
                  </a:schemeClr>
                </a:solidFill>
              </a:rPr>
              <a:t>Unicast</a:t>
            </a:r>
          </a:p>
          <a:p>
            <a:pPr marL="0" indent="0">
              <a:buNone/>
            </a:pPr>
            <a:endParaRPr lang="en-US" dirty="0"/>
          </a:p>
          <a:p>
            <a:pPr marL="0" indent="0" algn="ctr">
              <a:buNone/>
            </a:pPr>
            <a:r>
              <a:rPr lang="en-US" dirty="0">
                <a:latin typeface="Consolas" panose="020B0609020204030204" pitchFamily="49" charset="0"/>
                <a:cs typeface="Consolas" panose="020B0609020204030204" pitchFamily="49" charset="0"/>
              </a:rPr>
              <a:t>128.100.11.60</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dirty="0">
                <a:latin typeface="Consolas" panose="020B0609020204030204" pitchFamily="49" charset="0"/>
                <a:cs typeface="Consolas" panose="020B0609020204030204" pitchFamily="49" charset="0"/>
              </a:rPr>
              <a:t>00:a0:24:71:e4:44</a:t>
            </a:r>
          </a:p>
        </p:txBody>
      </p:sp>
      <p:sp>
        <p:nvSpPr>
          <p:cNvPr id="11" name="Text Placeholder 8">
            <a:extLst>
              <a:ext uri="{FF2B5EF4-FFF2-40B4-BE49-F238E27FC236}">
                <a16:creationId xmlns:a16="http://schemas.microsoft.com/office/drawing/2014/main" id="{9655345B-554A-CB46-ACC4-EF983B180F17}"/>
              </a:ext>
            </a:extLst>
          </p:cNvPr>
          <p:cNvSpPr txBox="1">
            <a:spLocks/>
          </p:cNvSpPr>
          <p:nvPr/>
        </p:nvSpPr>
        <p:spPr>
          <a:xfrm>
            <a:off x="4489939" y="1628775"/>
            <a:ext cx="3575538" cy="46196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3" name="Text Placeholder 8">
            <a:extLst>
              <a:ext uri="{FF2B5EF4-FFF2-40B4-BE49-F238E27FC236}">
                <a16:creationId xmlns:a16="http://schemas.microsoft.com/office/drawing/2014/main" id="{066F16A2-E394-E74A-9A4B-D6AE3D07E7C3}"/>
              </a:ext>
            </a:extLst>
          </p:cNvPr>
          <p:cNvSpPr txBox="1">
            <a:spLocks/>
          </p:cNvSpPr>
          <p:nvPr/>
        </p:nvSpPr>
        <p:spPr>
          <a:xfrm>
            <a:off x="4511824" y="1628800"/>
            <a:ext cx="3575538" cy="46196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6" name="Down Arrow 15">
            <a:extLst>
              <a:ext uri="{FF2B5EF4-FFF2-40B4-BE49-F238E27FC236}">
                <a16:creationId xmlns:a16="http://schemas.microsoft.com/office/drawing/2014/main" id="{D362C415-F337-3E4A-97F8-79D883FDA1A8}"/>
              </a:ext>
            </a:extLst>
          </p:cNvPr>
          <p:cNvSpPr/>
          <p:nvPr/>
        </p:nvSpPr>
        <p:spPr>
          <a:xfrm>
            <a:off x="2086708" y="3352800"/>
            <a:ext cx="386861" cy="13950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DE809DB-E7AE-4F45-BCFC-A8B52A51B84F}"/>
              </a:ext>
            </a:extLst>
          </p:cNvPr>
          <p:cNvSpPr txBox="1"/>
          <p:nvPr/>
        </p:nvSpPr>
        <p:spPr>
          <a:xfrm>
            <a:off x="2579077" y="3622431"/>
            <a:ext cx="921757" cy="646331"/>
          </a:xfrm>
          <a:prstGeom prst="rect">
            <a:avLst/>
          </a:prstGeom>
          <a:noFill/>
        </p:spPr>
        <p:txBody>
          <a:bodyPr wrap="square" rtlCol="0">
            <a:spAutoFit/>
          </a:bodyPr>
          <a:lstStyle/>
          <a:p>
            <a:r>
              <a:rPr lang="en-US" dirty="0"/>
              <a:t>ARP or</a:t>
            </a:r>
            <a:br>
              <a:rPr lang="en-US" dirty="0"/>
            </a:br>
            <a:r>
              <a:rPr lang="en-US" dirty="0"/>
              <a:t>NDP </a:t>
            </a:r>
          </a:p>
        </p:txBody>
      </p:sp>
      <p:sp>
        <p:nvSpPr>
          <p:cNvPr id="21" name="Text Placeholder 8">
            <a:extLst>
              <a:ext uri="{FF2B5EF4-FFF2-40B4-BE49-F238E27FC236}">
                <a16:creationId xmlns:a16="http://schemas.microsoft.com/office/drawing/2014/main" id="{B8E8523B-ACE7-384A-9EAE-0EA47C769CA4}"/>
              </a:ext>
            </a:extLst>
          </p:cNvPr>
          <p:cNvSpPr txBox="1">
            <a:spLocks/>
          </p:cNvSpPr>
          <p:nvPr/>
        </p:nvSpPr>
        <p:spPr>
          <a:xfrm>
            <a:off x="4332288" y="1628775"/>
            <a:ext cx="3575538" cy="4619625"/>
          </a:xfrm>
          <a:prstGeom prst="rect">
            <a:avLst/>
          </a:prstGeom>
          <a:ln>
            <a:solidFill>
              <a:schemeClr val="accent5">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accent1">
                    <a:lumMod val="75000"/>
                  </a:schemeClr>
                </a:solidFill>
              </a:rPr>
              <a:t>Local broadcast</a:t>
            </a:r>
          </a:p>
          <a:p>
            <a:pPr marL="0" indent="0">
              <a:buFont typeface="Arial" panose="020B0604020202020204" pitchFamily="34" charset="0"/>
              <a:buNone/>
            </a:pPr>
            <a:endParaRPr lang="en-US" dirty="0"/>
          </a:p>
          <a:p>
            <a:pPr marL="0" indent="0" algn="ctr">
              <a:buFont typeface="Arial" panose="020B0604020202020204" pitchFamily="34" charset="0"/>
              <a:buNone/>
            </a:pPr>
            <a:r>
              <a:rPr lang="en-US" dirty="0">
                <a:latin typeface="Consolas" panose="020B0609020204030204" pitchFamily="49" charset="0"/>
                <a:cs typeface="Consolas" panose="020B0609020204030204" pitchFamily="49" charset="0"/>
              </a:rPr>
              <a:t>255.255.255.255</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lgn="ctr">
              <a:buFont typeface="Arial" panose="020B0604020202020204" pitchFamily="34" charset="0"/>
              <a:buNone/>
            </a:pPr>
            <a:r>
              <a:rPr lang="en-US" dirty="0" err="1">
                <a:latin typeface="Consolas" panose="020B0609020204030204" pitchFamily="49" charset="0"/>
                <a:cs typeface="Consolas" panose="020B0609020204030204" pitchFamily="49" charset="0"/>
              </a:rPr>
              <a:t>ff:ff:ff:ff:ff:ff</a:t>
            </a:r>
            <a:endParaRPr lang="en-US" dirty="0">
              <a:latin typeface="Consolas" panose="020B0609020204030204" pitchFamily="49" charset="0"/>
              <a:cs typeface="Consolas" panose="020B0609020204030204" pitchFamily="49" charset="0"/>
            </a:endParaRPr>
          </a:p>
        </p:txBody>
      </p:sp>
      <p:sp>
        <p:nvSpPr>
          <p:cNvPr id="22" name="Down Arrow 21">
            <a:extLst>
              <a:ext uri="{FF2B5EF4-FFF2-40B4-BE49-F238E27FC236}">
                <a16:creationId xmlns:a16="http://schemas.microsoft.com/office/drawing/2014/main" id="{A7F1A711-F3BC-3941-955D-DF9CA6C1C691}"/>
              </a:ext>
            </a:extLst>
          </p:cNvPr>
          <p:cNvSpPr/>
          <p:nvPr/>
        </p:nvSpPr>
        <p:spPr>
          <a:xfrm>
            <a:off x="5832842" y="3352801"/>
            <a:ext cx="386861" cy="13950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314FCC8-A0BE-C346-A8D2-398DE32D3A4C}"/>
              </a:ext>
            </a:extLst>
          </p:cNvPr>
          <p:cNvSpPr txBox="1"/>
          <p:nvPr/>
        </p:nvSpPr>
        <p:spPr>
          <a:xfrm>
            <a:off x="6325211" y="3622432"/>
            <a:ext cx="1294789" cy="369332"/>
          </a:xfrm>
          <a:prstGeom prst="rect">
            <a:avLst/>
          </a:prstGeom>
          <a:noFill/>
        </p:spPr>
        <p:txBody>
          <a:bodyPr wrap="square" rtlCol="0">
            <a:spAutoFit/>
          </a:bodyPr>
          <a:lstStyle/>
          <a:p>
            <a:r>
              <a:rPr lang="en-US" dirty="0"/>
              <a:t>IPv4 only</a:t>
            </a:r>
          </a:p>
        </p:txBody>
      </p:sp>
      <p:sp>
        <p:nvSpPr>
          <p:cNvPr id="24" name="Text Placeholder 8">
            <a:extLst>
              <a:ext uri="{FF2B5EF4-FFF2-40B4-BE49-F238E27FC236}">
                <a16:creationId xmlns:a16="http://schemas.microsoft.com/office/drawing/2014/main" id="{EB716731-4589-D141-B74E-7B5692B6231A}"/>
              </a:ext>
            </a:extLst>
          </p:cNvPr>
          <p:cNvSpPr txBox="1">
            <a:spLocks/>
          </p:cNvSpPr>
          <p:nvPr/>
        </p:nvSpPr>
        <p:spPr>
          <a:xfrm>
            <a:off x="8112125" y="1628775"/>
            <a:ext cx="3575538" cy="4619625"/>
          </a:xfrm>
          <a:prstGeom prst="rect">
            <a:avLst/>
          </a:prstGeom>
          <a:ln>
            <a:solidFill>
              <a:schemeClr val="accent5">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accent1">
                    <a:lumMod val="75000"/>
                  </a:schemeClr>
                </a:solidFill>
              </a:rPr>
              <a:t>Multicast</a:t>
            </a:r>
          </a:p>
          <a:p>
            <a:pPr marL="0" indent="0">
              <a:buFont typeface="Arial" panose="020B0604020202020204" pitchFamily="34" charset="0"/>
              <a:buNone/>
            </a:pPr>
            <a:endParaRPr lang="en-US" dirty="0"/>
          </a:p>
          <a:p>
            <a:pPr marL="0" indent="0" algn="ctr">
              <a:buFont typeface="Arial" panose="020B0604020202020204" pitchFamily="34" charset="0"/>
              <a:buNone/>
            </a:pPr>
            <a:r>
              <a:rPr lang="en-US" dirty="0">
                <a:latin typeface="Consolas" panose="020B0609020204030204" pitchFamily="49" charset="0"/>
                <a:cs typeface="Consolas" panose="020B0609020204030204" pitchFamily="49" charset="0"/>
              </a:rPr>
              <a:t>224.1.2.3</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lgn="ctr">
              <a:buFont typeface="Arial" panose="020B0604020202020204" pitchFamily="34" charset="0"/>
              <a:buNone/>
            </a:pPr>
            <a:r>
              <a:rPr lang="en-US" sz="4000" b="1" dirty="0">
                <a:solidFill>
                  <a:srgbClr val="C00000"/>
                </a:solidFill>
                <a:latin typeface="Consolas" panose="020B0609020204030204" pitchFamily="49" charset="0"/>
                <a:cs typeface="Consolas" panose="020B0609020204030204" pitchFamily="49" charset="0"/>
              </a:rPr>
              <a:t>?</a:t>
            </a:r>
          </a:p>
        </p:txBody>
      </p:sp>
      <p:sp>
        <p:nvSpPr>
          <p:cNvPr id="25" name="Down Arrow 24">
            <a:extLst>
              <a:ext uri="{FF2B5EF4-FFF2-40B4-BE49-F238E27FC236}">
                <a16:creationId xmlns:a16="http://schemas.microsoft.com/office/drawing/2014/main" id="{92AA44EF-8C47-AC4E-8794-B6E2F1388DAA}"/>
              </a:ext>
            </a:extLst>
          </p:cNvPr>
          <p:cNvSpPr/>
          <p:nvPr/>
        </p:nvSpPr>
        <p:spPr>
          <a:xfrm>
            <a:off x="9612679" y="3352801"/>
            <a:ext cx="386861" cy="13950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8B415D4-44E6-914D-8906-38F7F36470AE}"/>
              </a:ext>
            </a:extLst>
          </p:cNvPr>
          <p:cNvSpPr txBox="1"/>
          <p:nvPr/>
        </p:nvSpPr>
        <p:spPr>
          <a:xfrm>
            <a:off x="10105048" y="3622432"/>
            <a:ext cx="1294789" cy="369332"/>
          </a:xfrm>
          <a:prstGeom prst="rect">
            <a:avLst/>
          </a:prstGeom>
          <a:noFill/>
        </p:spPr>
        <p:txBody>
          <a:bodyPr wrap="square" rtlCol="0">
            <a:spAutoFit/>
          </a:bodyPr>
          <a:lstStyle/>
          <a:p>
            <a:r>
              <a:rPr lang="en-US" dirty="0"/>
              <a:t>IPv4/IPv6</a:t>
            </a:r>
          </a:p>
        </p:txBody>
      </p:sp>
      <p:sp>
        <p:nvSpPr>
          <p:cNvPr id="27" name="Rectangle 26">
            <a:extLst>
              <a:ext uri="{FF2B5EF4-FFF2-40B4-BE49-F238E27FC236}">
                <a16:creationId xmlns:a16="http://schemas.microsoft.com/office/drawing/2014/main" id="{821ED39A-A05E-2E4F-BA9C-7725D91AE5A5}"/>
              </a:ext>
            </a:extLst>
          </p:cNvPr>
          <p:cNvSpPr/>
          <p:nvPr/>
        </p:nvSpPr>
        <p:spPr>
          <a:xfrm>
            <a:off x="4278924" y="1535723"/>
            <a:ext cx="3650640" cy="4879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DADF67A-A0EA-0540-A53D-77655CBBC0D4}"/>
              </a:ext>
            </a:extLst>
          </p:cNvPr>
          <p:cNvSpPr/>
          <p:nvPr/>
        </p:nvSpPr>
        <p:spPr>
          <a:xfrm>
            <a:off x="7979293" y="1628775"/>
            <a:ext cx="3901950" cy="4637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lide Number Placeholder 28">
            <a:extLst>
              <a:ext uri="{FF2B5EF4-FFF2-40B4-BE49-F238E27FC236}">
                <a16:creationId xmlns:a16="http://schemas.microsoft.com/office/drawing/2014/main" id="{D337445F-6AE7-684F-AB85-791D3EA3952E}"/>
              </a:ext>
            </a:extLst>
          </p:cNvPr>
          <p:cNvSpPr>
            <a:spLocks noGrp="1"/>
          </p:cNvSpPr>
          <p:nvPr>
            <p:ph type="sldNum" sz="quarter" idx="10"/>
          </p:nvPr>
        </p:nvSpPr>
        <p:spPr/>
        <p:txBody>
          <a:bodyPr/>
          <a:lstStyle/>
          <a:p>
            <a:pPr>
              <a:defRPr/>
            </a:pPr>
            <a:fld id="{E628AE0B-3318-475B-8CBD-274D458F3256}" type="slidenum">
              <a:rPr lang="en-US" smtClean="0"/>
              <a:pPr>
                <a:defRPr/>
              </a:pPr>
              <a:t>74</a:t>
            </a:fld>
            <a:endParaRPr lang="en-US"/>
          </a:p>
        </p:txBody>
      </p:sp>
    </p:spTree>
    <p:extLst>
      <p:ext uri="{BB962C8B-B14F-4D97-AF65-F5344CB8AC3E}">
        <p14:creationId xmlns:p14="http://schemas.microsoft.com/office/powerpoint/2010/main" val="376667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28"/>
                                        </p:tgtEl>
                                      </p:cBhvr>
                                    </p:animEffect>
                                    <p:set>
                                      <p:cBhvr>
                                        <p:cTn id="12"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CF52E15A-E527-054E-A636-D32DDB413E23}"/>
              </a:ext>
            </a:extLst>
          </p:cNvPr>
          <p:cNvSpPr>
            <a:spLocks noGrp="1" noChangeArrowheads="1"/>
          </p:cNvSpPr>
          <p:nvPr>
            <p:ph type="title"/>
          </p:nvPr>
        </p:nvSpPr>
        <p:spPr/>
        <p:txBody>
          <a:bodyPr/>
          <a:lstStyle/>
          <a:p>
            <a:pPr>
              <a:defRPr/>
            </a:pPr>
            <a:r>
              <a:rPr lang="en-US" dirty="0">
                <a:cs typeface="+mj-cs"/>
              </a:rPr>
              <a:t>IP Multicast</a:t>
            </a:r>
          </a:p>
        </p:txBody>
      </p:sp>
      <p:sp>
        <p:nvSpPr>
          <p:cNvPr id="168963" name="Rectangle 3">
            <a:extLst>
              <a:ext uri="{FF2B5EF4-FFF2-40B4-BE49-F238E27FC236}">
                <a16:creationId xmlns:a16="http://schemas.microsoft.com/office/drawing/2014/main" id="{C8E2A4DE-9F63-C24B-9468-EC27686956F5}"/>
              </a:ext>
            </a:extLst>
          </p:cNvPr>
          <p:cNvSpPr>
            <a:spLocks noGrp="1" noChangeArrowheads="1"/>
          </p:cNvSpPr>
          <p:nvPr>
            <p:ph type="body" idx="1"/>
          </p:nvPr>
        </p:nvSpPr>
        <p:spPr>
          <a:xfrm>
            <a:off x="742949" y="1643073"/>
            <a:ext cx="11226313" cy="4972040"/>
          </a:xfrm>
        </p:spPr>
        <p:txBody>
          <a:bodyPr>
            <a:normAutofit/>
          </a:bodyPr>
          <a:lstStyle/>
          <a:p>
            <a:r>
              <a:rPr lang="en-US" altLang="en-US" dirty="0">
                <a:solidFill>
                  <a:schemeClr val="accent5">
                    <a:lumMod val="75000"/>
                  </a:schemeClr>
                </a:solidFill>
              </a:rPr>
              <a:t>Recall: </a:t>
            </a:r>
            <a:r>
              <a:rPr lang="en-US" altLang="en-US" dirty="0"/>
              <a:t>A message with a multicast destination address is sent to all receivers that have declared  interest in receiving data sent to this address</a:t>
            </a:r>
          </a:p>
        </p:txBody>
      </p:sp>
      <p:pic>
        <p:nvPicPr>
          <p:cNvPr id="7" name="Picture 6" descr="Ethernet-hyb-05hb28">
            <a:extLst>
              <a:ext uri="{FF2B5EF4-FFF2-40B4-BE49-F238E27FC236}">
                <a16:creationId xmlns:a16="http://schemas.microsoft.com/office/drawing/2014/main" id="{77432808-F882-3347-B23A-96120135BF01}"/>
              </a:ext>
            </a:extLst>
          </p:cNvPr>
          <p:cNvPicPr>
            <a:picLocks noChangeAspect="1" noChangeArrowheads="1"/>
          </p:cNvPicPr>
          <p:nvPr/>
        </p:nvPicPr>
        <p:blipFill>
          <a:blip r:embed="rId3" cstate="print"/>
          <a:srcRect/>
          <a:stretch>
            <a:fillRect/>
          </a:stretch>
        </p:blipFill>
        <p:spPr bwMode="auto">
          <a:xfrm>
            <a:off x="7231063" y="3926348"/>
            <a:ext cx="1524000" cy="1143000"/>
          </a:xfrm>
          <a:prstGeom prst="rect">
            <a:avLst/>
          </a:prstGeom>
          <a:noFill/>
        </p:spPr>
      </p:pic>
      <p:sp>
        <p:nvSpPr>
          <p:cNvPr id="2" name="Rectangle 1">
            <a:extLst>
              <a:ext uri="{FF2B5EF4-FFF2-40B4-BE49-F238E27FC236}">
                <a16:creationId xmlns:a16="http://schemas.microsoft.com/office/drawing/2014/main" id="{885897D3-44DE-1D44-B91B-72279E13D8FC}"/>
              </a:ext>
            </a:extLst>
          </p:cNvPr>
          <p:cNvSpPr/>
          <p:nvPr/>
        </p:nvSpPr>
        <p:spPr>
          <a:xfrm>
            <a:off x="1259938" y="3515797"/>
            <a:ext cx="242374" cy="369332"/>
          </a:xfrm>
          <a:prstGeom prst="rect">
            <a:avLst/>
          </a:prstGeom>
        </p:spPr>
        <p:txBody>
          <a:bodyPr wrap="none">
            <a:spAutoFit/>
          </a:bodyPr>
          <a:lstStyle/>
          <a:p>
            <a:r>
              <a:rPr lang="en-CA" dirty="0">
                <a:solidFill>
                  <a:srgbClr val="000000"/>
                </a:solidFill>
                <a:latin typeface="Times" pitchFamily="2" charset="0"/>
              </a:rPr>
              <a:t> </a:t>
            </a:r>
            <a:endParaRPr lang="en-US" dirty="0"/>
          </a:p>
        </p:txBody>
      </p:sp>
      <p:sp>
        <p:nvSpPr>
          <p:cNvPr id="3" name="AutoShape 2" descr="data:image/svg+xml;charset=utf8,%20%3Csvg%20width%3D'126'%20height%3D'126'%20xmlns%3D'http%3A%2F%2Fwww.w3.org%2F2000%2Fsvg'%20xmlns%3Axlink%3D'http%3A%2F%2Fwww.w3.org%2F1999%2Fxlink'%20overflow%3D'hidden'%3E%3Cdefs%3E%3CclipPath%20id%3D'clip0'%3E%3Crect%20x%3D'0'%20y%3D'0'%20width%3D'126'%20height%3D'126'%2F%3E%3C%2FclipPath%3E%3C%2Fdefs%3E%3Cg%20clip-path%3D'url(%23clip0)'%3E%3Cpath%20d%3D'M101.063%2081.3672%20101.063%2034.1251%2024.9375%2034.1251%2024.9375%2081.3882ZM27.5625%2036.7501%2098.4375%2036.7501%2098.4375%2078.7409%2027.5625%2078.7632Z'%2F%3E%3Cpath%20d%3D'M21%2032.8126C21%2031.3628%2022.1752%2030.1876%2023.625%2030.1876L102.375%2030.1876C103.825%2030.1876%20105%2031.3628%20105%2032.8126L105%2086.6421%20107.625%2086.6421%20107.625%2032.8126C107.625%2029.9131%20105.274%2027.5626%20102.375%2027.5626L23.625%2027.5626C20.7256%2027.5626%2018.375%2029.9131%2018.375%2032.8126L18.375%2086.6421%2021%2086.6421Z'%2F%3E%3Cpath%20d%3D'M69.5625%2090.5547%2069.5625%2093.1797%2056.4375%2093.1797%2056.4375%2090.5547%202.625%2090.5547%202.625%2093.1797C2.62934%2096.8023%205.56493%2099.7379%209.1875%2099.7422L116.813%2099.7422C120.435%2099.7379%20123.371%2096.8023%20123.375%2093.1797L123.375%2090.5547ZM116.813%2097.1172%209.1875%2097.1172C7.01288%2097.1172%205.25%2095.3544%205.25%2093.1797L53.8125%2093.1797C53.7646%2094.5814%2054.8621%2095.7568%2056.2639%2095.8047%2056.3217%2095.8067%2056.3796%2095.8067%2056.4375%2095.8047L69.5625%2095.8047C70.9642%2095.8526%2072.1396%2094.7551%2072.1875%2093.3533%2072.1895%2093.2954%2072.1895%2093.2376%2072.1875%2093.1797L120.75%2093.1797C120.75%2095.3544%20118.987%2097.1172%20116.813%2097.1172Z'%2F%3E%3C%2Fg%3E%3C%2Fsvg%3E">
            <a:extLst>
              <a:ext uri="{FF2B5EF4-FFF2-40B4-BE49-F238E27FC236}">
                <a16:creationId xmlns:a16="http://schemas.microsoft.com/office/drawing/2014/main" id="{2DBE0C16-DF21-8E40-B034-EB9037E3DE2B}"/>
              </a:ext>
            </a:extLst>
          </p:cNvPr>
          <p:cNvSpPr>
            <a:spLocks noChangeAspect="1" noChangeArrowheads="1"/>
          </p:cNvSpPr>
          <p:nvPr/>
        </p:nvSpPr>
        <p:spPr bwMode="auto">
          <a:xfrm>
            <a:off x="5043488" y="3276600"/>
            <a:ext cx="1204912" cy="12049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Graphic 4" descr="Laptop">
            <a:extLst>
              <a:ext uri="{FF2B5EF4-FFF2-40B4-BE49-F238E27FC236}">
                <a16:creationId xmlns:a16="http://schemas.microsoft.com/office/drawing/2014/main" id="{C39C7B4F-6F20-2A4C-B172-6BCD6B7670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24377" y="4157666"/>
            <a:ext cx="914400" cy="914400"/>
          </a:xfrm>
          <a:prstGeom prst="rect">
            <a:avLst/>
          </a:prstGeom>
        </p:spPr>
      </p:pic>
      <p:pic>
        <p:nvPicPr>
          <p:cNvPr id="10" name="Graphic 4" descr="Laptop">
            <a:extLst>
              <a:ext uri="{FF2B5EF4-FFF2-40B4-BE49-F238E27FC236}">
                <a16:creationId xmlns:a16="http://schemas.microsoft.com/office/drawing/2014/main" id="{92FABB9B-491F-1242-B739-4E24FECE5E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77425" y="2638426"/>
            <a:ext cx="914400" cy="914400"/>
          </a:xfrm>
          <a:prstGeom prst="rect">
            <a:avLst/>
          </a:prstGeom>
        </p:spPr>
      </p:pic>
      <p:pic>
        <p:nvPicPr>
          <p:cNvPr id="11" name="Graphic 4" descr="Laptop">
            <a:extLst>
              <a:ext uri="{FF2B5EF4-FFF2-40B4-BE49-F238E27FC236}">
                <a16:creationId xmlns:a16="http://schemas.microsoft.com/office/drawing/2014/main" id="{A2B69F99-3FB7-964C-86BD-E6B56B585FA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29776" y="5434012"/>
            <a:ext cx="914400" cy="914400"/>
          </a:xfrm>
          <a:prstGeom prst="rect">
            <a:avLst/>
          </a:prstGeom>
        </p:spPr>
      </p:pic>
      <p:pic>
        <p:nvPicPr>
          <p:cNvPr id="12" name="Graphic 4" descr="Laptop">
            <a:extLst>
              <a:ext uri="{FF2B5EF4-FFF2-40B4-BE49-F238E27FC236}">
                <a16:creationId xmlns:a16="http://schemas.microsoft.com/office/drawing/2014/main" id="{E5E7669C-4B53-0544-A94F-D4385FC485A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82250" y="4129087"/>
            <a:ext cx="914400" cy="914400"/>
          </a:xfrm>
          <a:prstGeom prst="rect">
            <a:avLst/>
          </a:prstGeom>
        </p:spPr>
      </p:pic>
      <p:pic>
        <p:nvPicPr>
          <p:cNvPr id="13" name="Graphic 4" descr="Laptop">
            <a:extLst>
              <a:ext uri="{FF2B5EF4-FFF2-40B4-BE49-F238E27FC236}">
                <a16:creationId xmlns:a16="http://schemas.microsoft.com/office/drawing/2014/main" id="{C6D32581-DC45-7C4E-ADD0-A0A660498B5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54925" y="2519363"/>
            <a:ext cx="914400" cy="914400"/>
          </a:xfrm>
          <a:prstGeom prst="rect">
            <a:avLst/>
          </a:prstGeom>
        </p:spPr>
      </p:pic>
      <p:pic>
        <p:nvPicPr>
          <p:cNvPr id="14" name="Graphic 4" descr="Laptop">
            <a:extLst>
              <a:ext uri="{FF2B5EF4-FFF2-40B4-BE49-F238E27FC236}">
                <a16:creationId xmlns:a16="http://schemas.microsoft.com/office/drawing/2014/main" id="{9C5E889A-2E1B-BA4C-878A-6D692240AA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54925" y="5476875"/>
            <a:ext cx="914400" cy="914400"/>
          </a:xfrm>
          <a:prstGeom prst="rect">
            <a:avLst/>
          </a:prstGeom>
        </p:spPr>
      </p:pic>
      <p:sp>
        <p:nvSpPr>
          <p:cNvPr id="4" name="TextBox 3">
            <a:extLst>
              <a:ext uri="{FF2B5EF4-FFF2-40B4-BE49-F238E27FC236}">
                <a16:creationId xmlns:a16="http://schemas.microsoft.com/office/drawing/2014/main" id="{166BE620-2D77-E042-B139-E99C6A38E5D1}"/>
              </a:ext>
            </a:extLst>
          </p:cNvPr>
          <p:cNvSpPr txBox="1"/>
          <p:nvPr/>
        </p:nvSpPr>
        <p:spPr>
          <a:xfrm>
            <a:off x="4043366" y="4972053"/>
            <a:ext cx="2018501" cy="369332"/>
          </a:xfrm>
          <a:prstGeom prst="rect">
            <a:avLst/>
          </a:prstGeom>
          <a:noFill/>
        </p:spPr>
        <p:txBody>
          <a:bodyPr wrap="none" rtlCol="0">
            <a:spAutoFit/>
          </a:bodyPr>
          <a:lstStyle/>
          <a:p>
            <a:r>
              <a:rPr lang="en-US" dirty="0"/>
              <a:t>Sender of 224.1.2.3</a:t>
            </a:r>
          </a:p>
        </p:txBody>
      </p:sp>
      <p:sp>
        <p:nvSpPr>
          <p:cNvPr id="16" name="TextBox 15">
            <a:extLst>
              <a:ext uri="{FF2B5EF4-FFF2-40B4-BE49-F238E27FC236}">
                <a16:creationId xmlns:a16="http://schemas.microsoft.com/office/drawing/2014/main" id="{26F9A520-4331-484E-9D12-27933A9758E7}"/>
              </a:ext>
            </a:extLst>
          </p:cNvPr>
          <p:cNvSpPr txBox="1"/>
          <p:nvPr/>
        </p:nvSpPr>
        <p:spPr>
          <a:xfrm>
            <a:off x="7079919" y="3224213"/>
            <a:ext cx="2064411" cy="369332"/>
          </a:xfrm>
          <a:prstGeom prst="rect">
            <a:avLst/>
          </a:prstGeom>
          <a:noFill/>
        </p:spPr>
        <p:txBody>
          <a:bodyPr wrap="none" rtlCol="0">
            <a:spAutoFit/>
          </a:bodyPr>
          <a:lstStyle/>
          <a:p>
            <a:r>
              <a:rPr lang="en-US" dirty="0"/>
              <a:t>Interest in 224.1.2.3</a:t>
            </a:r>
          </a:p>
        </p:txBody>
      </p:sp>
      <p:sp>
        <p:nvSpPr>
          <p:cNvPr id="17" name="TextBox 16">
            <a:extLst>
              <a:ext uri="{FF2B5EF4-FFF2-40B4-BE49-F238E27FC236}">
                <a16:creationId xmlns:a16="http://schemas.microsoft.com/office/drawing/2014/main" id="{25FB2088-0691-4749-A30C-73464DC6C8DA}"/>
              </a:ext>
            </a:extLst>
          </p:cNvPr>
          <p:cNvSpPr txBox="1"/>
          <p:nvPr/>
        </p:nvSpPr>
        <p:spPr>
          <a:xfrm>
            <a:off x="9718344" y="3362326"/>
            <a:ext cx="1227644" cy="369332"/>
          </a:xfrm>
          <a:prstGeom prst="rect">
            <a:avLst/>
          </a:prstGeom>
          <a:noFill/>
        </p:spPr>
        <p:txBody>
          <a:bodyPr wrap="none" rtlCol="0">
            <a:spAutoFit/>
          </a:bodyPr>
          <a:lstStyle/>
          <a:p>
            <a:r>
              <a:rPr lang="en-US" dirty="0"/>
              <a:t>No interest</a:t>
            </a:r>
          </a:p>
        </p:txBody>
      </p:sp>
      <p:sp>
        <p:nvSpPr>
          <p:cNvPr id="18" name="TextBox 17">
            <a:extLst>
              <a:ext uri="{FF2B5EF4-FFF2-40B4-BE49-F238E27FC236}">
                <a16:creationId xmlns:a16="http://schemas.microsoft.com/office/drawing/2014/main" id="{81F85C1A-6DF0-1C4F-8F99-B6E0ED9522AE}"/>
              </a:ext>
            </a:extLst>
          </p:cNvPr>
          <p:cNvSpPr txBox="1"/>
          <p:nvPr/>
        </p:nvSpPr>
        <p:spPr>
          <a:xfrm>
            <a:off x="10270794" y="4843463"/>
            <a:ext cx="1227644" cy="369332"/>
          </a:xfrm>
          <a:prstGeom prst="rect">
            <a:avLst/>
          </a:prstGeom>
          <a:noFill/>
        </p:spPr>
        <p:txBody>
          <a:bodyPr wrap="none" rtlCol="0">
            <a:spAutoFit/>
          </a:bodyPr>
          <a:lstStyle/>
          <a:p>
            <a:r>
              <a:rPr lang="en-US" dirty="0"/>
              <a:t>No interest</a:t>
            </a:r>
          </a:p>
        </p:txBody>
      </p:sp>
      <p:sp>
        <p:nvSpPr>
          <p:cNvPr id="19" name="TextBox 18">
            <a:extLst>
              <a:ext uri="{FF2B5EF4-FFF2-40B4-BE49-F238E27FC236}">
                <a16:creationId xmlns:a16="http://schemas.microsoft.com/office/drawing/2014/main" id="{22FB5A74-60BA-0145-9FA6-33E05327DD4D}"/>
              </a:ext>
            </a:extLst>
          </p:cNvPr>
          <p:cNvSpPr txBox="1"/>
          <p:nvPr/>
        </p:nvSpPr>
        <p:spPr>
          <a:xfrm>
            <a:off x="9651669" y="6153150"/>
            <a:ext cx="908647" cy="369332"/>
          </a:xfrm>
          <a:prstGeom prst="rect">
            <a:avLst/>
          </a:prstGeom>
          <a:noFill/>
        </p:spPr>
        <p:txBody>
          <a:bodyPr wrap="none" rtlCol="0">
            <a:spAutoFit/>
          </a:bodyPr>
          <a:lstStyle/>
          <a:p>
            <a:r>
              <a:rPr lang="en-US" dirty="0"/>
              <a:t>Interest</a:t>
            </a:r>
          </a:p>
        </p:txBody>
      </p:sp>
      <p:sp>
        <p:nvSpPr>
          <p:cNvPr id="20" name="TextBox 19">
            <a:extLst>
              <a:ext uri="{FF2B5EF4-FFF2-40B4-BE49-F238E27FC236}">
                <a16:creationId xmlns:a16="http://schemas.microsoft.com/office/drawing/2014/main" id="{FA0C511E-9538-2247-B214-F08743F08671}"/>
              </a:ext>
            </a:extLst>
          </p:cNvPr>
          <p:cNvSpPr txBox="1"/>
          <p:nvPr/>
        </p:nvSpPr>
        <p:spPr>
          <a:xfrm>
            <a:off x="7495898" y="6219825"/>
            <a:ext cx="1227644" cy="369332"/>
          </a:xfrm>
          <a:prstGeom prst="rect">
            <a:avLst/>
          </a:prstGeom>
          <a:noFill/>
        </p:spPr>
        <p:txBody>
          <a:bodyPr wrap="none" rtlCol="0">
            <a:spAutoFit/>
          </a:bodyPr>
          <a:lstStyle/>
          <a:p>
            <a:r>
              <a:rPr lang="en-US" dirty="0"/>
              <a:t>No interest</a:t>
            </a:r>
          </a:p>
        </p:txBody>
      </p:sp>
      <p:cxnSp>
        <p:nvCxnSpPr>
          <p:cNvPr id="8" name="Straight Connector 7">
            <a:extLst>
              <a:ext uri="{FF2B5EF4-FFF2-40B4-BE49-F238E27FC236}">
                <a16:creationId xmlns:a16="http://schemas.microsoft.com/office/drawing/2014/main" id="{655CB1A5-AD04-3240-B7AE-C86827BED9C2}"/>
              </a:ext>
            </a:extLst>
          </p:cNvPr>
          <p:cNvCxnSpPr>
            <a:cxnSpLocks/>
          </p:cNvCxnSpPr>
          <p:nvPr/>
        </p:nvCxnSpPr>
        <p:spPr>
          <a:xfrm>
            <a:off x="5572125" y="4614863"/>
            <a:ext cx="1714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0FBC0F3-7C3B-A944-A11A-DCE5E8BCB250}"/>
              </a:ext>
            </a:extLst>
          </p:cNvPr>
          <p:cNvCxnSpPr>
            <a:cxnSpLocks/>
          </p:cNvCxnSpPr>
          <p:nvPr/>
        </p:nvCxnSpPr>
        <p:spPr>
          <a:xfrm flipV="1">
            <a:off x="8112125" y="3552826"/>
            <a:ext cx="0" cy="5905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5DB786D-2C9C-7840-9253-A69D1F515D13}"/>
              </a:ext>
            </a:extLst>
          </p:cNvPr>
          <p:cNvCxnSpPr>
            <a:cxnSpLocks/>
          </p:cNvCxnSpPr>
          <p:nvPr/>
        </p:nvCxnSpPr>
        <p:spPr>
          <a:xfrm flipH="1">
            <a:off x="8815388" y="3729038"/>
            <a:ext cx="1000125" cy="571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0D47093-9883-A749-B3BE-3A2E5EA6EBBE}"/>
              </a:ext>
            </a:extLst>
          </p:cNvPr>
          <p:cNvCxnSpPr>
            <a:cxnSpLocks/>
          </p:cNvCxnSpPr>
          <p:nvPr/>
        </p:nvCxnSpPr>
        <p:spPr>
          <a:xfrm flipH="1">
            <a:off x="8829675" y="4529138"/>
            <a:ext cx="14716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F07F39-F9D7-054F-9275-32F19FDAC943}"/>
              </a:ext>
            </a:extLst>
          </p:cNvPr>
          <p:cNvCxnSpPr>
            <a:cxnSpLocks/>
          </p:cNvCxnSpPr>
          <p:nvPr/>
        </p:nvCxnSpPr>
        <p:spPr>
          <a:xfrm flipH="1" flipV="1">
            <a:off x="8715376" y="4929188"/>
            <a:ext cx="1028699" cy="5857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EE436E0-BAC2-A241-BFEB-68F421AD57A1}"/>
              </a:ext>
            </a:extLst>
          </p:cNvPr>
          <p:cNvCxnSpPr>
            <a:cxnSpLocks/>
            <a:stCxn id="14" idx="0"/>
          </p:cNvCxnSpPr>
          <p:nvPr/>
        </p:nvCxnSpPr>
        <p:spPr>
          <a:xfrm flipV="1">
            <a:off x="8112125" y="4957765"/>
            <a:ext cx="1" cy="519110"/>
          </a:xfrm>
          <a:prstGeom prst="line">
            <a:avLst/>
          </a:prstGeom>
        </p:spPr>
        <p:style>
          <a:lnRef idx="1">
            <a:schemeClr val="accent1"/>
          </a:lnRef>
          <a:fillRef idx="0">
            <a:schemeClr val="accent1"/>
          </a:fillRef>
          <a:effectRef idx="0">
            <a:schemeClr val="accent1"/>
          </a:effectRef>
          <a:fontRef idx="minor">
            <a:schemeClr val="tx1"/>
          </a:fontRef>
        </p:style>
      </p:cxnSp>
      <p:sp>
        <p:nvSpPr>
          <p:cNvPr id="34" name="Slide Number Placeholder 33">
            <a:extLst>
              <a:ext uri="{FF2B5EF4-FFF2-40B4-BE49-F238E27FC236}">
                <a16:creationId xmlns:a16="http://schemas.microsoft.com/office/drawing/2014/main" id="{2F2ECDF4-0A09-004C-80EB-8326DC1AA48D}"/>
              </a:ext>
            </a:extLst>
          </p:cNvPr>
          <p:cNvSpPr>
            <a:spLocks noGrp="1"/>
          </p:cNvSpPr>
          <p:nvPr>
            <p:ph type="sldNum" sz="quarter" idx="12"/>
          </p:nvPr>
        </p:nvSpPr>
        <p:spPr/>
        <p:txBody>
          <a:bodyPr/>
          <a:lstStyle/>
          <a:p>
            <a:fld id="{6DDFBD2C-A080-5A4B-B075-F8D248F9258F}" type="slidenum">
              <a:rPr lang="en-US" smtClean="0"/>
              <a:t>75</a:t>
            </a:fld>
            <a:endParaRPr lang="en-US"/>
          </a:p>
        </p:txBody>
      </p:sp>
      <p:sp>
        <p:nvSpPr>
          <p:cNvPr id="37" name="Rectangle 36">
            <a:extLst>
              <a:ext uri="{FF2B5EF4-FFF2-40B4-BE49-F238E27FC236}">
                <a16:creationId xmlns:a16="http://schemas.microsoft.com/office/drawing/2014/main" id="{52ED0DC4-2D7B-9242-BF44-94BADB5BB638}"/>
              </a:ext>
            </a:extLst>
          </p:cNvPr>
          <p:cNvSpPr/>
          <p:nvPr/>
        </p:nvSpPr>
        <p:spPr>
          <a:xfrm>
            <a:off x="4486275" y="4126707"/>
            <a:ext cx="1071563" cy="31432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rPr>
              <a:t>224.1.2.3</a:t>
            </a:r>
          </a:p>
        </p:txBody>
      </p:sp>
      <p:sp>
        <p:nvSpPr>
          <p:cNvPr id="41" name="Rectangle 40">
            <a:extLst>
              <a:ext uri="{FF2B5EF4-FFF2-40B4-BE49-F238E27FC236}">
                <a16:creationId xmlns:a16="http://schemas.microsoft.com/office/drawing/2014/main" id="{55F0166C-A890-FF46-8E3B-42C7F765070D}"/>
              </a:ext>
            </a:extLst>
          </p:cNvPr>
          <p:cNvSpPr/>
          <p:nvPr/>
        </p:nvSpPr>
        <p:spPr>
          <a:xfrm>
            <a:off x="7250896" y="4124323"/>
            <a:ext cx="1071563" cy="31432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rPr>
              <a:t>224.1.2.3</a:t>
            </a:r>
          </a:p>
        </p:txBody>
      </p:sp>
      <p:sp>
        <p:nvSpPr>
          <p:cNvPr id="42" name="Rectangle 41">
            <a:extLst>
              <a:ext uri="{FF2B5EF4-FFF2-40B4-BE49-F238E27FC236}">
                <a16:creationId xmlns:a16="http://schemas.microsoft.com/office/drawing/2014/main" id="{E4F320CB-871F-3E4A-BCA7-DB10DD9632BA}"/>
              </a:ext>
            </a:extLst>
          </p:cNvPr>
          <p:cNvSpPr/>
          <p:nvPr/>
        </p:nvSpPr>
        <p:spPr>
          <a:xfrm>
            <a:off x="7250896" y="4124323"/>
            <a:ext cx="1071563" cy="31432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rPr>
              <a:t>224.1.2.3</a:t>
            </a:r>
          </a:p>
        </p:txBody>
      </p:sp>
      <p:sp>
        <p:nvSpPr>
          <p:cNvPr id="29" name="TextBox 28">
            <a:extLst>
              <a:ext uri="{FF2B5EF4-FFF2-40B4-BE49-F238E27FC236}">
                <a16:creationId xmlns:a16="http://schemas.microsoft.com/office/drawing/2014/main" id="{C2EBAEEE-7638-3D40-A065-FBB459D142EB}"/>
              </a:ext>
            </a:extLst>
          </p:cNvPr>
          <p:cNvSpPr txBox="1"/>
          <p:nvPr/>
        </p:nvSpPr>
        <p:spPr>
          <a:xfrm>
            <a:off x="6948210" y="4800600"/>
            <a:ext cx="1006173" cy="369332"/>
          </a:xfrm>
          <a:prstGeom prst="rect">
            <a:avLst/>
          </a:prstGeom>
          <a:noFill/>
        </p:spPr>
        <p:txBody>
          <a:bodyPr wrap="none" rtlCol="0">
            <a:spAutoFit/>
          </a:bodyPr>
          <a:lstStyle/>
          <a:p>
            <a:r>
              <a:rPr lang="en-US" dirty="0"/>
              <a:t>Ethernet</a:t>
            </a:r>
          </a:p>
        </p:txBody>
      </p:sp>
    </p:spTree>
    <p:extLst>
      <p:ext uri="{BB962C8B-B14F-4D97-AF65-F5344CB8AC3E}">
        <p14:creationId xmlns:p14="http://schemas.microsoft.com/office/powerpoint/2010/main" val="180875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grpId="0" nodeType="afterEffect">
                                  <p:stCondLst>
                                    <p:cond delay="1000"/>
                                  </p:stCondLst>
                                  <p:childTnLst>
                                    <p:animMotion origin="layout" path="M 0.04805 -0.00208 L 0.22734 -0.00208 " pathEditMode="relative" rAng="0" ptsTypes="AA">
                                      <p:cBhvr>
                                        <p:cTn id="9" dur="2000" fill="hold"/>
                                        <p:tgtEl>
                                          <p:spTgt spid="37"/>
                                        </p:tgtEl>
                                        <p:attrNameLst>
                                          <p:attrName>ppt_x</p:attrName>
                                          <p:attrName>ppt_y</p:attrName>
                                        </p:attrNameLst>
                                      </p:cBhvr>
                                      <p:rCtr x="8958" y="0"/>
                                    </p:animMotion>
                                  </p:childTnLst>
                                </p:cTn>
                              </p:par>
                            </p:childTnLst>
                          </p:cTn>
                        </p:par>
                        <p:par>
                          <p:cTn id="10" fill="hold">
                            <p:stCondLst>
                              <p:cond delay="3000"/>
                            </p:stCondLst>
                            <p:childTnLst>
                              <p:par>
                                <p:cTn id="11" presetID="1" presetClass="entr" presetSubtype="0" fill="hold" grpId="1" nodeType="after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7"/>
                                        </p:tgtEl>
                                        <p:attrNameLst>
                                          <p:attrName>style.visibility</p:attrName>
                                        </p:attrNameLst>
                                      </p:cBhvr>
                                      <p:to>
                                        <p:strVal val="hidden"/>
                                      </p:to>
                                    </p:set>
                                  </p:childTnLst>
                                </p:cTn>
                              </p:par>
                            </p:childTnLst>
                          </p:cTn>
                        </p:par>
                        <p:par>
                          <p:cTn id="17" fill="hold">
                            <p:stCondLst>
                              <p:cond delay="3000"/>
                            </p:stCondLst>
                            <p:childTnLst>
                              <p:par>
                                <p:cTn id="18" presetID="42" presetClass="path" presetSubtype="0" accel="50000" decel="50000" fill="hold" grpId="0" nodeType="afterEffect">
                                  <p:stCondLst>
                                    <p:cond delay="0"/>
                                  </p:stCondLst>
                                  <p:childTnLst>
                                    <p:animMotion origin="layout" path="M -1.66667E-6 4.44444E-6 L 0.02565 -0.19352 " pathEditMode="relative" rAng="0" ptsTypes="AA">
                                      <p:cBhvr>
                                        <p:cTn id="19" dur="2000" fill="hold"/>
                                        <p:tgtEl>
                                          <p:spTgt spid="41"/>
                                        </p:tgtEl>
                                        <p:attrNameLst>
                                          <p:attrName>ppt_x</p:attrName>
                                          <p:attrName>ppt_y</p:attrName>
                                        </p:attrNameLst>
                                      </p:cBhvr>
                                      <p:rCtr x="1276" y="-9676"/>
                                    </p:animMotion>
                                  </p:childTnLst>
                                </p:cTn>
                              </p:par>
                              <p:par>
                                <p:cTn id="20" presetID="42" presetClass="path" presetSubtype="0" accel="50000" decel="50000" fill="hold" grpId="0" nodeType="withEffect">
                                  <p:stCondLst>
                                    <p:cond delay="0"/>
                                  </p:stCondLst>
                                  <p:childTnLst>
                                    <p:animMotion origin="layout" path="M -1.66667E-6 4.44444E-6 L 0.18307 0.2324 " pathEditMode="relative" rAng="0" ptsTypes="AA">
                                      <p:cBhvr>
                                        <p:cTn id="21" dur="2000" fill="hold"/>
                                        <p:tgtEl>
                                          <p:spTgt spid="42"/>
                                        </p:tgtEl>
                                        <p:attrNameLst>
                                          <p:attrName>ppt_x</p:attrName>
                                          <p:attrName>ppt_y</p:attrName>
                                        </p:attrNameLst>
                                      </p:cBhvr>
                                      <p:rCtr x="9154" y="116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7" grpId="2" animBg="1"/>
      <p:bldP spid="41" grpId="0" animBg="1"/>
      <p:bldP spid="41" grpId="1" animBg="1"/>
      <p:bldP spid="42" grpId="0" animBg="1"/>
      <p:bldP spid="42"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4" descr="Laptop">
            <a:extLst>
              <a:ext uri="{FF2B5EF4-FFF2-40B4-BE49-F238E27FC236}">
                <a16:creationId xmlns:a16="http://schemas.microsoft.com/office/drawing/2014/main" id="{A2B69F99-3FB7-964C-86BD-E6B56B585F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29776" y="5434012"/>
            <a:ext cx="914400" cy="914400"/>
          </a:xfrm>
          <a:prstGeom prst="rect">
            <a:avLst/>
          </a:prstGeom>
        </p:spPr>
      </p:pic>
      <p:sp>
        <p:nvSpPr>
          <p:cNvPr id="168963" name="Rectangle 3">
            <a:extLst>
              <a:ext uri="{FF2B5EF4-FFF2-40B4-BE49-F238E27FC236}">
                <a16:creationId xmlns:a16="http://schemas.microsoft.com/office/drawing/2014/main" id="{C8E2A4DE-9F63-C24B-9468-EC27686956F5}"/>
              </a:ext>
            </a:extLst>
          </p:cNvPr>
          <p:cNvSpPr>
            <a:spLocks noGrp="1" noChangeArrowheads="1"/>
          </p:cNvSpPr>
          <p:nvPr>
            <p:ph type="body" idx="1"/>
          </p:nvPr>
        </p:nvSpPr>
        <p:spPr>
          <a:xfrm>
            <a:off x="731838" y="1628774"/>
            <a:ext cx="11073719" cy="5229225"/>
          </a:xfrm>
        </p:spPr>
        <p:txBody>
          <a:bodyPr>
            <a:normAutofit/>
          </a:bodyPr>
          <a:lstStyle/>
          <a:p>
            <a:r>
              <a:rPr lang="en-US" altLang="en-US" dirty="0"/>
              <a:t>Send an ARP message using the MAC broadcast address </a:t>
            </a:r>
            <a:r>
              <a:rPr lang="en-US" sz="2000" dirty="0" err="1">
                <a:solidFill>
                  <a:schemeClr val="accent5">
                    <a:lumMod val="75000"/>
                  </a:schemeClr>
                </a:solidFill>
                <a:latin typeface="Consolas" panose="020B0609020204030204" pitchFamily="49" charset="0"/>
                <a:cs typeface="Consolas" panose="020B0609020204030204" pitchFamily="49" charset="0"/>
              </a:rPr>
              <a:t>ff:ff:ff:ff:ff:ff</a:t>
            </a:r>
            <a:endParaRPr lang="en-US" sz="2000" dirty="0">
              <a:solidFill>
                <a:schemeClr val="accent5">
                  <a:lumMod val="75000"/>
                </a:schemeClr>
              </a:solidFill>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r>
              <a:rPr lang="en-US" dirty="0">
                <a:solidFill>
                  <a:schemeClr val="accent5">
                    <a:lumMod val="75000"/>
                  </a:schemeClr>
                </a:solidFill>
              </a:rPr>
              <a:t>Problem:</a:t>
            </a:r>
            <a:r>
              <a:rPr lang="en-US" sz="2000" dirty="0">
                <a:latin typeface="Consolas" panose="020B0609020204030204" pitchFamily="49" charset="0"/>
                <a:cs typeface="Consolas" panose="020B0609020204030204" pitchFamily="49" charset="0"/>
              </a:rPr>
              <a:t> </a:t>
            </a:r>
            <a:r>
              <a:rPr lang="en-US" dirty="0"/>
              <a:t>Multiple hosts send their </a:t>
            </a:r>
            <a:br>
              <a:rPr lang="en-US" dirty="0"/>
            </a:br>
            <a:r>
              <a:rPr lang="en-US" dirty="0"/>
              <a:t>IP unicast address. This is not useful</a:t>
            </a:r>
          </a:p>
          <a:p>
            <a:endParaRPr lang="en-US" altLang="en-US" dirty="0"/>
          </a:p>
        </p:txBody>
      </p:sp>
      <p:pic>
        <p:nvPicPr>
          <p:cNvPr id="7" name="Picture 6" descr="Ethernet-hyb-05hb28">
            <a:extLst>
              <a:ext uri="{FF2B5EF4-FFF2-40B4-BE49-F238E27FC236}">
                <a16:creationId xmlns:a16="http://schemas.microsoft.com/office/drawing/2014/main" id="{77432808-F882-3347-B23A-96120135BF01}"/>
              </a:ext>
            </a:extLst>
          </p:cNvPr>
          <p:cNvPicPr>
            <a:picLocks noChangeAspect="1" noChangeArrowheads="1"/>
          </p:cNvPicPr>
          <p:nvPr/>
        </p:nvPicPr>
        <p:blipFill>
          <a:blip r:embed="rId5" cstate="print"/>
          <a:srcRect/>
          <a:stretch>
            <a:fillRect/>
          </a:stretch>
        </p:blipFill>
        <p:spPr bwMode="auto">
          <a:xfrm>
            <a:off x="7231063" y="3926348"/>
            <a:ext cx="1524000" cy="1143000"/>
          </a:xfrm>
          <a:prstGeom prst="rect">
            <a:avLst/>
          </a:prstGeom>
          <a:noFill/>
        </p:spPr>
      </p:pic>
      <p:sp>
        <p:nvSpPr>
          <p:cNvPr id="42" name="Rectangle 41">
            <a:extLst>
              <a:ext uri="{FF2B5EF4-FFF2-40B4-BE49-F238E27FC236}">
                <a16:creationId xmlns:a16="http://schemas.microsoft.com/office/drawing/2014/main" id="{E4F320CB-871F-3E4A-BCA7-DB10DD9632BA}"/>
              </a:ext>
            </a:extLst>
          </p:cNvPr>
          <p:cNvSpPr/>
          <p:nvPr/>
        </p:nvSpPr>
        <p:spPr>
          <a:xfrm>
            <a:off x="7250896" y="4124323"/>
            <a:ext cx="1071563" cy="31432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5">
                    <a:lumMod val="75000"/>
                  </a:schemeClr>
                </a:solidFill>
              </a:rPr>
              <a:t>Who is interested in 224.1.2.3?</a:t>
            </a:r>
          </a:p>
        </p:txBody>
      </p:sp>
      <p:sp>
        <p:nvSpPr>
          <p:cNvPr id="168962" name="Rectangle 2">
            <a:extLst>
              <a:ext uri="{FF2B5EF4-FFF2-40B4-BE49-F238E27FC236}">
                <a16:creationId xmlns:a16="http://schemas.microsoft.com/office/drawing/2014/main" id="{CF52E15A-E527-054E-A636-D32DDB413E23}"/>
              </a:ext>
            </a:extLst>
          </p:cNvPr>
          <p:cNvSpPr>
            <a:spLocks noGrp="1" noChangeArrowheads="1"/>
          </p:cNvSpPr>
          <p:nvPr>
            <p:ph type="title"/>
          </p:nvPr>
        </p:nvSpPr>
        <p:spPr/>
        <p:txBody>
          <a:bodyPr/>
          <a:lstStyle/>
          <a:p>
            <a:pPr>
              <a:defRPr/>
            </a:pPr>
            <a:r>
              <a:rPr lang="en-US" dirty="0"/>
              <a:t>Approach 1: Address resolution by ARP</a:t>
            </a:r>
            <a:endParaRPr lang="en-US" dirty="0">
              <a:cs typeface="+mj-cs"/>
            </a:endParaRPr>
          </a:p>
        </p:txBody>
      </p:sp>
      <p:sp>
        <p:nvSpPr>
          <p:cNvPr id="2" name="Rectangle 1">
            <a:extLst>
              <a:ext uri="{FF2B5EF4-FFF2-40B4-BE49-F238E27FC236}">
                <a16:creationId xmlns:a16="http://schemas.microsoft.com/office/drawing/2014/main" id="{885897D3-44DE-1D44-B91B-72279E13D8FC}"/>
              </a:ext>
            </a:extLst>
          </p:cNvPr>
          <p:cNvSpPr/>
          <p:nvPr/>
        </p:nvSpPr>
        <p:spPr>
          <a:xfrm>
            <a:off x="1259938" y="3515797"/>
            <a:ext cx="242374" cy="369332"/>
          </a:xfrm>
          <a:prstGeom prst="rect">
            <a:avLst/>
          </a:prstGeom>
        </p:spPr>
        <p:txBody>
          <a:bodyPr wrap="none">
            <a:spAutoFit/>
          </a:bodyPr>
          <a:lstStyle/>
          <a:p>
            <a:r>
              <a:rPr lang="en-CA" dirty="0">
                <a:solidFill>
                  <a:srgbClr val="000000"/>
                </a:solidFill>
                <a:latin typeface="Times" pitchFamily="2" charset="0"/>
              </a:rPr>
              <a:t> </a:t>
            </a:r>
            <a:endParaRPr lang="en-US" dirty="0"/>
          </a:p>
        </p:txBody>
      </p:sp>
      <p:sp>
        <p:nvSpPr>
          <p:cNvPr id="3" name="AutoShape 2" descr="data:image/svg+xml;charset=utf8,%20%3Csvg%20width%3D'126'%20height%3D'126'%20xmlns%3D'http%3A%2F%2Fwww.w3.org%2F2000%2Fsvg'%20xmlns%3Axlink%3D'http%3A%2F%2Fwww.w3.org%2F1999%2Fxlink'%20overflow%3D'hidden'%3E%3Cdefs%3E%3CclipPath%20id%3D'clip0'%3E%3Crect%20x%3D'0'%20y%3D'0'%20width%3D'126'%20height%3D'126'%2F%3E%3C%2FclipPath%3E%3C%2Fdefs%3E%3Cg%20clip-path%3D'url(%23clip0)'%3E%3Cpath%20d%3D'M101.063%2081.3672%20101.063%2034.1251%2024.9375%2034.1251%2024.9375%2081.3882ZM27.5625%2036.7501%2098.4375%2036.7501%2098.4375%2078.7409%2027.5625%2078.7632Z'%2F%3E%3Cpath%20d%3D'M21%2032.8126C21%2031.3628%2022.1752%2030.1876%2023.625%2030.1876L102.375%2030.1876C103.825%2030.1876%20105%2031.3628%20105%2032.8126L105%2086.6421%20107.625%2086.6421%20107.625%2032.8126C107.625%2029.9131%20105.274%2027.5626%20102.375%2027.5626L23.625%2027.5626C20.7256%2027.5626%2018.375%2029.9131%2018.375%2032.8126L18.375%2086.6421%2021%2086.6421Z'%2F%3E%3Cpath%20d%3D'M69.5625%2090.5547%2069.5625%2093.1797%2056.4375%2093.1797%2056.4375%2090.5547%202.625%2090.5547%202.625%2093.1797C2.62934%2096.8023%205.56493%2099.7379%209.1875%2099.7422L116.813%2099.7422C120.435%2099.7379%20123.371%2096.8023%20123.375%2093.1797L123.375%2090.5547ZM116.813%2097.1172%209.1875%2097.1172C7.01288%2097.1172%205.25%2095.3544%205.25%2093.1797L53.8125%2093.1797C53.7646%2094.5814%2054.8621%2095.7568%2056.2639%2095.8047%2056.3217%2095.8067%2056.3796%2095.8067%2056.4375%2095.8047L69.5625%2095.8047C70.9642%2095.8526%2072.1396%2094.7551%2072.1875%2093.3533%2072.1895%2093.2954%2072.1895%2093.2376%2072.1875%2093.1797L120.75%2093.1797C120.75%2095.3544%20118.987%2097.1172%20116.813%2097.1172Z'%2F%3E%3C%2Fg%3E%3C%2Fsvg%3E">
            <a:extLst>
              <a:ext uri="{FF2B5EF4-FFF2-40B4-BE49-F238E27FC236}">
                <a16:creationId xmlns:a16="http://schemas.microsoft.com/office/drawing/2014/main" id="{2DBE0C16-DF21-8E40-B034-EB9037E3DE2B}"/>
              </a:ext>
            </a:extLst>
          </p:cNvPr>
          <p:cNvSpPr>
            <a:spLocks noChangeAspect="1" noChangeArrowheads="1"/>
          </p:cNvSpPr>
          <p:nvPr/>
        </p:nvSpPr>
        <p:spPr bwMode="auto">
          <a:xfrm>
            <a:off x="5043488" y="3276600"/>
            <a:ext cx="1204912" cy="12049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Graphic 4" descr="Laptop">
            <a:extLst>
              <a:ext uri="{FF2B5EF4-FFF2-40B4-BE49-F238E27FC236}">
                <a16:creationId xmlns:a16="http://schemas.microsoft.com/office/drawing/2014/main" id="{C39C7B4F-6F20-2A4C-B172-6BCD6B7670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24377" y="4157666"/>
            <a:ext cx="914400" cy="914400"/>
          </a:xfrm>
          <a:prstGeom prst="rect">
            <a:avLst/>
          </a:prstGeom>
        </p:spPr>
      </p:pic>
      <p:pic>
        <p:nvPicPr>
          <p:cNvPr id="10" name="Graphic 4" descr="Laptop">
            <a:extLst>
              <a:ext uri="{FF2B5EF4-FFF2-40B4-BE49-F238E27FC236}">
                <a16:creationId xmlns:a16="http://schemas.microsoft.com/office/drawing/2014/main" id="{92FABB9B-491F-1242-B739-4E24FECE5EE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77425" y="2638426"/>
            <a:ext cx="914400" cy="914400"/>
          </a:xfrm>
          <a:prstGeom prst="rect">
            <a:avLst/>
          </a:prstGeom>
        </p:spPr>
      </p:pic>
      <p:pic>
        <p:nvPicPr>
          <p:cNvPr id="12" name="Graphic 4" descr="Laptop">
            <a:extLst>
              <a:ext uri="{FF2B5EF4-FFF2-40B4-BE49-F238E27FC236}">
                <a16:creationId xmlns:a16="http://schemas.microsoft.com/office/drawing/2014/main" id="{E5E7669C-4B53-0544-A94F-D4385FC485A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82250" y="4129087"/>
            <a:ext cx="914400" cy="914400"/>
          </a:xfrm>
          <a:prstGeom prst="rect">
            <a:avLst/>
          </a:prstGeom>
        </p:spPr>
      </p:pic>
      <p:pic>
        <p:nvPicPr>
          <p:cNvPr id="13" name="Graphic 4" descr="Laptop">
            <a:extLst>
              <a:ext uri="{FF2B5EF4-FFF2-40B4-BE49-F238E27FC236}">
                <a16:creationId xmlns:a16="http://schemas.microsoft.com/office/drawing/2014/main" id="{C6D32581-DC45-7C4E-ADD0-A0A660498B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54925" y="2519363"/>
            <a:ext cx="914400" cy="914400"/>
          </a:xfrm>
          <a:prstGeom prst="rect">
            <a:avLst/>
          </a:prstGeom>
        </p:spPr>
      </p:pic>
      <p:pic>
        <p:nvPicPr>
          <p:cNvPr id="14" name="Graphic 4" descr="Laptop">
            <a:extLst>
              <a:ext uri="{FF2B5EF4-FFF2-40B4-BE49-F238E27FC236}">
                <a16:creationId xmlns:a16="http://schemas.microsoft.com/office/drawing/2014/main" id="{9C5E889A-2E1B-BA4C-878A-6D692240AA6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54925" y="5476875"/>
            <a:ext cx="914400" cy="914400"/>
          </a:xfrm>
          <a:prstGeom prst="rect">
            <a:avLst/>
          </a:prstGeom>
        </p:spPr>
      </p:pic>
      <p:sp>
        <p:nvSpPr>
          <p:cNvPr id="4" name="TextBox 3">
            <a:extLst>
              <a:ext uri="{FF2B5EF4-FFF2-40B4-BE49-F238E27FC236}">
                <a16:creationId xmlns:a16="http://schemas.microsoft.com/office/drawing/2014/main" id="{166BE620-2D77-E042-B139-E99C6A38E5D1}"/>
              </a:ext>
            </a:extLst>
          </p:cNvPr>
          <p:cNvSpPr txBox="1"/>
          <p:nvPr/>
        </p:nvSpPr>
        <p:spPr>
          <a:xfrm>
            <a:off x="4043366" y="4972053"/>
            <a:ext cx="2018501" cy="369332"/>
          </a:xfrm>
          <a:prstGeom prst="rect">
            <a:avLst/>
          </a:prstGeom>
          <a:noFill/>
        </p:spPr>
        <p:txBody>
          <a:bodyPr wrap="none" rtlCol="0">
            <a:spAutoFit/>
          </a:bodyPr>
          <a:lstStyle/>
          <a:p>
            <a:r>
              <a:rPr lang="en-US" dirty="0"/>
              <a:t>Sender of 224.1.2.3</a:t>
            </a:r>
          </a:p>
        </p:txBody>
      </p:sp>
      <p:sp>
        <p:nvSpPr>
          <p:cNvPr id="16" name="TextBox 15">
            <a:extLst>
              <a:ext uri="{FF2B5EF4-FFF2-40B4-BE49-F238E27FC236}">
                <a16:creationId xmlns:a16="http://schemas.microsoft.com/office/drawing/2014/main" id="{26F9A520-4331-484E-9D12-27933A9758E7}"/>
              </a:ext>
            </a:extLst>
          </p:cNvPr>
          <p:cNvSpPr txBox="1"/>
          <p:nvPr/>
        </p:nvSpPr>
        <p:spPr>
          <a:xfrm>
            <a:off x="7079919" y="3224213"/>
            <a:ext cx="2064411" cy="369332"/>
          </a:xfrm>
          <a:prstGeom prst="rect">
            <a:avLst/>
          </a:prstGeom>
          <a:noFill/>
        </p:spPr>
        <p:txBody>
          <a:bodyPr wrap="none" rtlCol="0">
            <a:spAutoFit/>
          </a:bodyPr>
          <a:lstStyle/>
          <a:p>
            <a:r>
              <a:rPr lang="en-US" dirty="0"/>
              <a:t>Interest in 224.1.2.3</a:t>
            </a:r>
          </a:p>
        </p:txBody>
      </p:sp>
      <p:sp>
        <p:nvSpPr>
          <p:cNvPr id="17" name="TextBox 16">
            <a:extLst>
              <a:ext uri="{FF2B5EF4-FFF2-40B4-BE49-F238E27FC236}">
                <a16:creationId xmlns:a16="http://schemas.microsoft.com/office/drawing/2014/main" id="{25FB2088-0691-4749-A30C-73464DC6C8DA}"/>
              </a:ext>
            </a:extLst>
          </p:cNvPr>
          <p:cNvSpPr txBox="1"/>
          <p:nvPr/>
        </p:nvSpPr>
        <p:spPr>
          <a:xfrm>
            <a:off x="9718344" y="3362326"/>
            <a:ext cx="1227644" cy="369332"/>
          </a:xfrm>
          <a:prstGeom prst="rect">
            <a:avLst/>
          </a:prstGeom>
          <a:noFill/>
        </p:spPr>
        <p:txBody>
          <a:bodyPr wrap="none" rtlCol="0">
            <a:spAutoFit/>
          </a:bodyPr>
          <a:lstStyle/>
          <a:p>
            <a:r>
              <a:rPr lang="en-US" dirty="0"/>
              <a:t>No interest</a:t>
            </a:r>
          </a:p>
        </p:txBody>
      </p:sp>
      <p:sp>
        <p:nvSpPr>
          <p:cNvPr id="18" name="TextBox 17">
            <a:extLst>
              <a:ext uri="{FF2B5EF4-FFF2-40B4-BE49-F238E27FC236}">
                <a16:creationId xmlns:a16="http://schemas.microsoft.com/office/drawing/2014/main" id="{81F85C1A-6DF0-1C4F-8F99-B6E0ED9522AE}"/>
              </a:ext>
            </a:extLst>
          </p:cNvPr>
          <p:cNvSpPr txBox="1"/>
          <p:nvPr/>
        </p:nvSpPr>
        <p:spPr>
          <a:xfrm>
            <a:off x="10270794" y="4843463"/>
            <a:ext cx="1227644" cy="369332"/>
          </a:xfrm>
          <a:prstGeom prst="rect">
            <a:avLst/>
          </a:prstGeom>
          <a:noFill/>
        </p:spPr>
        <p:txBody>
          <a:bodyPr wrap="none" rtlCol="0">
            <a:spAutoFit/>
          </a:bodyPr>
          <a:lstStyle/>
          <a:p>
            <a:r>
              <a:rPr lang="en-US" dirty="0"/>
              <a:t>No interest</a:t>
            </a:r>
          </a:p>
        </p:txBody>
      </p:sp>
      <p:sp>
        <p:nvSpPr>
          <p:cNvPr id="19" name="TextBox 18">
            <a:extLst>
              <a:ext uri="{FF2B5EF4-FFF2-40B4-BE49-F238E27FC236}">
                <a16:creationId xmlns:a16="http://schemas.microsoft.com/office/drawing/2014/main" id="{22FB5A74-60BA-0145-9FA6-33E05327DD4D}"/>
              </a:ext>
            </a:extLst>
          </p:cNvPr>
          <p:cNvSpPr txBox="1"/>
          <p:nvPr/>
        </p:nvSpPr>
        <p:spPr>
          <a:xfrm>
            <a:off x="9651669" y="6153150"/>
            <a:ext cx="908647" cy="369332"/>
          </a:xfrm>
          <a:prstGeom prst="rect">
            <a:avLst/>
          </a:prstGeom>
          <a:noFill/>
        </p:spPr>
        <p:txBody>
          <a:bodyPr wrap="none" rtlCol="0">
            <a:spAutoFit/>
          </a:bodyPr>
          <a:lstStyle/>
          <a:p>
            <a:r>
              <a:rPr lang="en-US" dirty="0"/>
              <a:t>Interest</a:t>
            </a:r>
          </a:p>
        </p:txBody>
      </p:sp>
      <p:sp>
        <p:nvSpPr>
          <p:cNvPr id="20" name="TextBox 19">
            <a:extLst>
              <a:ext uri="{FF2B5EF4-FFF2-40B4-BE49-F238E27FC236}">
                <a16:creationId xmlns:a16="http://schemas.microsoft.com/office/drawing/2014/main" id="{FA0C511E-9538-2247-B214-F08743F08671}"/>
              </a:ext>
            </a:extLst>
          </p:cNvPr>
          <p:cNvSpPr txBox="1"/>
          <p:nvPr/>
        </p:nvSpPr>
        <p:spPr>
          <a:xfrm>
            <a:off x="7495898" y="6219825"/>
            <a:ext cx="1227644" cy="369332"/>
          </a:xfrm>
          <a:prstGeom prst="rect">
            <a:avLst/>
          </a:prstGeom>
          <a:noFill/>
        </p:spPr>
        <p:txBody>
          <a:bodyPr wrap="none" rtlCol="0">
            <a:spAutoFit/>
          </a:bodyPr>
          <a:lstStyle/>
          <a:p>
            <a:r>
              <a:rPr lang="en-US" dirty="0"/>
              <a:t>No interest</a:t>
            </a:r>
          </a:p>
        </p:txBody>
      </p:sp>
      <p:cxnSp>
        <p:nvCxnSpPr>
          <p:cNvPr id="8" name="Straight Connector 7">
            <a:extLst>
              <a:ext uri="{FF2B5EF4-FFF2-40B4-BE49-F238E27FC236}">
                <a16:creationId xmlns:a16="http://schemas.microsoft.com/office/drawing/2014/main" id="{655CB1A5-AD04-3240-B7AE-C86827BED9C2}"/>
              </a:ext>
            </a:extLst>
          </p:cNvPr>
          <p:cNvCxnSpPr>
            <a:cxnSpLocks/>
          </p:cNvCxnSpPr>
          <p:nvPr/>
        </p:nvCxnSpPr>
        <p:spPr>
          <a:xfrm>
            <a:off x="5572125" y="4614863"/>
            <a:ext cx="1714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0FBC0F3-7C3B-A944-A11A-DCE5E8BCB250}"/>
              </a:ext>
            </a:extLst>
          </p:cNvPr>
          <p:cNvCxnSpPr>
            <a:cxnSpLocks/>
          </p:cNvCxnSpPr>
          <p:nvPr/>
        </p:nvCxnSpPr>
        <p:spPr>
          <a:xfrm flipV="1">
            <a:off x="8112125" y="3552826"/>
            <a:ext cx="0" cy="5905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5DB786D-2C9C-7840-9253-A69D1F515D13}"/>
              </a:ext>
            </a:extLst>
          </p:cNvPr>
          <p:cNvCxnSpPr>
            <a:cxnSpLocks/>
          </p:cNvCxnSpPr>
          <p:nvPr/>
        </p:nvCxnSpPr>
        <p:spPr>
          <a:xfrm flipH="1">
            <a:off x="8815388" y="3729038"/>
            <a:ext cx="1000125" cy="571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0D47093-9883-A749-B3BE-3A2E5EA6EBBE}"/>
              </a:ext>
            </a:extLst>
          </p:cNvPr>
          <p:cNvCxnSpPr>
            <a:cxnSpLocks/>
          </p:cNvCxnSpPr>
          <p:nvPr/>
        </p:nvCxnSpPr>
        <p:spPr>
          <a:xfrm flipH="1">
            <a:off x="8829675" y="4529138"/>
            <a:ext cx="14716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F07F39-F9D7-054F-9275-32F19FDAC943}"/>
              </a:ext>
            </a:extLst>
          </p:cNvPr>
          <p:cNvCxnSpPr>
            <a:cxnSpLocks/>
          </p:cNvCxnSpPr>
          <p:nvPr/>
        </p:nvCxnSpPr>
        <p:spPr>
          <a:xfrm flipH="1" flipV="1">
            <a:off x="8715376" y="4929188"/>
            <a:ext cx="1028699" cy="5857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EE436E0-BAC2-A241-BFEB-68F421AD57A1}"/>
              </a:ext>
            </a:extLst>
          </p:cNvPr>
          <p:cNvCxnSpPr>
            <a:cxnSpLocks/>
            <a:stCxn id="14" idx="0"/>
          </p:cNvCxnSpPr>
          <p:nvPr/>
        </p:nvCxnSpPr>
        <p:spPr>
          <a:xfrm flipV="1">
            <a:off x="8112125" y="4957765"/>
            <a:ext cx="1" cy="519110"/>
          </a:xfrm>
          <a:prstGeom prst="line">
            <a:avLst/>
          </a:prstGeom>
        </p:spPr>
        <p:style>
          <a:lnRef idx="1">
            <a:schemeClr val="accent1"/>
          </a:lnRef>
          <a:fillRef idx="0">
            <a:schemeClr val="accent1"/>
          </a:fillRef>
          <a:effectRef idx="0">
            <a:schemeClr val="accent1"/>
          </a:effectRef>
          <a:fontRef idx="minor">
            <a:schemeClr val="tx1"/>
          </a:fontRef>
        </p:style>
      </p:cxnSp>
      <p:sp>
        <p:nvSpPr>
          <p:cNvPr id="34" name="Slide Number Placeholder 33">
            <a:extLst>
              <a:ext uri="{FF2B5EF4-FFF2-40B4-BE49-F238E27FC236}">
                <a16:creationId xmlns:a16="http://schemas.microsoft.com/office/drawing/2014/main" id="{2F2ECDF4-0A09-004C-80EB-8326DC1AA48D}"/>
              </a:ext>
            </a:extLst>
          </p:cNvPr>
          <p:cNvSpPr>
            <a:spLocks noGrp="1"/>
          </p:cNvSpPr>
          <p:nvPr>
            <p:ph type="sldNum" sz="quarter" idx="12"/>
          </p:nvPr>
        </p:nvSpPr>
        <p:spPr/>
        <p:txBody>
          <a:bodyPr/>
          <a:lstStyle/>
          <a:p>
            <a:fld id="{6DDFBD2C-A080-5A4B-B075-F8D248F9258F}" type="slidenum">
              <a:rPr lang="en-US" smtClean="0"/>
              <a:t>76</a:t>
            </a:fld>
            <a:endParaRPr lang="en-US"/>
          </a:p>
        </p:txBody>
      </p:sp>
      <p:sp>
        <p:nvSpPr>
          <p:cNvPr id="37" name="Rectangle 36">
            <a:extLst>
              <a:ext uri="{FF2B5EF4-FFF2-40B4-BE49-F238E27FC236}">
                <a16:creationId xmlns:a16="http://schemas.microsoft.com/office/drawing/2014/main" id="{52ED0DC4-2D7B-9242-BF44-94BADB5BB638}"/>
              </a:ext>
            </a:extLst>
          </p:cNvPr>
          <p:cNvSpPr/>
          <p:nvPr/>
        </p:nvSpPr>
        <p:spPr>
          <a:xfrm>
            <a:off x="4486275" y="4126707"/>
            <a:ext cx="1071563" cy="31432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5">
                    <a:lumMod val="75000"/>
                  </a:schemeClr>
                </a:solidFill>
              </a:rPr>
              <a:t>Who is interested in 224.1.2.3?</a:t>
            </a:r>
          </a:p>
        </p:txBody>
      </p:sp>
      <p:sp>
        <p:nvSpPr>
          <p:cNvPr id="41" name="Rectangle 40">
            <a:extLst>
              <a:ext uri="{FF2B5EF4-FFF2-40B4-BE49-F238E27FC236}">
                <a16:creationId xmlns:a16="http://schemas.microsoft.com/office/drawing/2014/main" id="{55F0166C-A890-FF46-8E3B-42C7F765070D}"/>
              </a:ext>
            </a:extLst>
          </p:cNvPr>
          <p:cNvSpPr/>
          <p:nvPr/>
        </p:nvSpPr>
        <p:spPr>
          <a:xfrm>
            <a:off x="7308040" y="4138604"/>
            <a:ext cx="1071563" cy="31432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5">
                    <a:lumMod val="75000"/>
                  </a:schemeClr>
                </a:solidFill>
              </a:rPr>
              <a:t>Who is interested in 224.1.2.3?</a:t>
            </a:r>
          </a:p>
        </p:txBody>
      </p:sp>
      <p:sp>
        <p:nvSpPr>
          <p:cNvPr id="29" name="TextBox 28">
            <a:extLst>
              <a:ext uri="{FF2B5EF4-FFF2-40B4-BE49-F238E27FC236}">
                <a16:creationId xmlns:a16="http://schemas.microsoft.com/office/drawing/2014/main" id="{C2EBAEEE-7638-3D40-A065-FBB459D142EB}"/>
              </a:ext>
            </a:extLst>
          </p:cNvPr>
          <p:cNvSpPr txBox="1"/>
          <p:nvPr/>
        </p:nvSpPr>
        <p:spPr>
          <a:xfrm>
            <a:off x="6948210" y="4800600"/>
            <a:ext cx="1006173" cy="369332"/>
          </a:xfrm>
          <a:prstGeom prst="rect">
            <a:avLst/>
          </a:prstGeom>
          <a:noFill/>
        </p:spPr>
        <p:txBody>
          <a:bodyPr wrap="none" rtlCol="0">
            <a:spAutoFit/>
          </a:bodyPr>
          <a:lstStyle/>
          <a:p>
            <a:r>
              <a:rPr lang="en-US" dirty="0"/>
              <a:t>Ethernet</a:t>
            </a:r>
          </a:p>
        </p:txBody>
      </p:sp>
      <p:sp>
        <p:nvSpPr>
          <p:cNvPr id="31" name="Rectangle 30">
            <a:extLst>
              <a:ext uri="{FF2B5EF4-FFF2-40B4-BE49-F238E27FC236}">
                <a16:creationId xmlns:a16="http://schemas.microsoft.com/office/drawing/2014/main" id="{16A2D692-B583-A149-8AB3-CA8B1A0881BD}"/>
              </a:ext>
            </a:extLst>
          </p:cNvPr>
          <p:cNvSpPr/>
          <p:nvPr/>
        </p:nvSpPr>
        <p:spPr>
          <a:xfrm>
            <a:off x="7308040" y="4138604"/>
            <a:ext cx="1071563" cy="31432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5">
                    <a:lumMod val="75000"/>
                  </a:schemeClr>
                </a:solidFill>
              </a:rPr>
              <a:t>Who is interested in 224.1.2.3?</a:t>
            </a:r>
          </a:p>
        </p:txBody>
      </p:sp>
      <p:sp>
        <p:nvSpPr>
          <p:cNvPr id="32" name="Rectangle 31">
            <a:extLst>
              <a:ext uri="{FF2B5EF4-FFF2-40B4-BE49-F238E27FC236}">
                <a16:creationId xmlns:a16="http://schemas.microsoft.com/office/drawing/2014/main" id="{EC32BE39-3861-2C40-9061-5DE4E9F05F06}"/>
              </a:ext>
            </a:extLst>
          </p:cNvPr>
          <p:cNvSpPr/>
          <p:nvPr/>
        </p:nvSpPr>
        <p:spPr>
          <a:xfrm>
            <a:off x="7308040" y="4138604"/>
            <a:ext cx="1071563" cy="31432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5">
                    <a:lumMod val="75000"/>
                  </a:schemeClr>
                </a:solidFill>
              </a:rPr>
              <a:t>Who is interested in 224.1.2.3?</a:t>
            </a:r>
          </a:p>
        </p:txBody>
      </p:sp>
      <p:sp>
        <p:nvSpPr>
          <p:cNvPr id="35" name="Rectangle 34">
            <a:extLst>
              <a:ext uri="{FF2B5EF4-FFF2-40B4-BE49-F238E27FC236}">
                <a16:creationId xmlns:a16="http://schemas.microsoft.com/office/drawing/2014/main" id="{CB6278EF-19FA-8E4C-89A8-621ACA6BB67A}"/>
              </a:ext>
            </a:extLst>
          </p:cNvPr>
          <p:cNvSpPr/>
          <p:nvPr/>
        </p:nvSpPr>
        <p:spPr>
          <a:xfrm>
            <a:off x="7308040" y="4138604"/>
            <a:ext cx="1071563" cy="31432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5">
                    <a:lumMod val="75000"/>
                  </a:schemeClr>
                </a:solidFill>
              </a:rPr>
              <a:t>Who is interested in 224.1.2.3?</a:t>
            </a:r>
          </a:p>
        </p:txBody>
      </p:sp>
      <p:sp>
        <p:nvSpPr>
          <p:cNvPr id="38" name="Rectangle 37">
            <a:extLst>
              <a:ext uri="{FF2B5EF4-FFF2-40B4-BE49-F238E27FC236}">
                <a16:creationId xmlns:a16="http://schemas.microsoft.com/office/drawing/2014/main" id="{8E6D487A-14C2-EA4F-B424-26331C8E76D3}"/>
              </a:ext>
            </a:extLst>
          </p:cNvPr>
          <p:cNvSpPr/>
          <p:nvPr/>
        </p:nvSpPr>
        <p:spPr>
          <a:xfrm>
            <a:off x="7581900" y="2778920"/>
            <a:ext cx="1071563" cy="31432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5">
                    <a:lumMod val="75000"/>
                  </a:schemeClr>
                </a:solidFill>
              </a:rPr>
              <a:t>I am interested!</a:t>
            </a:r>
            <a:br>
              <a:rPr lang="en-US" sz="900" dirty="0">
                <a:solidFill>
                  <a:schemeClr val="accent5">
                    <a:lumMod val="75000"/>
                  </a:schemeClr>
                </a:solidFill>
              </a:rPr>
            </a:br>
            <a:r>
              <a:rPr lang="en-US" sz="900" dirty="0">
                <a:solidFill>
                  <a:schemeClr val="accent5">
                    <a:lumMod val="75000"/>
                  </a:schemeClr>
                </a:solidFill>
              </a:rPr>
              <a:t>My MAC is a0:27</a:t>
            </a:r>
          </a:p>
        </p:txBody>
      </p:sp>
      <p:grpSp>
        <p:nvGrpSpPr>
          <p:cNvPr id="15" name="Group 14">
            <a:extLst>
              <a:ext uri="{FF2B5EF4-FFF2-40B4-BE49-F238E27FC236}">
                <a16:creationId xmlns:a16="http://schemas.microsoft.com/office/drawing/2014/main" id="{15AF6AE6-1842-964B-90D1-EE68BBA0C069}"/>
              </a:ext>
            </a:extLst>
          </p:cNvPr>
          <p:cNvGrpSpPr/>
          <p:nvPr/>
        </p:nvGrpSpPr>
        <p:grpSpPr>
          <a:xfrm>
            <a:off x="9920289" y="2905124"/>
            <a:ext cx="871538" cy="342900"/>
            <a:chOff x="1562100" y="2476500"/>
            <a:chExt cx="871538" cy="342900"/>
          </a:xfrm>
        </p:grpSpPr>
        <p:cxnSp>
          <p:nvCxnSpPr>
            <p:cNvPr id="6" name="Straight Connector 5">
              <a:extLst>
                <a:ext uri="{FF2B5EF4-FFF2-40B4-BE49-F238E27FC236}">
                  <a16:creationId xmlns:a16="http://schemas.microsoft.com/office/drawing/2014/main" id="{22CDF370-BE41-C54E-8BDF-3F44906B36EF}"/>
                </a:ext>
              </a:extLst>
            </p:cNvPr>
            <p:cNvCxnSpPr>
              <a:cxnSpLocks/>
            </p:cNvCxnSpPr>
            <p:nvPr/>
          </p:nvCxnSpPr>
          <p:spPr>
            <a:xfrm>
              <a:off x="1562100" y="2476500"/>
              <a:ext cx="871538" cy="3429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3BF5842-9F6C-7A4E-B570-9F04FCA5BE35}"/>
                </a:ext>
              </a:extLst>
            </p:cNvPr>
            <p:cNvCxnSpPr>
              <a:cxnSpLocks/>
            </p:cNvCxnSpPr>
            <p:nvPr/>
          </p:nvCxnSpPr>
          <p:spPr>
            <a:xfrm flipH="1">
              <a:off x="1562100" y="2476500"/>
              <a:ext cx="871538" cy="3429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E5E0D16C-9DF5-C646-A831-2BAD2A2604F0}"/>
              </a:ext>
            </a:extLst>
          </p:cNvPr>
          <p:cNvGrpSpPr/>
          <p:nvPr/>
        </p:nvGrpSpPr>
        <p:grpSpPr>
          <a:xfrm>
            <a:off x="10444165" y="4357687"/>
            <a:ext cx="871538" cy="342900"/>
            <a:chOff x="1562100" y="2476500"/>
            <a:chExt cx="871538" cy="342900"/>
          </a:xfrm>
        </p:grpSpPr>
        <p:cxnSp>
          <p:nvCxnSpPr>
            <p:cNvPr id="43" name="Straight Connector 42">
              <a:extLst>
                <a:ext uri="{FF2B5EF4-FFF2-40B4-BE49-F238E27FC236}">
                  <a16:creationId xmlns:a16="http://schemas.microsoft.com/office/drawing/2014/main" id="{A339A578-7866-6D45-B23B-14C854DE36EA}"/>
                </a:ext>
              </a:extLst>
            </p:cNvPr>
            <p:cNvCxnSpPr>
              <a:cxnSpLocks/>
            </p:cNvCxnSpPr>
            <p:nvPr/>
          </p:nvCxnSpPr>
          <p:spPr>
            <a:xfrm>
              <a:off x="1562100" y="2476500"/>
              <a:ext cx="871538" cy="3429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BC1220A-07E8-A24E-A413-5E67DBE6CA61}"/>
                </a:ext>
              </a:extLst>
            </p:cNvPr>
            <p:cNvCxnSpPr>
              <a:cxnSpLocks/>
            </p:cNvCxnSpPr>
            <p:nvPr/>
          </p:nvCxnSpPr>
          <p:spPr>
            <a:xfrm flipH="1">
              <a:off x="1562100" y="2476500"/>
              <a:ext cx="871538" cy="3429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CED2472B-B64E-4840-9430-63BD7CD39EDA}"/>
              </a:ext>
            </a:extLst>
          </p:cNvPr>
          <p:cNvGrpSpPr/>
          <p:nvPr/>
        </p:nvGrpSpPr>
        <p:grpSpPr>
          <a:xfrm>
            <a:off x="7710487" y="5710237"/>
            <a:ext cx="871538" cy="342900"/>
            <a:chOff x="1562100" y="2476500"/>
            <a:chExt cx="871538" cy="342900"/>
          </a:xfrm>
        </p:grpSpPr>
        <p:cxnSp>
          <p:nvCxnSpPr>
            <p:cNvPr id="46" name="Straight Connector 45">
              <a:extLst>
                <a:ext uri="{FF2B5EF4-FFF2-40B4-BE49-F238E27FC236}">
                  <a16:creationId xmlns:a16="http://schemas.microsoft.com/office/drawing/2014/main" id="{BD8B5E7D-7FF6-2947-927D-171CE564F89A}"/>
                </a:ext>
              </a:extLst>
            </p:cNvPr>
            <p:cNvCxnSpPr>
              <a:cxnSpLocks/>
            </p:cNvCxnSpPr>
            <p:nvPr/>
          </p:nvCxnSpPr>
          <p:spPr>
            <a:xfrm>
              <a:off x="1562100" y="2476500"/>
              <a:ext cx="871538" cy="3429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B616254-A0FA-7842-B62A-61696E071A2C}"/>
                </a:ext>
              </a:extLst>
            </p:cNvPr>
            <p:cNvCxnSpPr>
              <a:cxnSpLocks/>
            </p:cNvCxnSpPr>
            <p:nvPr/>
          </p:nvCxnSpPr>
          <p:spPr>
            <a:xfrm flipH="1">
              <a:off x="1562100" y="2476500"/>
              <a:ext cx="871538" cy="3429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8" name="Rectangle 47">
            <a:extLst>
              <a:ext uri="{FF2B5EF4-FFF2-40B4-BE49-F238E27FC236}">
                <a16:creationId xmlns:a16="http://schemas.microsoft.com/office/drawing/2014/main" id="{CCB1461C-6D00-964F-8675-5B47B5B3C425}"/>
              </a:ext>
            </a:extLst>
          </p:cNvPr>
          <p:cNvSpPr/>
          <p:nvPr/>
        </p:nvSpPr>
        <p:spPr>
          <a:xfrm>
            <a:off x="9591676" y="5717381"/>
            <a:ext cx="1071563" cy="31432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5">
                    <a:lumMod val="75000"/>
                  </a:schemeClr>
                </a:solidFill>
              </a:rPr>
              <a:t>I am interested!</a:t>
            </a:r>
            <a:br>
              <a:rPr lang="en-US" sz="900" dirty="0">
                <a:solidFill>
                  <a:schemeClr val="accent5">
                    <a:lumMod val="75000"/>
                  </a:schemeClr>
                </a:solidFill>
              </a:rPr>
            </a:br>
            <a:r>
              <a:rPr lang="en-US" sz="900" dirty="0">
                <a:solidFill>
                  <a:schemeClr val="accent5">
                    <a:lumMod val="75000"/>
                  </a:schemeClr>
                </a:solidFill>
              </a:rPr>
              <a:t>My MAC is fe:3c</a:t>
            </a:r>
          </a:p>
        </p:txBody>
      </p:sp>
      <p:sp>
        <p:nvSpPr>
          <p:cNvPr id="49" name="Rectangle 48">
            <a:extLst>
              <a:ext uri="{FF2B5EF4-FFF2-40B4-BE49-F238E27FC236}">
                <a16:creationId xmlns:a16="http://schemas.microsoft.com/office/drawing/2014/main" id="{1D14B6F2-DD93-CD41-8D5E-E3CEDF68752B}"/>
              </a:ext>
            </a:extLst>
          </p:cNvPr>
          <p:cNvSpPr/>
          <p:nvPr/>
        </p:nvSpPr>
        <p:spPr>
          <a:xfrm>
            <a:off x="731838" y="5561351"/>
            <a:ext cx="5698942" cy="946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859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grpId="0" nodeType="afterEffect">
                                  <p:stCondLst>
                                    <p:cond delay="500"/>
                                  </p:stCondLst>
                                  <p:childTnLst>
                                    <p:animMotion origin="layout" path="M 0.04805 -0.00208 L 0.22734 -0.00208 " pathEditMode="relative" rAng="0" ptsTypes="AA">
                                      <p:cBhvr>
                                        <p:cTn id="9" dur="2000" fill="hold"/>
                                        <p:tgtEl>
                                          <p:spTgt spid="37"/>
                                        </p:tgtEl>
                                        <p:attrNameLst>
                                          <p:attrName>ppt_x</p:attrName>
                                          <p:attrName>ppt_y</p:attrName>
                                        </p:attrNameLst>
                                      </p:cBhvr>
                                      <p:rCtr x="8958" y="0"/>
                                    </p:animMotion>
                                  </p:childTnLst>
                                </p:cTn>
                              </p:par>
                            </p:childTnLst>
                          </p:cTn>
                        </p:par>
                        <p:par>
                          <p:cTn id="10" fill="hold">
                            <p:stCondLst>
                              <p:cond delay="2500"/>
                            </p:stCondLst>
                            <p:childTnLst>
                              <p:par>
                                <p:cTn id="11" presetID="1" presetClass="entr" presetSubtype="0" fill="hold" grpId="1" nodeType="after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7"/>
                                        </p:tgtEl>
                                        <p:attrNameLst>
                                          <p:attrName>style.visibility</p:attrName>
                                        </p:attrNameLst>
                                      </p:cBhvr>
                                      <p:to>
                                        <p:strVal val="hidden"/>
                                      </p:to>
                                    </p:set>
                                  </p:childTnLst>
                                </p:cTn>
                              </p:par>
                            </p:childTnLst>
                          </p:cTn>
                        </p:par>
                        <p:par>
                          <p:cTn id="17" fill="hold">
                            <p:stCondLst>
                              <p:cond delay="2500"/>
                            </p:stCondLst>
                            <p:childTnLst>
                              <p:par>
                                <p:cTn id="18" presetID="42" presetClass="path" presetSubtype="0" accel="50000" decel="50000" fill="hold" grpId="0" nodeType="afterEffect">
                                  <p:stCondLst>
                                    <p:cond delay="0"/>
                                  </p:stCondLst>
                                  <p:childTnLst>
                                    <p:animMotion origin="layout" path="M 8.33333E-7 1.11111E-6 L 0.02565 -0.19352 " pathEditMode="relative" rAng="0" ptsTypes="AA">
                                      <p:cBhvr>
                                        <p:cTn id="19" dur="2000" fill="hold"/>
                                        <p:tgtEl>
                                          <p:spTgt spid="41"/>
                                        </p:tgtEl>
                                        <p:attrNameLst>
                                          <p:attrName>ppt_x</p:attrName>
                                          <p:attrName>ppt_y</p:attrName>
                                        </p:attrNameLst>
                                      </p:cBhvr>
                                      <p:rCtr x="1276" y="-9676"/>
                                    </p:animMotion>
                                  </p:childTnLst>
                                </p:cTn>
                              </p:par>
                              <p:par>
                                <p:cTn id="20" presetID="42" presetClass="path" presetSubtype="0" accel="50000" decel="50000" fill="hold" grpId="0" nodeType="withEffect">
                                  <p:stCondLst>
                                    <p:cond delay="0"/>
                                  </p:stCondLst>
                                  <p:childTnLst>
                                    <p:animMotion origin="layout" path="M -1.66667E-6 4.44444E-6 L 0.18307 0.2324 " pathEditMode="relative" rAng="0" ptsTypes="AA">
                                      <p:cBhvr>
                                        <p:cTn id="21" dur="2000" fill="hold"/>
                                        <p:tgtEl>
                                          <p:spTgt spid="42"/>
                                        </p:tgtEl>
                                        <p:attrNameLst>
                                          <p:attrName>ppt_x</p:attrName>
                                          <p:attrName>ppt_y</p:attrName>
                                        </p:attrNameLst>
                                      </p:cBhvr>
                                      <p:rCtr x="9154" y="11620"/>
                                    </p:animMotion>
                                  </p:childTnLst>
                                </p:cTn>
                              </p:par>
                              <p:par>
                                <p:cTn id="22" presetID="1" presetClass="entr" presetSubtype="0" fill="hold" grpId="1" nodeType="withEffect">
                                  <p:stCondLst>
                                    <p:cond delay="0"/>
                                  </p:stCondLst>
                                  <p:childTnLst>
                                    <p:set>
                                      <p:cBhvr>
                                        <p:cTn id="23" dur="1" fill="hold">
                                          <p:stCondLst>
                                            <p:cond delay="0"/>
                                          </p:stCondLst>
                                        </p:cTn>
                                        <p:tgtEl>
                                          <p:spTgt spid="31"/>
                                        </p:tgtEl>
                                        <p:attrNameLst>
                                          <p:attrName>style.visibility</p:attrName>
                                        </p:attrNameLst>
                                      </p:cBhvr>
                                      <p:to>
                                        <p:strVal val="visible"/>
                                      </p:to>
                                    </p:set>
                                  </p:childTnLst>
                                </p:cTn>
                              </p:par>
                              <p:par>
                                <p:cTn id="24" presetID="42" presetClass="path" presetSubtype="0" accel="50000" decel="50000" fill="hold" grpId="0" nodeType="withEffect">
                                  <p:stCondLst>
                                    <p:cond delay="0"/>
                                  </p:stCondLst>
                                  <p:childTnLst>
                                    <p:animMotion origin="layout" path="M 8.33333E-7 1.11111E-6 L 0.02708 0.23403 " pathEditMode="relative" rAng="0" ptsTypes="AA">
                                      <p:cBhvr>
                                        <p:cTn id="25" dur="2000" fill="hold"/>
                                        <p:tgtEl>
                                          <p:spTgt spid="31"/>
                                        </p:tgtEl>
                                        <p:attrNameLst>
                                          <p:attrName>ppt_x</p:attrName>
                                          <p:attrName>ppt_y</p:attrName>
                                        </p:attrNameLst>
                                      </p:cBhvr>
                                      <p:rCtr x="1354" y="11690"/>
                                    </p:animMotion>
                                  </p:childTnLst>
                                </p:cTn>
                              </p:par>
                              <p:par>
                                <p:cTn id="26" presetID="1" presetClass="entr" presetSubtype="0" fill="hold" grpId="1" nodeType="withEffect">
                                  <p:stCondLst>
                                    <p:cond delay="0"/>
                                  </p:stCondLst>
                                  <p:childTnLst>
                                    <p:set>
                                      <p:cBhvr>
                                        <p:cTn id="27" dur="1" fill="hold">
                                          <p:stCondLst>
                                            <p:cond delay="0"/>
                                          </p:stCondLst>
                                        </p:cTn>
                                        <p:tgtEl>
                                          <p:spTgt spid="32"/>
                                        </p:tgtEl>
                                        <p:attrNameLst>
                                          <p:attrName>style.visibility</p:attrName>
                                        </p:attrNameLst>
                                      </p:cBhvr>
                                      <p:to>
                                        <p:strVal val="visible"/>
                                      </p:to>
                                    </p:set>
                                  </p:childTnLst>
                                </p:cTn>
                              </p:par>
                              <p:par>
                                <p:cTn id="28" presetID="42" presetClass="path" presetSubtype="0" accel="50000" decel="50000" fill="hold" grpId="0" nodeType="withEffect">
                                  <p:stCondLst>
                                    <p:cond delay="0"/>
                                  </p:stCondLst>
                                  <p:childTnLst>
                                    <p:animMotion origin="layout" path="M 8.33333E-7 1.11111E-6 L 0.24505 0.03194 " pathEditMode="relative" rAng="0" ptsTypes="AA">
                                      <p:cBhvr>
                                        <p:cTn id="29" dur="2000" fill="hold"/>
                                        <p:tgtEl>
                                          <p:spTgt spid="32"/>
                                        </p:tgtEl>
                                        <p:attrNameLst>
                                          <p:attrName>ppt_x</p:attrName>
                                          <p:attrName>ppt_y</p:attrName>
                                        </p:attrNameLst>
                                      </p:cBhvr>
                                      <p:rCtr x="12253" y="1597"/>
                                    </p:animMotion>
                                  </p:childTnLst>
                                </p:cTn>
                              </p:par>
                              <p:par>
                                <p:cTn id="30" presetID="1" presetClass="entr" presetSubtype="0" fill="hold" grpId="1" nodeType="withEffect">
                                  <p:stCondLst>
                                    <p:cond delay="0"/>
                                  </p:stCondLst>
                                  <p:childTnLst>
                                    <p:set>
                                      <p:cBhvr>
                                        <p:cTn id="31" dur="1" fill="hold">
                                          <p:stCondLst>
                                            <p:cond delay="0"/>
                                          </p:stCondLst>
                                        </p:cTn>
                                        <p:tgtEl>
                                          <p:spTgt spid="35"/>
                                        </p:tgtEl>
                                        <p:attrNameLst>
                                          <p:attrName>style.visibility</p:attrName>
                                        </p:attrNameLst>
                                      </p:cBhvr>
                                      <p:to>
                                        <p:strVal val="visible"/>
                                      </p:to>
                                    </p:set>
                                  </p:childTnLst>
                                </p:cTn>
                              </p:par>
                              <p:par>
                                <p:cTn id="32" presetID="42" presetClass="path" presetSubtype="0" accel="50000" decel="50000" fill="hold" grpId="0" nodeType="withEffect">
                                  <p:stCondLst>
                                    <p:cond delay="0"/>
                                  </p:stCondLst>
                                  <p:childTnLst>
                                    <p:animMotion origin="layout" path="M 8.33333E-7 1.11111E-6 L 0.20404 -0.18056 " pathEditMode="relative" rAng="0" ptsTypes="AA">
                                      <p:cBhvr>
                                        <p:cTn id="33" dur="2000" fill="hold"/>
                                        <p:tgtEl>
                                          <p:spTgt spid="35"/>
                                        </p:tgtEl>
                                        <p:attrNameLst>
                                          <p:attrName>ppt_x</p:attrName>
                                          <p:attrName>ppt_y</p:attrName>
                                        </p:attrNameLst>
                                      </p:cBhvr>
                                      <p:rCtr x="10195" y="-9028"/>
                                    </p:animMotion>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par>
                                <p:cTn id="42" presetID="1" presetClass="entr" presetSubtype="0" fill="hold" grpId="1" nodeType="withEffect">
                                  <p:stCondLst>
                                    <p:cond delay="0"/>
                                  </p:stCondLst>
                                  <p:childTnLst>
                                    <p:set>
                                      <p:cBhvr>
                                        <p:cTn id="43" dur="1" fill="hold">
                                          <p:stCondLst>
                                            <p:cond delay="0"/>
                                          </p:stCondLst>
                                        </p:cTn>
                                        <p:tgtEl>
                                          <p:spTgt spid="48"/>
                                        </p:tgtEl>
                                        <p:attrNameLst>
                                          <p:attrName>style.visibility</p:attrName>
                                        </p:attrNameLst>
                                      </p:cBhvr>
                                      <p:to>
                                        <p:strVal val="visible"/>
                                      </p:to>
                                    </p:set>
                                  </p:childTnLst>
                                </p:cTn>
                              </p:par>
                              <p:par>
                                <p:cTn id="44" presetID="1" presetClass="entr" presetSubtype="0" fill="hold" grpId="1" nodeType="withEffect">
                                  <p:stCondLst>
                                    <p:cond delay="0"/>
                                  </p:stCondLst>
                                  <p:childTnLst>
                                    <p:set>
                                      <p:cBhvr>
                                        <p:cTn id="45" dur="1" fill="hold">
                                          <p:stCondLst>
                                            <p:cond delay="0"/>
                                          </p:stCondLst>
                                        </p:cTn>
                                        <p:tgtEl>
                                          <p:spTgt spid="38"/>
                                        </p:tgtEl>
                                        <p:attrNameLst>
                                          <p:attrName>style.visibility</p:attrName>
                                        </p:attrNameLst>
                                      </p:cBhvr>
                                      <p:to>
                                        <p:strVal val="visible"/>
                                      </p:to>
                                    </p:set>
                                  </p:childTnLst>
                                </p:cTn>
                              </p:par>
                            </p:childTnLst>
                          </p:cTn>
                        </p:par>
                        <p:par>
                          <p:cTn id="46" fill="hold">
                            <p:stCondLst>
                              <p:cond delay="0"/>
                            </p:stCondLst>
                            <p:childTnLst>
                              <p:par>
                                <p:cTn id="47" presetID="0" presetClass="path" presetSubtype="0" accel="50000" decel="50000" fill="hold" grpId="0" nodeType="afterEffect">
                                  <p:stCondLst>
                                    <p:cond delay="500"/>
                                  </p:stCondLst>
                                  <p:childTnLst>
                                    <p:animMotion origin="layout" path="M 0.00312 0.0088 C 0.01835 0.0507 0.00781 0.19074 -0.02149 0.20648 C -0.05079 0.22199 -0.17266 0.21945 -0.24636 0.20857 " pathEditMode="relative" rAng="0" ptsTypes="AAA">
                                      <p:cBhvr>
                                        <p:cTn id="48" dur="2000" fill="hold"/>
                                        <p:tgtEl>
                                          <p:spTgt spid="38"/>
                                        </p:tgtEl>
                                        <p:attrNameLst>
                                          <p:attrName>ppt_x</p:attrName>
                                          <p:attrName>ppt_y</p:attrName>
                                        </p:attrNameLst>
                                      </p:cBhvr>
                                      <p:rCtr x="-12135" y="10417"/>
                                    </p:animMotion>
                                  </p:childTnLst>
                                </p:cTn>
                              </p:par>
                              <p:par>
                                <p:cTn id="49" presetID="0" presetClass="path" presetSubtype="0" accel="50000" decel="50000" fill="hold" grpId="0" nodeType="withEffect">
                                  <p:stCondLst>
                                    <p:cond delay="0"/>
                                  </p:stCondLst>
                                  <p:childTnLst>
                                    <p:animMotion origin="layout" path="M -4.58333E-6 -2.96296E-6 C 0.01185 -0.05301 -0.11237 -0.17315 -0.1457 -0.19838 C -0.21419 -0.23148 -0.37044 -0.18217 -0.41614 -0.18171 " pathEditMode="relative" rAng="0" ptsTypes="AAA">
                                      <p:cBhvr>
                                        <p:cTn id="50" dur="2000" fill="hold"/>
                                        <p:tgtEl>
                                          <p:spTgt spid="48"/>
                                        </p:tgtEl>
                                        <p:attrNameLst>
                                          <p:attrName>ppt_x</p:attrName>
                                          <p:attrName>ppt_y</p:attrName>
                                        </p:attrNameLst>
                                      </p:cBhvr>
                                      <p:rCtr x="-20768" y="-10509"/>
                                    </p:animMotion>
                                  </p:childTnLst>
                                </p:cTn>
                              </p:par>
                            </p:childTnLst>
                          </p:cTn>
                        </p:par>
                      </p:childTnLst>
                    </p:cTn>
                  </p:par>
                  <p:par>
                    <p:cTn id="51" fill="hold">
                      <p:stCondLst>
                        <p:cond delay="indefinite"/>
                      </p:stCondLst>
                      <p:childTnLst>
                        <p:par>
                          <p:cTn id="52" fill="hold">
                            <p:stCondLst>
                              <p:cond delay="0"/>
                            </p:stCondLst>
                            <p:childTnLst>
                              <p:par>
                                <p:cTn id="53" presetID="9" presetClass="exit" presetSubtype="0" fill="hold" grpId="0" nodeType="clickEffect">
                                  <p:stCondLst>
                                    <p:cond delay="0"/>
                                  </p:stCondLst>
                                  <p:childTnLst>
                                    <p:animEffect transition="out" filter="dissolve">
                                      <p:cBhvr>
                                        <p:cTn id="54" dur="500"/>
                                        <p:tgtEl>
                                          <p:spTgt spid="49"/>
                                        </p:tgtEl>
                                      </p:cBhvr>
                                    </p:animEffect>
                                    <p:set>
                                      <p:cBhvr>
                                        <p:cTn id="55" dur="1" fill="hold">
                                          <p:stCondLst>
                                            <p:cond delay="4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37" grpId="0" animBg="1"/>
      <p:bldP spid="37" grpId="1" animBg="1"/>
      <p:bldP spid="37" grpId="2" animBg="1"/>
      <p:bldP spid="41" grpId="0" animBg="1"/>
      <p:bldP spid="41" grpId="1" animBg="1"/>
      <p:bldP spid="31" grpId="0" animBg="1"/>
      <p:bldP spid="31" grpId="1" animBg="1"/>
      <p:bldP spid="32" grpId="0" animBg="1"/>
      <p:bldP spid="32" grpId="1" animBg="1"/>
      <p:bldP spid="35" grpId="0" animBg="1"/>
      <p:bldP spid="35" grpId="1" animBg="1"/>
      <p:bldP spid="38" grpId="0" animBg="1"/>
      <p:bldP spid="38" grpId="1" animBg="1"/>
      <p:bldP spid="48" grpId="0" animBg="1"/>
      <p:bldP spid="48" grpId="1" animBg="1"/>
      <p:bldP spid="4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CF52E15A-E527-054E-A636-D32DDB413E23}"/>
              </a:ext>
            </a:extLst>
          </p:cNvPr>
          <p:cNvSpPr>
            <a:spLocks noGrp="1" noChangeArrowheads="1"/>
          </p:cNvSpPr>
          <p:nvPr>
            <p:ph type="title"/>
          </p:nvPr>
        </p:nvSpPr>
        <p:spPr/>
        <p:txBody>
          <a:bodyPr/>
          <a:lstStyle/>
          <a:p>
            <a:pPr>
              <a:defRPr/>
            </a:pPr>
            <a:r>
              <a:rPr lang="en-US" dirty="0">
                <a:cs typeface="+mj-cs"/>
              </a:rPr>
              <a:t>Approach 2: Use MAC broadcast</a:t>
            </a:r>
          </a:p>
        </p:txBody>
      </p:sp>
      <p:sp>
        <p:nvSpPr>
          <p:cNvPr id="168963" name="Rectangle 3">
            <a:extLst>
              <a:ext uri="{FF2B5EF4-FFF2-40B4-BE49-F238E27FC236}">
                <a16:creationId xmlns:a16="http://schemas.microsoft.com/office/drawing/2014/main" id="{C8E2A4DE-9F63-C24B-9468-EC27686956F5}"/>
              </a:ext>
            </a:extLst>
          </p:cNvPr>
          <p:cNvSpPr>
            <a:spLocks noGrp="1" noChangeArrowheads="1"/>
          </p:cNvSpPr>
          <p:nvPr>
            <p:ph type="body" idx="1"/>
          </p:nvPr>
        </p:nvSpPr>
        <p:spPr>
          <a:xfrm>
            <a:off x="742949" y="1643073"/>
            <a:ext cx="11449051" cy="4972040"/>
          </a:xfrm>
        </p:spPr>
        <p:txBody>
          <a:bodyPr>
            <a:normAutofit/>
          </a:bodyPr>
          <a:lstStyle/>
          <a:p>
            <a:r>
              <a:rPr lang="en-US" altLang="en-US" dirty="0"/>
              <a:t>Send every IP multicast message with destination address </a:t>
            </a:r>
            <a:r>
              <a:rPr lang="en-US" altLang="en-US" sz="2000" dirty="0" err="1">
                <a:solidFill>
                  <a:schemeClr val="accent5">
                    <a:lumMod val="75000"/>
                  </a:schemeClr>
                </a:solidFill>
                <a:latin typeface="Consolas" panose="020B0609020204030204" pitchFamily="49" charset="0"/>
                <a:cs typeface="Consolas" panose="020B0609020204030204" pitchFamily="49" charset="0"/>
              </a:rPr>
              <a:t>ff:ff:ff:ff:ff:ff</a:t>
            </a:r>
            <a:r>
              <a:rPr lang="en-US" altLang="en-US" sz="2000" dirty="0">
                <a:solidFill>
                  <a:schemeClr val="accent5">
                    <a:lumMod val="75000"/>
                  </a:schemeClr>
                </a:solidFill>
                <a:latin typeface="Consolas" panose="020B0609020204030204" pitchFamily="49" charset="0"/>
                <a:cs typeface="Consolas" panose="020B0609020204030204" pitchFamily="49" charset="0"/>
              </a:rPr>
              <a:t> </a:t>
            </a:r>
            <a:r>
              <a:rPr lang="en-US" altLang="en-US" dirty="0"/>
              <a:t>in MAC header</a:t>
            </a:r>
          </a:p>
          <a:p>
            <a:pPr lvl="1"/>
            <a:r>
              <a:rPr lang="en-US" altLang="en-US" dirty="0"/>
              <a:t>Messages are effectively broadcast</a:t>
            </a:r>
          </a:p>
          <a:p>
            <a:pPr lvl="1"/>
            <a:r>
              <a:rPr lang="en-US" altLang="en-US" dirty="0"/>
              <a:t>Messages are filtered at non-receivers</a:t>
            </a:r>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r>
              <a:rPr lang="en-US" altLang="en-US" dirty="0">
                <a:solidFill>
                  <a:schemeClr val="accent5">
                    <a:lumMod val="75000"/>
                  </a:schemeClr>
                </a:solidFill>
              </a:rPr>
              <a:t>Problem: </a:t>
            </a:r>
            <a:r>
              <a:rPr lang="en-US" altLang="en-US" dirty="0"/>
              <a:t>Filtering happens in IP layer</a:t>
            </a:r>
            <a:br>
              <a:rPr lang="en-US" altLang="en-US" dirty="0"/>
            </a:br>
            <a:r>
              <a:rPr lang="en-US" altLang="en-US" dirty="0">
                <a:sym typeface="Wingdings" pitchFamily="2" charset="2"/>
              </a:rPr>
              <a:t> processing overhead </a:t>
            </a:r>
            <a:endParaRPr lang="en-US" altLang="en-US" dirty="0"/>
          </a:p>
        </p:txBody>
      </p:sp>
      <p:pic>
        <p:nvPicPr>
          <p:cNvPr id="7" name="Picture 6" descr="Ethernet-hyb-05hb28">
            <a:extLst>
              <a:ext uri="{FF2B5EF4-FFF2-40B4-BE49-F238E27FC236}">
                <a16:creationId xmlns:a16="http://schemas.microsoft.com/office/drawing/2014/main" id="{77432808-F882-3347-B23A-96120135BF01}"/>
              </a:ext>
            </a:extLst>
          </p:cNvPr>
          <p:cNvPicPr>
            <a:picLocks noChangeAspect="1" noChangeArrowheads="1"/>
          </p:cNvPicPr>
          <p:nvPr/>
        </p:nvPicPr>
        <p:blipFill>
          <a:blip r:embed="rId3" cstate="print"/>
          <a:srcRect/>
          <a:stretch>
            <a:fillRect/>
          </a:stretch>
        </p:blipFill>
        <p:spPr bwMode="auto">
          <a:xfrm>
            <a:off x="7231063" y="3926348"/>
            <a:ext cx="1524000" cy="1143000"/>
          </a:xfrm>
          <a:prstGeom prst="rect">
            <a:avLst/>
          </a:prstGeom>
          <a:noFill/>
        </p:spPr>
      </p:pic>
      <p:sp>
        <p:nvSpPr>
          <p:cNvPr id="2" name="Rectangle 1">
            <a:extLst>
              <a:ext uri="{FF2B5EF4-FFF2-40B4-BE49-F238E27FC236}">
                <a16:creationId xmlns:a16="http://schemas.microsoft.com/office/drawing/2014/main" id="{885897D3-44DE-1D44-B91B-72279E13D8FC}"/>
              </a:ext>
            </a:extLst>
          </p:cNvPr>
          <p:cNvSpPr/>
          <p:nvPr/>
        </p:nvSpPr>
        <p:spPr>
          <a:xfrm>
            <a:off x="1259938" y="3515797"/>
            <a:ext cx="242374" cy="369332"/>
          </a:xfrm>
          <a:prstGeom prst="rect">
            <a:avLst/>
          </a:prstGeom>
        </p:spPr>
        <p:txBody>
          <a:bodyPr wrap="none">
            <a:spAutoFit/>
          </a:bodyPr>
          <a:lstStyle/>
          <a:p>
            <a:r>
              <a:rPr lang="en-CA" dirty="0">
                <a:solidFill>
                  <a:srgbClr val="000000"/>
                </a:solidFill>
                <a:latin typeface="Times" pitchFamily="2" charset="0"/>
              </a:rPr>
              <a:t> </a:t>
            </a:r>
            <a:endParaRPr lang="en-US" dirty="0"/>
          </a:p>
        </p:txBody>
      </p:sp>
      <p:sp>
        <p:nvSpPr>
          <p:cNvPr id="3" name="AutoShape 2" descr="data:image/svg+xml;charset=utf8,%20%3Csvg%20width%3D'126'%20height%3D'126'%20xmlns%3D'http%3A%2F%2Fwww.w3.org%2F2000%2Fsvg'%20xmlns%3Axlink%3D'http%3A%2F%2Fwww.w3.org%2F1999%2Fxlink'%20overflow%3D'hidden'%3E%3Cdefs%3E%3CclipPath%20id%3D'clip0'%3E%3Crect%20x%3D'0'%20y%3D'0'%20width%3D'126'%20height%3D'126'%2F%3E%3C%2FclipPath%3E%3C%2Fdefs%3E%3Cg%20clip-path%3D'url(%23clip0)'%3E%3Cpath%20d%3D'M101.063%2081.3672%20101.063%2034.1251%2024.9375%2034.1251%2024.9375%2081.3882ZM27.5625%2036.7501%2098.4375%2036.7501%2098.4375%2078.7409%2027.5625%2078.7632Z'%2F%3E%3Cpath%20d%3D'M21%2032.8126C21%2031.3628%2022.1752%2030.1876%2023.625%2030.1876L102.375%2030.1876C103.825%2030.1876%20105%2031.3628%20105%2032.8126L105%2086.6421%20107.625%2086.6421%20107.625%2032.8126C107.625%2029.9131%20105.274%2027.5626%20102.375%2027.5626L23.625%2027.5626C20.7256%2027.5626%2018.375%2029.9131%2018.375%2032.8126L18.375%2086.6421%2021%2086.6421Z'%2F%3E%3Cpath%20d%3D'M69.5625%2090.5547%2069.5625%2093.1797%2056.4375%2093.1797%2056.4375%2090.5547%202.625%2090.5547%202.625%2093.1797C2.62934%2096.8023%205.56493%2099.7379%209.1875%2099.7422L116.813%2099.7422C120.435%2099.7379%20123.371%2096.8023%20123.375%2093.1797L123.375%2090.5547ZM116.813%2097.1172%209.1875%2097.1172C7.01288%2097.1172%205.25%2095.3544%205.25%2093.1797L53.8125%2093.1797C53.7646%2094.5814%2054.8621%2095.7568%2056.2639%2095.8047%2056.3217%2095.8067%2056.3796%2095.8067%2056.4375%2095.8047L69.5625%2095.8047C70.9642%2095.8526%2072.1396%2094.7551%2072.1875%2093.3533%2072.1895%2093.2954%2072.1895%2093.2376%2072.1875%2093.1797L120.75%2093.1797C120.75%2095.3544%20118.987%2097.1172%20116.813%2097.1172Z'%2F%3E%3C%2Fg%3E%3C%2Fsvg%3E">
            <a:extLst>
              <a:ext uri="{FF2B5EF4-FFF2-40B4-BE49-F238E27FC236}">
                <a16:creationId xmlns:a16="http://schemas.microsoft.com/office/drawing/2014/main" id="{2DBE0C16-DF21-8E40-B034-EB9037E3DE2B}"/>
              </a:ext>
            </a:extLst>
          </p:cNvPr>
          <p:cNvSpPr>
            <a:spLocks noChangeAspect="1" noChangeArrowheads="1"/>
          </p:cNvSpPr>
          <p:nvPr/>
        </p:nvSpPr>
        <p:spPr bwMode="auto">
          <a:xfrm>
            <a:off x="5043488" y="3276600"/>
            <a:ext cx="1204912" cy="12049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Graphic 4" descr="Laptop">
            <a:extLst>
              <a:ext uri="{FF2B5EF4-FFF2-40B4-BE49-F238E27FC236}">
                <a16:creationId xmlns:a16="http://schemas.microsoft.com/office/drawing/2014/main" id="{C39C7B4F-6F20-2A4C-B172-6BCD6B7670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24377" y="4157666"/>
            <a:ext cx="914400" cy="914400"/>
          </a:xfrm>
          <a:prstGeom prst="rect">
            <a:avLst/>
          </a:prstGeom>
        </p:spPr>
      </p:pic>
      <p:pic>
        <p:nvPicPr>
          <p:cNvPr id="10" name="Graphic 4" descr="Laptop">
            <a:extLst>
              <a:ext uri="{FF2B5EF4-FFF2-40B4-BE49-F238E27FC236}">
                <a16:creationId xmlns:a16="http://schemas.microsoft.com/office/drawing/2014/main" id="{92FABB9B-491F-1242-B739-4E24FECE5E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77425" y="2638426"/>
            <a:ext cx="914400" cy="914400"/>
          </a:xfrm>
          <a:prstGeom prst="rect">
            <a:avLst/>
          </a:prstGeom>
        </p:spPr>
      </p:pic>
      <p:pic>
        <p:nvPicPr>
          <p:cNvPr id="11" name="Graphic 4" descr="Laptop">
            <a:extLst>
              <a:ext uri="{FF2B5EF4-FFF2-40B4-BE49-F238E27FC236}">
                <a16:creationId xmlns:a16="http://schemas.microsoft.com/office/drawing/2014/main" id="{A2B69F99-3FB7-964C-86BD-E6B56B585FA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29776" y="5434012"/>
            <a:ext cx="914400" cy="914400"/>
          </a:xfrm>
          <a:prstGeom prst="rect">
            <a:avLst/>
          </a:prstGeom>
        </p:spPr>
      </p:pic>
      <p:pic>
        <p:nvPicPr>
          <p:cNvPr id="12" name="Graphic 4" descr="Laptop">
            <a:extLst>
              <a:ext uri="{FF2B5EF4-FFF2-40B4-BE49-F238E27FC236}">
                <a16:creationId xmlns:a16="http://schemas.microsoft.com/office/drawing/2014/main" id="{E5E7669C-4B53-0544-A94F-D4385FC485A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82250" y="4129087"/>
            <a:ext cx="914400" cy="914400"/>
          </a:xfrm>
          <a:prstGeom prst="rect">
            <a:avLst/>
          </a:prstGeom>
        </p:spPr>
      </p:pic>
      <p:pic>
        <p:nvPicPr>
          <p:cNvPr id="13" name="Graphic 4" descr="Laptop">
            <a:extLst>
              <a:ext uri="{FF2B5EF4-FFF2-40B4-BE49-F238E27FC236}">
                <a16:creationId xmlns:a16="http://schemas.microsoft.com/office/drawing/2014/main" id="{C6D32581-DC45-7C4E-ADD0-A0A660498B5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54925" y="2519363"/>
            <a:ext cx="914400" cy="914400"/>
          </a:xfrm>
          <a:prstGeom prst="rect">
            <a:avLst/>
          </a:prstGeom>
        </p:spPr>
      </p:pic>
      <p:pic>
        <p:nvPicPr>
          <p:cNvPr id="14" name="Graphic 4" descr="Laptop">
            <a:extLst>
              <a:ext uri="{FF2B5EF4-FFF2-40B4-BE49-F238E27FC236}">
                <a16:creationId xmlns:a16="http://schemas.microsoft.com/office/drawing/2014/main" id="{9C5E889A-2E1B-BA4C-878A-6D692240AA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54925" y="5476875"/>
            <a:ext cx="914400" cy="914400"/>
          </a:xfrm>
          <a:prstGeom prst="rect">
            <a:avLst/>
          </a:prstGeom>
        </p:spPr>
      </p:pic>
      <p:sp>
        <p:nvSpPr>
          <p:cNvPr id="4" name="TextBox 3">
            <a:extLst>
              <a:ext uri="{FF2B5EF4-FFF2-40B4-BE49-F238E27FC236}">
                <a16:creationId xmlns:a16="http://schemas.microsoft.com/office/drawing/2014/main" id="{166BE620-2D77-E042-B139-E99C6A38E5D1}"/>
              </a:ext>
            </a:extLst>
          </p:cNvPr>
          <p:cNvSpPr txBox="1"/>
          <p:nvPr/>
        </p:nvSpPr>
        <p:spPr>
          <a:xfrm>
            <a:off x="4043366" y="4972053"/>
            <a:ext cx="2018501" cy="369332"/>
          </a:xfrm>
          <a:prstGeom prst="rect">
            <a:avLst/>
          </a:prstGeom>
          <a:noFill/>
        </p:spPr>
        <p:txBody>
          <a:bodyPr wrap="none" rtlCol="0">
            <a:spAutoFit/>
          </a:bodyPr>
          <a:lstStyle/>
          <a:p>
            <a:r>
              <a:rPr lang="en-US" dirty="0"/>
              <a:t>Sender of 224.1.2.3</a:t>
            </a:r>
          </a:p>
        </p:txBody>
      </p:sp>
      <p:sp>
        <p:nvSpPr>
          <p:cNvPr id="16" name="TextBox 15">
            <a:extLst>
              <a:ext uri="{FF2B5EF4-FFF2-40B4-BE49-F238E27FC236}">
                <a16:creationId xmlns:a16="http://schemas.microsoft.com/office/drawing/2014/main" id="{26F9A520-4331-484E-9D12-27933A9758E7}"/>
              </a:ext>
            </a:extLst>
          </p:cNvPr>
          <p:cNvSpPr txBox="1"/>
          <p:nvPr/>
        </p:nvSpPr>
        <p:spPr>
          <a:xfrm>
            <a:off x="7079919" y="3224213"/>
            <a:ext cx="2064411" cy="369332"/>
          </a:xfrm>
          <a:prstGeom prst="rect">
            <a:avLst/>
          </a:prstGeom>
          <a:noFill/>
        </p:spPr>
        <p:txBody>
          <a:bodyPr wrap="none" rtlCol="0">
            <a:spAutoFit/>
          </a:bodyPr>
          <a:lstStyle/>
          <a:p>
            <a:r>
              <a:rPr lang="en-US" dirty="0"/>
              <a:t>Interest in 224.1.2.3</a:t>
            </a:r>
          </a:p>
        </p:txBody>
      </p:sp>
      <p:sp>
        <p:nvSpPr>
          <p:cNvPr id="17" name="TextBox 16">
            <a:extLst>
              <a:ext uri="{FF2B5EF4-FFF2-40B4-BE49-F238E27FC236}">
                <a16:creationId xmlns:a16="http://schemas.microsoft.com/office/drawing/2014/main" id="{25FB2088-0691-4749-A30C-73464DC6C8DA}"/>
              </a:ext>
            </a:extLst>
          </p:cNvPr>
          <p:cNvSpPr txBox="1"/>
          <p:nvPr/>
        </p:nvSpPr>
        <p:spPr>
          <a:xfrm>
            <a:off x="9718344" y="3362326"/>
            <a:ext cx="1227644" cy="369332"/>
          </a:xfrm>
          <a:prstGeom prst="rect">
            <a:avLst/>
          </a:prstGeom>
          <a:noFill/>
        </p:spPr>
        <p:txBody>
          <a:bodyPr wrap="none" rtlCol="0">
            <a:spAutoFit/>
          </a:bodyPr>
          <a:lstStyle/>
          <a:p>
            <a:r>
              <a:rPr lang="en-US" dirty="0"/>
              <a:t>No interest</a:t>
            </a:r>
          </a:p>
        </p:txBody>
      </p:sp>
      <p:sp>
        <p:nvSpPr>
          <p:cNvPr id="18" name="TextBox 17">
            <a:extLst>
              <a:ext uri="{FF2B5EF4-FFF2-40B4-BE49-F238E27FC236}">
                <a16:creationId xmlns:a16="http://schemas.microsoft.com/office/drawing/2014/main" id="{81F85C1A-6DF0-1C4F-8F99-B6E0ED9522AE}"/>
              </a:ext>
            </a:extLst>
          </p:cNvPr>
          <p:cNvSpPr txBox="1"/>
          <p:nvPr/>
        </p:nvSpPr>
        <p:spPr>
          <a:xfrm>
            <a:off x="10270794" y="4843463"/>
            <a:ext cx="1227644" cy="369332"/>
          </a:xfrm>
          <a:prstGeom prst="rect">
            <a:avLst/>
          </a:prstGeom>
          <a:noFill/>
        </p:spPr>
        <p:txBody>
          <a:bodyPr wrap="none" rtlCol="0">
            <a:spAutoFit/>
          </a:bodyPr>
          <a:lstStyle/>
          <a:p>
            <a:r>
              <a:rPr lang="en-US" dirty="0"/>
              <a:t>No interest</a:t>
            </a:r>
          </a:p>
        </p:txBody>
      </p:sp>
      <p:sp>
        <p:nvSpPr>
          <p:cNvPr id="19" name="TextBox 18">
            <a:extLst>
              <a:ext uri="{FF2B5EF4-FFF2-40B4-BE49-F238E27FC236}">
                <a16:creationId xmlns:a16="http://schemas.microsoft.com/office/drawing/2014/main" id="{22FB5A74-60BA-0145-9FA6-33E05327DD4D}"/>
              </a:ext>
            </a:extLst>
          </p:cNvPr>
          <p:cNvSpPr txBox="1"/>
          <p:nvPr/>
        </p:nvSpPr>
        <p:spPr>
          <a:xfrm>
            <a:off x="9651669" y="6153150"/>
            <a:ext cx="908647" cy="369332"/>
          </a:xfrm>
          <a:prstGeom prst="rect">
            <a:avLst/>
          </a:prstGeom>
          <a:noFill/>
        </p:spPr>
        <p:txBody>
          <a:bodyPr wrap="none" rtlCol="0">
            <a:spAutoFit/>
          </a:bodyPr>
          <a:lstStyle/>
          <a:p>
            <a:r>
              <a:rPr lang="en-US" dirty="0"/>
              <a:t>Interest</a:t>
            </a:r>
          </a:p>
        </p:txBody>
      </p:sp>
      <p:sp>
        <p:nvSpPr>
          <p:cNvPr id="20" name="TextBox 19">
            <a:extLst>
              <a:ext uri="{FF2B5EF4-FFF2-40B4-BE49-F238E27FC236}">
                <a16:creationId xmlns:a16="http://schemas.microsoft.com/office/drawing/2014/main" id="{FA0C511E-9538-2247-B214-F08743F08671}"/>
              </a:ext>
            </a:extLst>
          </p:cNvPr>
          <p:cNvSpPr txBox="1"/>
          <p:nvPr/>
        </p:nvSpPr>
        <p:spPr>
          <a:xfrm>
            <a:off x="7495898" y="6219825"/>
            <a:ext cx="1227644" cy="369332"/>
          </a:xfrm>
          <a:prstGeom prst="rect">
            <a:avLst/>
          </a:prstGeom>
          <a:noFill/>
        </p:spPr>
        <p:txBody>
          <a:bodyPr wrap="none" rtlCol="0">
            <a:spAutoFit/>
          </a:bodyPr>
          <a:lstStyle/>
          <a:p>
            <a:r>
              <a:rPr lang="en-US" dirty="0"/>
              <a:t>No interest</a:t>
            </a:r>
          </a:p>
        </p:txBody>
      </p:sp>
      <p:cxnSp>
        <p:nvCxnSpPr>
          <p:cNvPr id="8" name="Straight Connector 7">
            <a:extLst>
              <a:ext uri="{FF2B5EF4-FFF2-40B4-BE49-F238E27FC236}">
                <a16:creationId xmlns:a16="http://schemas.microsoft.com/office/drawing/2014/main" id="{655CB1A5-AD04-3240-B7AE-C86827BED9C2}"/>
              </a:ext>
            </a:extLst>
          </p:cNvPr>
          <p:cNvCxnSpPr>
            <a:cxnSpLocks/>
          </p:cNvCxnSpPr>
          <p:nvPr/>
        </p:nvCxnSpPr>
        <p:spPr>
          <a:xfrm>
            <a:off x="5572125" y="4614863"/>
            <a:ext cx="1714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0FBC0F3-7C3B-A944-A11A-DCE5E8BCB250}"/>
              </a:ext>
            </a:extLst>
          </p:cNvPr>
          <p:cNvCxnSpPr>
            <a:cxnSpLocks/>
          </p:cNvCxnSpPr>
          <p:nvPr/>
        </p:nvCxnSpPr>
        <p:spPr>
          <a:xfrm flipV="1">
            <a:off x="8112125" y="3552826"/>
            <a:ext cx="0" cy="5905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5DB786D-2C9C-7840-9253-A69D1F515D13}"/>
              </a:ext>
            </a:extLst>
          </p:cNvPr>
          <p:cNvCxnSpPr>
            <a:cxnSpLocks/>
          </p:cNvCxnSpPr>
          <p:nvPr/>
        </p:nvCxnSpPr>
        <p:spPr>
          <a:xfrm flipH="1">
            <a:off x="8815388" y="3729038"/>
            <a:ext cx="1000125" cy="571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0D47093-9883-A749-B3BE-3A2E5EA6EBBE}"/>
              </a:ext>
            </a:extLst>
          </p:cNvPr>
          <p:cNvCxnSpPr>
            <a:cxnSpLocks/>
          </p:cNvCxnSpPr>
          <p:nvPr/>
        </p:nvCxnSpPr>
        <p:spPr>
          <a:xfrm flipH="1">
            <a:off x="8829675" y="4529138"/>
            <a:ext cx="14716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F07F39-F9D7-054F-9275-32F19FDAC943}"/>
              </a:ext>
            </a:extLst>
          </p:cNvPr>
          <p:cNvCxnSpPr>
            <a:cxnSpLocks/>
          </p:cNvCxnSpPr>
          <p:nvPr/>
        </p:nvCxnSpPr>
        <p:spPr>
          <a:xfrm flipH="1" flipV="1">
            <a:off x="8715376" y="4929188"/>
            <a:ext cx="1028699" cy="5857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EE436E0-BAC2-A241-BFEB-68F421AD57A1}"/>
              </a:ext>
            </a:extLst>
          </p:cNvPr>
          <p:cNvCxnSpPr>
            <a:cxnSpLocks/>
            <a:stCxn id="14" idx="0"/>
          </p:cNvCxnSpPr>
          <p:nvPr/>
        </p:nvCxnSpPr>
        <p:spPr>
          <a:xfrm flipV="1">
            <a:off x="8112125" y="4957765"/>
            <a:ext cx="1" cy="519110"/>
          </a:xfrm>
          <a:prstGeom prst="line">
            <a:avLst/>
          </a:prstGeom>
        </p:spPr>
        <p:style>
          <a:lnRef idx="1">
            <a:schemeClr val="accent1"/>
          </a:lnRef>
          <a:fillRef idx="0">
            <a:schemeClr val="accent1"/>
          </a:fillRef>
          <a:effectRef idx="0">
            <a:schemeClr val="accent1"/>
          </a:effectRef>
          <a:fontRef idx="minor">
            <a:schemeClr val="tx1"/>
          </a:fontRef>
        </p:style>
      </p:cxnSp>
      <p:sp>
        <p:nvSpPr>
          <p:cNvPr id="34" name="Slide Number Placeholder 33">
            <a:extLst>
              <a:ext uri="{FF2B5EF4-FFF2-40B4-BE49-F238E27FC236}">
                <a16:creationId xmlns:a16="http://schemas.microsoft.com/office/drawing/2014/main" id="{2F2ECDF4-0A09-004C-80EB-8326DC1AA48D}"/>
              </a:ext>
            </a:extLst>
          </p:cNvPr>
          <p:cNvSpPr>
            <a:spLocks noGrp="1"/>
          </p:cNvSpPr>
          <p:nvPr>
            <p:ph type="sldNum" sz="quarter" idx="12"/>
          </p:nvPr>
        </p:nvSpPr>
        <p:spPr/>
        <p:txBody>
          <a:bodyPr/>
          <a:lstStyle/>
          <a:p>
            <a:fld id="{6DDFBD2C-A080-5A4B-B075-F8D248F9258F}" type="slidenum">
              <a:rPr lang="en-US" smtClean="0"/>
              <a:t>77</a:t>
            </a:fld>
            <a:endParaRPr lang="en-US"/>
          </a:p>
        </p:txBody>
      </p:sp>
      <p:sp>
        <p:nvSpPr>
          <p:cNvPr id="37" name="Rectangle 36">
            <a:extLst>
              <a:ext uri="{FF2B5EF4-FFF2-40B4-BE49-F238E27FC236}">
                <a16:creationId xmlns:a16="http://schemas.microsoft.com/office/drawing/2014/main" id="{52ED0DC4-2D7B-9242-BF44-94BADB5BB638}"/>
              </a:ext>
            </a:extLst>
          </p:cNvPr>
          <p:cNvSpPr/>
          <p:nvPr/>
        </p:nvSpPr>
        <p:spPr>
          <a:xfrm>
            <a:off x="4486275" y="4126707"/>
            <a:ext cx="1071563" cy="31432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rPr>
              <a:t>224.1.2.3</a:t>
            </a:r>
          </a:p>
        </p:txBody>
      </p:sp>
      <p:sp>
        <p:nvSpPr>
          <p:cNvPr id="41" name="Rectangle 40">
            <a:extLst>
              <a:ext uri="{FF2B5EF4-FFF2-40B4-BE49-F238E27FC236}">
                <a16:creationId xmlns:a16="http://schemas.microsoft.com/office/drawing/2014/main" id="{55F0166C-A890-FF46-8E3B-42C7F765070D}"/>
              </a:ext>
            </a:extLst>
          </p:cNvPr>
          <p:cNvSpPr/>
          <p:nvPr/>
        </p:nvSpPr>
        <p:spPr>
          <a:xfrm>
            <a:off x="7250896" y="4124323"/>
            <a:ext cx="1071563" cy="31432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rPr>
              <a:t>224.1.2.3</a:t>
            </a:r>
          </a:p>
        </p:txBody>
      </p:sp>
      <p:sp>
        <p:nvSpPr>
          <p:cNvPr id="42" name="Rectangle 41">
            <a:extLst>
              <a:ext uri="{FF2B5EF4-FFF2-40B4-BE49-F238E27FC236}">
                <a16:creationId xmlns:a16="http://schemas.microsoft.com/office/drawing/2014/main" id="{E4F320CB-871F-3E4A-BCA7-DB10DD9632BA}"/>
              </a:ext>
            </a:extLst>
          </p:cNvPr>
          <p:cNvSpPr/>
          <p:nvPr/>
        </p:nvSpPr>
        <p:spPr>
          <a:xfrm>
            <a:off x="7250896" y="4124323"/>
            <a:ext cx="1071563" cy="31432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rPr>
              <a:t>224.1.2.3</a:t>
            </a:r>
          </a:p>
        </p:txBody>
      </p:sp>
      <p:sp>
        <p:nvSpPr>
          <p:cNvPr id="31" name="Rectangle 30">
            <a:extLst>
              <a:ext uri="{FF2B5EF4-FFF2-40B4-BE49-F238E27FC236}">
                <a16:creationId xmlns:a16="http://schemas.microsoft.com/office/drawing/2014/main" id="{AFAB9821-E1AB-9E4A-8D3C-99E6EF894456}"/>
              </a:ext>
            </a:extLst>
          </p:cNvPr>
          <p:cNvSpPr/>
          <p:nvPr/>
        </p:nvSpPr>
        <p:spPr>
          <a:xfrm>
            <a:off x="7263611" y="4137038"/>
            <a:ext cx="1071563" cy="31432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rPr>
              <a:t>224.1.2.3</a:t>
            </a:r>
          </a:p>
        </p:txBody>
      </p:sp>
      <p:sp>
        <p:nvSpPr>
          <p:cNvPr id="32" name="Rectangle 31">
            <a:extLst>
              <a:ext uri="{FF2B5EF4-FFF2-40B4-BE49-F238E27FC236}">
                <a16:creationId xmlns:a16="http://schemas.microsoft.com/office/drawing/2014/main" id="{4A853C48-70A5-7447-8232-EA86DCF6B2C9}"/>
              </a:ext>
            </a:extLst>
          </p:cNvPr>
          <p:cNvSpPr/>
          <p:nvPr/>
        </p:nvSpPr>
        <p:spPr>
          <a:xfrm>
            <a:off x="7265994" y="4139416"/>
            <a:ext cx="1071563" cy="31432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rPr>
              <a:t>224.1.2.3</a:t>
            </a:r>
          </a:p>
        </p:txBody>
      </p:sp>
      <p:sp>
        <p:nvSpPr>
          <p:cNvPr id="35" name="Rectangle 34">
            <a:extLst>
              <a:ext uri="{FF2B5EF4-FFF2-40B4-BE49-F238E27FC236}">
                <a16:creationId xmlns:a16="http://schemas.microsoft.com/office/drawing/2014/main" id="{A95DB4CF-CEF7-8449-9489-9D9C7C215327}"/>
              </a:ext>
            </a:extLst>
          </p:cNvPr>
          <p:cNvSpPr/>
          <p:nvPr/>
        </p:nvSpPr>
        <p:spPr>
          <a:xfrm>
            <a:off x="7255436" y="4128853"/>
            <a:ext cx="1071563" cy="31432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rPr>
              <a:t>224.1.2.3</a:t>
            </a:r>
          </a:p>
        </p:txBody>
      </p:sp>
      <p:grpSp>
        <p:nvGrpSpPr>
          <p:cNvPr id="38" name="Group 37">
            <a:extLst>
              <a:ext uri="{FF2B5EF4-FFF2-40B4-BE49-F238E27FC236}">
                <a16:creationId xmlns:a16="http://schemas.microsoft.com/office/drawing/2014/main" id="{E9156F5E-EF86-5946-BA12-F205037AB9E2}"/>
              </a:ext>
            </a:extLst>
          </p:cNvPr>
          <p:cNvGrpSpPr/>
          <p:nvPr/>
        </p:nvGrpSpPr>
        <p:grpSpPr>
          <a:xfrm>
            <a:off x="9920289" y="2905124"/>
            <a:ext cx="871538" cy="342900"/>
            <a:chOff x="1562100" y="2476500"/>
            <a:chExt cx="871538" cy="342900"/>
          </a:xfrm>
        </p:grpSpPr>
        <p:cxnSp>
          <p:nvCxnSpPr>
            <p:cNvPr id="39" name="Straight Connector 38">
              <a:extLst>
                <a:ext uri="{FF2B5EF4-FFF2-40B4-BE49-F238E27FC236}">
                  <a16:creationId xmlns:a16="http://schemas.microsoft.com/office/drawing/2014/main" id="{4E4A2A4E-3A43-B646-A622-4EFBCE2C5A51}"/>
                </a:ext>
              </a:extLst>
            </p:cNvPr>
            <p:cNvCxnSpPr>
              <a:cxnSpLocks/>
            </p:cNvCxnSpPr>
            <p:nvPr/>
          </p:nvCxnSpPr>
          <p:spPr>
            <a:xfrm>
              <a:off x="1562100" y="2476500"/>
              <a:ext cx="871538" cy="3429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39E9560-C4A3-E44F-8211-004F85845DDE}"/>
                </a:ext>
              </a:extLst>
            </p:cNvPr>
            <p:cNvCxnSpPr>
              <a:cxnSpLocks/>
            </p:cNvCxnSpPr>
            <p:nvPr/>
          </p:nvCxnSpPr>
          <p:spPr>
            <a:xfrm flipH="1">
              <a:off x="1562100" y="2476500"/>
              <a:ext cx="871538" cy="3429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FCB2E7A3-5DFC-144A-84C4-7A258A65B91F}"/>
              </a:ext>
            </a:extLst>
          </p:cNvPr>
          <p:cNvGrpSpPr/>
          <p:nvPr/>
        </p:nvGrpSpPr>
        <p:grpSpPr>
          <a:xfrm>
            <a:off x="10444165" y="4357687"/>
            <a:ext cx="871538" cy="342900"/>
            <a:chOff x="1562100" y="2476500"/>
            <a:chExt cx="871538" cy="342900"/>
          </a:xfrm>
        </p:grpSpPr>
        <p:cxnSp>
          <p:nvCxnSpPr>
            <p:cNvPr id="44" name="Straight Connector 43">
              <a:extLst>
                <a:ext uri="{FF2B5EF4-FFF2-40B4-BE49-F238E27FC236}">
                  <a16:creationId xmlns:a16="http://schemas.microsoft.com/office/drawing/2014/main" id="{34550E51-3CA8-644D-B1B7-4721F4B5FB76}"/>
                </a:ext>
              </a:extLst>
            </p:cNvPr>
            <p:cNvCxnSpPr>
              <a:cxnSpLocks/>
            </p:cNvCxnSpPr>
            <p:nvPr/>
          </p:nvCxnSpPr>
          <p:spPr>
            <a:xfrm>
              <a:off x="1562100" y="2476500"/>
              <a:ext cx="871538" cy="3429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7E79CEB-2A33-A04F-BEE6-9B49C5CF3D7B}"/>
                </a:ext>
              </a:extLst>
            </p:cNvPr>
            <p:cNvCxnSpPr>
              <a:cxnSpLocks/>
            </p:cNvCxnSpPr>
            <p:nvPr/>
          </p:nvCxnSpPr>
          <p:spPr>
            <a:xfrm flipH="1">
              <a:off x="1562100" y="2476500"/>
              <a:ext cx="871538" cy="3429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4380B354-D44E-D54B-9EFB-F0E38B6D4CBC}"/>
              </a:ext>
            </a:extLst>
          </p:cNvPr>
          <p:cNvGrpSpPr/>
          <p:nvPr/>
        </p:nvGrpSpPr>
        <p:grpSpPr>
          <a:xfrm>
            <a:off x="7710487" y="5710237"/>
            <a:ext cx="871538" cy="342900"/>
            <a:chOff x="1562100" y="2476500"/>
            <a:chExt cx="871538" cy="342900"/>
          </a:xfrm>
        </p:grpSpPr>
        <p:cxnSp>
          <p:nvCxnSpPr>
            <p:cNvPr id="47" name="Straight Connector 46">
              <a:extLst>
                <a:ext uri="{FF2B5EF4-FFF2-40B4-BE49-F238E27FC236}">
                  <a16:creationId xmlns:a16="http://schemas.microsoft.com/office/drawing/2014/main" id="{37A7BF23-4AEF-834B-AFDF-0E4CDE185A18}"/>
                </a:ext>
              </a:extLst>
            </p:cNvPr>
            <p:cNvCxnSpPr>
              <a:cxnSpLocks/>
            </p:cNvCxnSpPr>
            <p:nvPr/>
          </p:nvCxnSpPr>
          <p:spPr>
            <a:xfrm>
              <a:off x="1562100" y="2476500"/>
              <a:ext cx="871538" cy="3429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9261856-38B4-C74C-BDA7-5CCB6B79DF10}"/>
                </a:ext>
              </a:extLst>
            </p:cNvPr>
            <p:cNvCxnSpPr>
              <a:cxnSpLocks/>
            </p:cNvCxnSpPr>
            <p:nvPr/>
          </p:nvCxnSpPr>
          <p:spPr>
            <a:xfrm flipH="1">
              <a:off x="1562100" y="2476500"/>
              <a:ext cx="871538" cy="3429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9" name="Rectangle 48">
            <a:extLst>
              <a:ext uri="{FF2B5EF4-FFF2-40B4-BE49-F238E27FC236}">
                <a16:creationId xmlns:a16="http://schemas.microsoft.com/office/drawing/2014/main" id="{82375279-435C-3A4B-8997-DBB5EE5748A5}"/>
              </a:ext>
            </a:extLst>
          </p:cNvPr>
          <p:cNvSpPr/>
          <p:nvPr/>
        </p:nvSpPr>
        <p:spPr>
          <a:xfrm>
            <a:off x="731838" y="5771213"/>
            <a:ext cx="5698942" cy="946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118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grpId="0" nodeType="afterEffect">
                                  <p:stCondLst>
                                    <p:cond delay="500"/>
                                  </p:stCondLst>
                                  <p:childTnLst>
                                    <p:animMotion origin="layout" path="M 0.04805 -0.00208 L 0.22734 -0.00208 " pathEditMode="relative" rAng="0" ptsTypes="AA">
                                      <p:cBhvr>
                                        <p:cTn id="9" dur="2000" fill="hold"/>
                                        <p:tgtEl>
                                          <p:spTgt spid="37"/>
                                        </p:tgtEl>
                                        <p:attrNameLst>
                                          <p:attrName>ppt_x</p:attrName>
                                          <p:attrName>ppt_y</p:attrName>
                                        </p:attrNameLst>
                                      </p:cBhvr>
                                      <p:rCtr x="8958" y="0"/>
                                    </p:animMotion>
                                  </p:childTnLst>
                                </p:cTn>
                              </p:par>
                            </p:childTnLst>
                          </p:cTn>
                        </p:par>
                        <p:par>
                          <p:cTn id="10" fill="hold">
                            <p:stCondLst>
                              <p:cond delay="2500"/>
                            </p:stCondLst>
                            <p:childTnLst>
                              <p:par>
                                <p:cTn id="11" presetID="1" presetClass="entr" presetSubtype="0" fill="hold" grpId="1" nodeType="after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7"/>
                                        </p:tgtEl>
                                        <p:attrNameLst>
                                          <p:attrName>style.visibility</p:attrName>
                                        </p:attrNameLst>
                                      </p:cBhvr>
                                      <p:to>
                                        <p:strVal val="hidden"/>
                                      </p:to>
                                    </p:set>
                                  </p:childTnLst>
                                </p:cTn>
                              </p:par>
                            </p:childTnLst>
                          </p:cTn>
                        </p:par>
                        <p:par>
                          <p:cTn id="17" fill="hold">
                            <p:stCondLst>
                              <p:cond delay="2500"/>
                            </p:stCondLst>
                            <p:childTnLst>
                              <p:par>
                                <p:cTn id="18" presetID="42" presetClass="path" presetSubtype="0" accel="50000" decel="50000" fill="hold" grpId="0" nodeType="afterEffect">
                                  <p:stCondLst>
                                    <p:cond delay="0"/>
                                  </p:stCondLst>
                                  <p:childTnLst>
                                    <p:animMotion origin="layout" path="M -1.66667E-6 4.44444E-6 L 0.02565 -0.19352 " pathEditMode="relative" rAng="0" ptsTypes="AA">
                                      <p:cBhvr>
                                        <p:cTn id="19" dur="2000" fill="hold"/>
                                        <p:tgtEl>
                                          <p:spTgt spid="41"/>
                                        </p:tgtEl>
                                        <p:attrNameLst>
                                          <p:attrName>ppt_x</p:attrName>
                                          <p:attrName>ppt_y</p:attrName>
                                        </p:attrNameLst>
                                      </p:cBhvr>
                                      <p:rCtr x="1276" y="-9676"/>
                                    </p:animMotion>
                                  </p:childTnLst>
                                </p:cTn>
                              </p:par>
                              <p:par>
                                <p:cTn id="20" presetID="42" presetClass="path" presetSubtype="0" accel="50000" decel="50000" fill="hold" grpId="0" nodeType="withEffect">
                                  <p:stCondLst>
                                    <p:cond delay="0"/>
                                  </p:stCondLst>
                                  <p:childTnLst>
                                    <p:animMotion origin="layout" path="M -1.66667E-6 4.44444E-6 L 0.18307 0.2324 " pathEditMode="relative" rAng="0" ptsTypes="AA">
                                      <p:cBhvr>
                                        <p:cTn id="21" dur="2000" fill="hold"/>
                                        <p:tgtEl>
                                          <p:spTgt spid="42"/>
                                        </p:tgtEl>
                                        <p:attrNameLst>
                                          <p:attrName>ppt_x</p:attrName>
                                          <p:attrName>ppt_y</p:attrName>
                                        </p:attrNameLst>
                                      </p:cBhvr>
                                      <p:rCtr x="9154" y="11620"/>
                                    </p:animMotion>
                                  </p:childTnLst>
                                </p:cTn>
                              </p:par>
                              <p:par>
                                <p:cTn id="22" presetID="1" presetClass="entr" presetSubtype="0" fill="hold" grpId="1" nodeType="withEffect">
                                  <p:stCondLst>
                                    <p:cond delay="0"/>
                                  </p:stCondLst>
                                  <p:childTnLst>
                                    <p:set>
                                      <p:cBhvr>
                                        <p:cTn id="23" dur="1" fill="hold">
                                          <p:stCondLst>
                                            <p:cond delay="0"/>
                                          </p:stCondLst>
                                        </p:cTn>
                                        <p:tgtEl>
                                          <p:spTgt spid="31"/>
                                        </p:tgtEl>
                                        <p:attrNameLst>
                                          <p:attrName>style.visibility</p:attrName>
                                        </p:attrNameLst>
                                      </p:cBhvr>
                                      <p:to>
                                        <p:strVal val="visible"/>
                                      </p:to>
                                    </p:set>
                                  </p:childTnLst>
                                </p:cTn>
                              </p:par>
                              <p:par>
                                <p:cTn id="24" presetID="42" presetClass="path" presetSubtype="0" accel="50000" decel="50000" fill="hold" grpId="0" nodeType="withEffect">
                                  <p:stCondLst>
                                    <p:cond delay="0"/>
                                  </p:stCondLst>
                                  <p:childTnLst>
                                    <p:animMotion origin="layout" path="M -3.54167E-6 2.59259E-6 L 0.02123 0.23055 " pathEditMode="relative" rAng="0" ptsTypes="AA">
                                      <p:cBhvr>
                                        <p:cTn id="25" dur="2000" fill="hold"/>
                                        <p:tgtEl>
                                          <p:spTgt spid="31"/>
                                        </p:tgtEl>
                                        <p:attrNameLst>
                                          <p:attrName>ppt_x</p:attrName>
                                          <p:attrName>ppt_y</p:attrName>
                                        </p:attrNameLst>
                                      </p:cBhvr>
                                      <p:rCtr x="1055" y="11528"/>
                                    </p:animMotion>
                                  </p:childTnLst>
                                </p:cTn>
                              </p:par>
                              <p:par>
                                <p:cTn id="26" presetID="1" presetClass="entr" presetSubtype="0" fill="hold" grpId="1" nodeType="withEffect">
                                  <p:stCondLst>
                                    <p:cond delay="0"/>
                                  </p:stCondLst>
                                  <p:childTnLst>
                                    <p:set>
                                      <p:cBhvr>
                                        <p:cTn id="27" dur="1" fill="hold">
                                          <p:stCondLst>
                                            <p:cond delay="0"/>
                                          </p:stCondLst>
                                        </p:cTn>
                                        <p:tgtEl>
                                          <p:spTgt spid="32"/>
                                        </p:tgtEl>
                                        <p:attrNameLst>
                                          <p:attrName>style.visibility</p:attrName>
                                        </p:attrNameLst>
                                      </p:cBhvr>
                                      <p:to>
                                        <p:strVal val="visible"/>
                                      </p:to>
                                    </p:set>
                                  </p:childTnLst>
                                </p:cTn>
                              </p:par>
                              <p:par>
                                <p:cTn id="28" presetID="42" presetClass="path" presetSubtype="0" accel="50000" decel="50000" fill="hold" grpId="0" nodeType="withEffect">
                                  <p:stCondLst>
                                    <p:cond delay="0"/>
                                  </p:stCondLst>
                                  <p:childTnLst>
                                    <p:animMotion origin="layout" path="M -3.75E-6 -3.7037E-7 L 0.24896 0.03866 " pathEditMode="relative" rAng="0" ptsTypes="AA">
                                      <p:cBhvr>
                                        <p:cTn id="29" dur="2000" fill="hold"/>
                                        <p:tgtEl>
                                          <p:spTgt spid="32"/>
                                        </p:tgtEl>
                                        <p:attrNameLst>
                                          <p:attrName>ppt_x</p:attrName>
                                          <p:attrName>ppt_y</p:attrName>
                                        </p:attrNameLst>
                                      </p:cBhvr>
                                      <p:rCtr x="12448" y="1921"/>
                                    </p:animMotion>
                                  </p:childTnLst>
                                </p:cTn>
                              </p:par>
                              <p:par>
                                <p:cTn id="30" presetID="1" presetClass="entr" presetSubtype="0" fill="hold" grpId="1" nodeType="withEffect">
                                  <p:stCondLst>
                                    <p:cond delay="0"/>
                                  </p:stCondLst>
                                  <p:childTnLst>
                                    <p:set>
                                      <p:cBhvr>
                                        <p:cTn id="31" dur="1" fill="hold">
                                          <p:stCondLst>
                                            <p:cond delay="0"/>
                                          </p:stCondLst>
                                        </p:cTn>
                                        <p:tgtEl>
                                          <p:spTgt spid="35"/>
                                        </p:tgtEl>
                                        <p:attrNameLst>
                                          <p:attrName>style.visibility</p:attrName>
                                        </p:attrNameLst>
                                      </p:cBhvr>
                                      <p:to>
                                        <p:strVal val="visible"/>
                                      </p:to>
                                    </p:set>
                                  </p:childTnLst>
                                </p:cTn>
                              </p:par>
                              <p:par>
                                <p:cTn id="32" presetID="42" presetClass="path" presetSubtype="0" accel="50000" decel="50000" fill="hold" grpId="0" nodeType="withEffect">
                                  <p:stCondLst>
                                    <p:cond delay="0"/>
                                  </p:stCondLst>
                                  <p:childTnLst>
                                    <p:animMotion origin="layout" path="M -2.29167E-6 1.11022E-16 L 0.20534 -0.17616 " pathEditMode="relative" rAng="0" ptsTypes="AA">
                                      <p:cBhvr>
                                        <p:cTn id="33" dur="2000" fill="hold"/>
                                        <p:tgtEl>
                                          <p:spTgt spid="35"/>
                                        </p:tgtEl>
                                        <p:attrNameLst>
                                          <p:attrName>ppt_x</p:attrName>
                                          <p:attrName>ppt_y</p:attrName>
                                        </p:attrNameLst>
                                      </p:cBhvr>
                                      <p:rCtr x="10260" y="-8819"/>
                                    </p:animMotion>
                                  </p:childTnLst>
                                </p:cTn>
                              </p:par>
                            </p:childTnLst>
                          </p:cTn>
                        </p:par>
                        <p:par>
                          <p:cTn id="34" fill="hold">
                            <p:stCondLst>
                              <p:cond delay="4500"/>
                            </p:stCondLst>
                            <p:childTnLst>
                              <p:par>
                                <p:cTn id="35" presetID="1" presetClass="entr" presetSubtype="0" fill="hold" nodeType="afterEffect">
                                  <p:stCondLst>
                                    <p:cond delay="50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grpId="0" nodeType="clickEffect">
                                  <p:stCondLst>
                                    <p:cond delay="0"/>
                                  </p:stCondLst>
                                  <p:childTnLst>
                                    <p:animEffect transition="out" filter="dissolve">
                                      <p:cBhvr>
                                        <p:cTn id="44" dur="500"/>
                                        <p:tgtEl>
                                          <p:spTgt spid="49"/>
                                        </p:tgtEl>
                                      </p:cBhvr>
                                    </p:animEffect>
                                    <p:set>
                                      <p:cBhvr>
                                        <p:cTn id="45" dur="1" fill="hold">
                                          <p:stCondLst>
                                            <p:cond delay="4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7" grpId="2" animBg="1"/>
      <p:bldP spid="41" grpId="0" animBg="1"/>
      <p:bldP spid="41" grpId="1" animBg="1"/>
      <p:bldP spid="42" grpId="0" animBg="1"/>
      <p:bldP spid="42" grpId="1" animBg="1"/>
      <p:bldP spid="31" grpId="0" animBg="1"/>
      <p:bldP spid="31" grpId="1" animBg="1"/>
      <p:bldP spid="32" grpId="0" animBg="1"/>
      <p:bldP spid="32" grpId="1" animBg="1"/>
      <p:bldP spid="35" grpId="0" animBg="1"/>
      <p:bldP spid="35" grpId="1" animBg="1"/>
      <p:bldP spid="49"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CF52E15A-E527-054E-A636-D32DDB413E23}"/>
              </a:ext>
            </a:extLst>
          </p:cNvPr>
          <p:cNvSpPr>
            <a:spLocks noGrp="1" noChangeArrowheads="1"/>
          </p:cNvSpPr>
          <p:nvPr>
            <p:ph type="title"/>
          </p:nvPr>
        </p:nvSpPr>
        <p:spPr/>
        <p:txBody>
          <a:bodyPr/>
          <a:lstStyle/>
          <a:p>
            <a:pPr>
              <a:defRPr/>
            </a:pPr>
            <a:r>
              <a:rPr lang="en-US" dirty="0">
                <a:cs typeface="+mj-cs"/>
              </a:rPr>
              <a:t>Multicast MAC address</a:t>
            </a:r>
          </a:p>
        </p:txBody>
      </p:sp>
      <p:sp>
        <p:nvSpPr>
          <p:cNvPr id="168963" name="Rectangle 3">
            <a:extLst>
              <a:ext uri="{FF2B5EF4-FFF2-40B4-BE49-F238E27FC236}">
                <a16:creationId xmlns:a16="http://schemas.microsoft.com/office/drawing/2014/main" id="{C8E2A4DE-9F63-C24B-9468-EC27686956F5}"/>
              </a:ext>
            </a:extLst>
          </p:cNvPr>
          <p:cNvSpPr>
            <a:spLocks noGrp="1" noChangeArrowheads="1"/>
          </p:cNvSpPr>
          <p:nvPr>
            <p:ph type="body" idx="1"/>
          </p:nvPr>
        </p:nvSpPr>
        <p:spPr>
          <a:xfrm>
            <a:off x="742949" y="1643073"/>
            <a:ext cx="10615613" cy="4972040"/>
          </a:xfrm>
        </p:spPr>
        <p:txBody>
          <a:bodyPr>
            <a:normAutofit/>
          </a:bodyPr>
          <a:lstStyle/>
          <a:p>
            <a:r>
              <a:rPr lang="en-US" altLang="en-US" dirty="0"/>
              <a:t>A multicast MAC address is identified by setting the 8</a:t>
            </a:r>
            <a:r>
              <a:rPr lang="en-US" altLang="en-US" baseline="30000" dirty="0"/>
              <a:t>th</a:t>
            </a:r>
            <a:r>
              <a:rPr lang="en-US" altLang="en-US" dirty="0"/>
              <a:t> bit of the first byte to “1”</a:t>
            </a:r>
          </a:p>
          <a:p>
            <a:endParaRPr lang="en-US" altLang="en-US" dirty="0"/>
          </a:p>
          <a:p>
            <a:endParaRPr lang="en-US" altLang="en-US" dirty="0"/>
          </a:p>
          <a:p>
            <a:r>
              <a:rPr lang="en-US" altLang="en-US" dirty="0"/>
              <a:t>A priori, a multicast Ethernet message at an Ethernet switch is sent out on all ports of the switch</a:t>
            </a:r>
          </a:p>
          <a:p>
            <a:pPr lvl="2"/>
            <a:r>
              <a:rPr lang="en-US" altLang="en-US" dirty="0"/>
              <a:t>This is similar to broadcast </a:t>
            </a:r>
          </a:p>
          <a:p>
            <a:pPr lvl="2"/>
            <a:r>
              <a:rPr lang="en-US" altLang="en-US" dirty="0"/>
              <a:t>Ethernet switches can mitigate the broadcast</a:t>
            </a:r>
          </a:p>
          <a:p>
            <a:r>
              <a:rPr lang="en-US" altLang="en-US" dirty="0"/>
              <a:t>Interfaces drop a multicast message if the receiving node is not interested in the message</a:t>
            </a:r>
          </a:p>
          <a:p>
            <a:pPr lvl="2"/>
            <a:r>
              <a:rPr lang="en-US" altLang="en-US" dirty="0"/>
              <a:t>Dropping occurs at the NIC (in hardware)</a:t>
            </a:r>
          </a:p>
        </p:txBody>
      </p:sp>
      <p:graphicFrame>
        <p:nvGraphicFramePr>
          <p:cNvPr id="39940" name="Object 4">
            <a:extLst>
              <a:ext uri="{FF2B5EF4-FFF2-40B4-BE49-F238E27FC236}">
                <a16:creationId xmlns:a16="http://schemas.microsoft.com/office/drawing/2014/main" id="{E09B2546-E99F-C745-AB1A-95C0EF524D34}"/>
              </a:ext>
            </a:extLst>
          </p:cNvPr>
          <p:cNvGraphicFramePr>
            <a:graphicFrameLocks noChangeAspect="1"/>
          </p:cNvGraphicFramePr>
          <p:nvPr>
            <p:extLst/>
          </p:nvPr>
        </p:nvGraphicFramePr>
        <p:xfrm>
          <a:off x="1752600" y="2405073"/>
          <a:ext cx="8915400" cy="1065213"/>
        </p:xfrm>
        <a:graphic>
          <a:graphicData uri="http://schemas.openxmlformats.org/presentationml/2006/ole">
            <mc:AlternateContent xmlns:mc="http://schemas.openxmlformats.org/markup-compatibility/2006">
              <mc:Choice xmlns:v="urn:schemas-microsoft-com:vml" Requires="v">
                <p:oleObj spid="_x0000_s44033" name="VISIO" r:id="rId4" imgW="26276300" imgH="3136900" progId="Visio.Drawing.4">
                  <p:embed/>
                </p:oleObj>
              </mc:Choice>
              <mc:Fallback>
                <p:oleObj name="VISIO" r:id="rId4" imgW="26276300" imgH="3136900" progId="Visio.Drawing.4">
                  <p:embed/>
                  <p:pic>
                    <p:nvPicPr>
                      <p:cNvPr id="39940" name="Object 4">
                        <a:extLst>
                          <a:ext uri="{FF2B5EF4-FFF2-40B4-BE49-F238E27FC236}">
                            <a16:creationId xmlns:a16="http://schemas.microsoft.com/office/drawing/2014/main" id="{E09B2546-E99F-C745-AB1A-95C0EF524D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405073"/>
                        <a:ext cx="8915400" cy="106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B7A55CE7-7888-DD4E-A9B7-D719CCBF5F79}"/>
              </a:ext>
            </a:extLst>
          </p:cNvPr>
          <p:cNvSpPr>
            <a:spLocks noGrp="1"/>
          </p:cNvSpPr>
          <p:nvPr>
            <p:ph type="sldNum" sz="quarter" idx="12"/>
          </p:nvPr>
        </p:nvSpPr>
        <p:spPr/>
        <p:txBody>
          <a:bodyPr/>
          <a:lstStyle/>
          <a:p>
            <a:fld id="{6DDFBD2C-A080-5A4B-B075-F8D248F9258F}" type="slidenum">
              <a:rPr lang="en-US" smtClean="0"/>
              <a:t>78</a:t>
            </a:fld>
            <a:endParaRPr lang="en-US"/>
          </a:p>
        </p:txBody>
      </p:sp>
    </p:spTree>
    <p:extLst>
      <p:ext uri="{BB962C8B-B14F-4D97-AF65-F5344CB8AC3E}">
        <p14:creationId xmlns:p14="http://schemas.microsoft.com/office/powerpoint/2010/main" val="15283120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340A371D-C675-7B41-BA9D-017672BB948D}"/>
              </a:ext>
            </a:extLst>
          </p:cNvPr>
          <p:cNvSpPr>
            <a:spLocks noGrp="1" noChangeArrowheads="1"/>
          </p:cNvSpPr>
          <p:nvPr>
            <p:ph type="title"/>
          </p:nvPr>
        </p:nvSpPr>
        <p:spPr/>
        <p:txBody>
          <a:bodyPr/>
          <a:lstStyle/>
          <a:p>
            <a:pPr>
              <a:defRPr/>
            </a:pPr>
            <a:r>
              <a:rPr lang="en-US" dirty="0">
                <a:cs typeface="+mj-cs"/>
              </a:rPr>
              <a:t>Multicast address mapping (IPv4)</a:t>
            </a:r>
          </a:p>
        </p:txBody>
      </p:sp>
      <p:graphicFrame>
        <p:nvGraphicFramePr>
          <p:cNvPr id="41987" name="Object 3">
            <a:extLst>
              <a:ext uri="{FF2B5EF4-FFF2-40B4-BE49-F238E27FC236}">
                <a16:creationId xmlns:a16="http://schemas.microsoft.com/office/drawing/2014/main" id="{5BB35897-557C-E145-9F03-BF8B7EC73D89}"/>
              </a:ext>
            </a:extLst>
          </p:cNvPr>
          <p:cNvGraphicFramePr>
            <a:graphicFrameLocks noChangeAspect="1"/>
          </p:cNvGraphicFramePr>
          <p:nvPr>
            <p:extLst/>
          </p:nvPr>
        </p:nvGraphicFramePr>
        <p:xfrm>
          <a:off x="2097437" y="2673343"/>
          <a:ext cx="7495354" cy="3897937"/>
        </p:xfrm>
        <a:graphic>
          <a:graphicData uri="http://schemas.openxmlformats.org/presentationml/2006/ole">
            <mc:AlternateContent xmlns:mc="http://schemas.openxmlformats.org/markup-compatibility/2006">
              <mc:Choice xmlns:v="urn:schemas-microsoft-com:vml" Requires="v">
                <p:oleObj spid="_x0000_s45057" name="Visio" r:id="rId4" imgW="8758805" imgH="4618080" progId="Visio.Drawing.11">
                  <p:embed/>
                </p:oleObj>
              </mc:Choice>
              <mc:Fallback>
                <p:oleObj name="Visio" r:id="rId4" imgW="8758805" imgH="4618080" progId="Visio.Drawing.11">
                  <p:embed/>
                  <p:pic>
                    <p:nvPicPr>
                      <p:cNvPr id="41987" name="Object 3">
                        <a:extLst>
                          <a:ext uri="{FF2B5EF4-FFF2-40B4-BE49-F238E27FC236}">
                            <a16:creationId xmlns:a16="http://schemas.microsoft.com/office/drawing/2014/main" id="{5BB35897-557C-E145-9F03-BF8B7EC73D89}"/>
                          </a:ext>
                        </a:extLst>
                      </p:cNvPr>
                      <p:cNvPicPr>
                        <a:picLocks noChangeAspect="1" noChangeArrowheads="1"/>
                      </p:cNvPicPr>
                      <p:nvPr/>
                    </p:nvPicPr>
                    <p:blipFill>
                      <a:blip r:embed="rId5"/>
                      <a:srcRect/>
                      <a:stretch>
                        <a:fillRect/>
                      </a:stretch>
                    </p:blipFill>
                    <p:spPr bwMode="auto">
                      <a:xfrm>
                        <a:off x="2097437" y="2673343"/>
                        <a:ext cx="7495354" cy="3897937"/>
                      </a:xfrm>
                      <a:prstGeom prst="rect">
                        <a:avLst/>
                      </a:prstGeom>
                      <a:noFill/>
                      <a:ln>
                        <a:noFill/>
                      </a:ln>
                      <a:effectLst/>
                    </p:spPr>
                  </p:pic>
                </p:oleObj>
              </mc:Fallback>
            </mc:AlternateContent>
          </a:graphicData>
        </a:graphic>
      </p:graphicFrame>
      <p:sp>
        <p:nvSpPr>
          <p:cNvPr id="2" name="Slide Number Placeholder 1">
            <a:extLst>
              <a:ext uri="{FF2B5EF4-FFF2-40B4-BE49-F238E27FC236}">
                <a16:creationId xmlns:a16="http://schemas.microsoft.com/office/drawing/2014/main" id="{97E59228-4974-E143-BF1D-E961CF1EC6AF}"/>
              </a:ext>
            </a:extLst>
          </p:cNvPr>
          <p:cNvSpPr>
            <a:spLocks noGrp="1"/>
          </p:cNvSpPr>
          <p:nvPr>
            <p:ph type="sldNum" sz="quarter" idx="12"/>
          </p:nvPr>
        </p:nvSpPr>
        <p:spPr/>
        <p:txBody>
          <a:bodyPr/>
          <a:lstStyle/>
          <a:p>
            <a:fld id="{6DDFBD2C-A080-5A4B-B075-F8D248F9258F}" type="slidenum">
              <a:rPr lang="en-US" smtClean="0"/>
              <a:t>79</a:t>
            </a:fld>
            <a:endParaRPr lang="en-US"/>
          </a:p>
        </p:txBody>
      </p:sp>
      <p:sp>
        <p:nvSpPr>
          <p:cNvPr id="6" name="Rectangle 3">
            <a:extLst>
              <a:ext uri="{FF2B5EF4-FFF2-40B4-BE49-F238E27FC236}">
                <a16:creationId xmlns:a16="http://schemas.microsoft.com/office/drawing/2014/main" id="{E1EDFC07-BF27-9C42-B628-677E29C9F373}"/>
              </a:ext>
            </a:extLst>
          </p:cNvPr>
          <p:cNvSpPr txBox="1">
            <a:spLocks noChangeArrowheads="1"/>
          </p:cNvSpPr>
          <p:nvPr/>
        </p:nvSpPr>
        <p:spPr>
          <a:xfrm>
            <a:off x="742949" y="1643073"/>
            <a:ext cx="10615613" cy="49720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t>IPv4 multicast address is statically mapped to a multicast MAC address</a:t>
            </a:r>
          </a:p>
          <a:p>
            <a:r>
              <a:rPr lang="en-US" altLang="en-US" sz="2400" dirty="0"/>
              <a:t>Last 23 bit of IP address are copied to the MAC address with fixed initial 25 bits</a:t>
            </a:r>
          </a:p>
        </p:txBody>
      </p:sp>
    </p:spTree>
    <p:extLst>
      <p:ext uri="{BB962C8B-B14F-4D97-AF65-F5344CB8AC3E}">
        <p14:creationId xmlns:p14="http://schemas.microsoft.com/office/powerpoint/2010/main" val="2468359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dirty="0"/>
              <a:t>Assignment of protocols to layers</a:t>
            </a:r>
          </a:p>
        </p:txBody>
      </p:sp>
      <p:sp>
        <p:nvSpPr>
          <p:cNvPr id="91140" name="Rectangle 4"/>
          <p:cNvSpPr>
            <a:spLocks noChangeArrowheads="1"/>
          </p:cNvSpPr>
          <p:nvPr/>
        </p:nvSpPr>
        <p:spPr bwMode="auto">
          <a:xfrm>
            <a:off x="3548063" y="1495425"/>
            <a:ext cx="9144000" cy="369332"/>
          </a:xfrm>
          <a:prstGeom prst="rect">
            <a:avLst/>
          </a:prstGeom>
          <a:noFill/>
          <a:ln w="9525">
            <a:noFill/>
            <a:miter lim="800000"/>
            <a:headEnd/>
            <a:tailEnd/>
          </a:ln>
          <a:effectLst/>
        </p:spPr>
        <p:txBody>
          <a:bodyPr>
            <a:spAutoFit/>
          </a:bodyPr>
          <a:lstStyle/>
          <a:p>
            <a:endParaRPr lang="en-US"/>
          </a:p>
        </p:txBody>
      </p:sp>
      <p:graphicFrame>
        <p:nvGraphicFramePr>
          <p:cNvPr id="91139" name="Object 3"/>
          <p:cNvGraphicFramePr>
            <a:graphicFrameLocks noChangeAspect="1"/>
          </p:cNvGraphicFramePr>
          <p:nvPr>
            <p:extLst>
              <p:ext uri="{D42A27DB-BD31-4B8C-83A1-F6EECF244321}">
                <p14:modId xmlns:p14="http://schemas.microsoft.com/office/powerpoint/2010/main" val="2022897215"/>
              </p:ext>
            </p:extLst>
          </p:nvPr>
        </p:nvGraphicFramePr>
        <p:xfrm>
          <a:off x="2457450" y="1508692"/>
          <a:ext cx="7048500" cy="5349308"/>
        </p:xfrm>
        <a:graphic>
          <a:graphicData uri="http://schemas.openxmlformats.org/presentationml/2006/ole">
            <mc:AlternateContent xmlns:mc="http://schemas.openxmlformats.org/markup-compatibility/2006">
              <mc:Choice xmlns:v="urn:schemas-microsoft-com:vml" Requires="v">
                <p:oleObj spid="_x0000_s5121" r:id="rId4" imgW="11170262" imgH="8521236" progId="Visio.Drawing.11">
                  <p:embed/>
                </p:oleObj>
              </mc:Choice>
              <mc:Fallback>
                <p:oleObj r:id="rId4" imgW="11170262" imgH="8521236" progId="Visio.Drawing.11">
                  <p:embed/>
                  <p:pic>
                    <p:nvPicPr>
                      <p:cNvPr id="91139"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7450" y="1508692"/>
                        <a:ext cx="7048500" cy="5349308"/>
                      </a:xfrm>
                      <a:prstGeom prst="rect">
                        <a:avLst/>
                      </a:prstGeom>
                      <a:noFill/>
                    </p:spPr>
                  </p:pic>
                </p:oleObj>
              </mc:Fallback>
            </mc:AlternateContent>
          </a:graphicData>
        </a:graphic>
      </p:graphicFrame>
      <p:sp>
        <p:nvSpPr>
          <p:cNvPr id="2" name="Slide Number Placeholder 1">
            <a:extLst>
              <a:ext uri="{FF2B5EF4-FFF2-40B4-BE49-F238E27FC236}">
                <a16:creationId xmlns:a16="http://schemas.microsoft.com/office/drawing/2014/main" id="{6E10A743-125A-0049-8FBC-76CC32B4E9A6}"/>
              </a:ext>
            </a:extLst>
          </p:cNvPr>
          <p:cNvSpPr>
            <a:spLocks noGrp="1"/>
          </p:cNvSpPr>
          <p:nvPr>
            <p:ph type="sldNum" sz="quarter" idx="12"/>
          </p:nvPr>
        </p:nvSpPr>
        <p:spPr/>
        <p:txBody>
          <a:bodyPr/>
          <a:lstStyle/>
          <a:p>
            <a:fld id="{6DDFBD2C-A080-5A4B-B075-F8D248F9258F}" type="slidenum">
              <a:rPr lang="en-US" smtClean="0"/>
              <a:t>8</a:t>
            </a:fld>
            <a:endParaRPr lang="en-US"/>
          </a:p>
        </p:txBody>
      </p:sp>
    </p:spTree>
    <p:extLst>
      <p:ext uri="{BB962C8B-B14F-4D97-AF65-F5344CB8AC3E}">
        <p14:creationId xmlns:p14="http://schemas.microsoft.com/office/powerpoint/2010/main" val="34427802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340A371D-C675-7B41-BA9D-017672BB948D}"/>
              </a:ext>
            </a:extLst>
          </p:cNvPr>
          <p:cNvSpPr>
            <a:spLocks noGrp="1" noChangeArrowheads="1"/>
          </p:cNvSpPr>
          <p:nvPr>
            <p:ph type="title"/>
          </p:nvPr>
        </p:nvSpPr>
        <p:spPr/>
        <p:txBody>
          <a:bodyPr/>
          <a:lstStyle/>
          <a:p>
            <a:pPr>
              <a:defRPr/>
            </a:pPr>
            <a:r>
              <a:rPr lang="en-US" dirty="0">
                <a:cs typeface="+mj-cs"/>
              </a:rPr>
              <a:t>Multicast address mapping (IPv6) </a:t>
            </a:r>
          </a:p>
        </p:txBody>
      </p:sp>
      <p:graphicFrame>
        <p:nvGraphicFramePr>
          <p:cNvPr id="41987" name="Object 3">
            <a:extLst>
              <a:ext uri="{FF2B5EF4-FFF2-40B4-BE49-F238E27FC236}">
                <a16:creationId xmlns:a16="http://schemas.microsoft.com/office/drawing/2014/main" id="{5BB35897-557C-E145-9F03-BF8B7EC73D89}"/>
              </a:ext>
            </a:extLst>
          </p:cNvPr>
          <p:cNvGraphicFramePr>
            <a:graphicFrameLocks noChangeAspect="1"/>
          </p:cNvGraphicFramePr>
          <p:nvPr>
            <p:extLst/>
          </p:nvPr>
        </p:nvGraphicFramePr>
        <p:xfrm>
          <a:off x="1642847" y="2638424"/>
          <a:ext cx="9024938" cy="3900488"/>
        </p:xfrm>
        <a:graphic>
          <a:graphicData uri="http://schemas.openxmlformats.org/presentationml/2006/ole">
            <mc:AlternateContent xmlns:mc="http://schemas.openxmlformats.org/markup-compatibility/2006">
              <mc:Choice xmlns:v="urn:schemas-microsoft-com:vml" Requires="v">
                <p:oleObj spid="_x0000_s46081" name="Visio" r:id="rId4" imgW="10873195" imgH="4618080" progId="Visio.Drawing.11">
                  <p:embed/>
                </p:oleObj>
              </mc:Choice>
              <mc:Fallback>
                <p:oleObj name="Visio" r:id="rId4" imgW="10873195" imgH="4618080" progId="Visio.Drawing.11">
                  <p:embed/>
                  <p:pic>
                    <p:nvPicPr>
                      <p:cNvPr id="41987" name="Object 3">
                        <a:extLst>
                          <a:ext uri="{FF2B5EF4-FFF2-40B4-BE49-F238E27FC236}">
                            <a16:creationId xmlns:a16="http://schemas.microsoft.com/office/drawing/2014/main" id="{5BB35897-557C-E145-9F03-BF8B7EC73D89}"/>
                          </a:ext>
                        </a:extLst>
                      </p:cNvPr>
                      <p:cNvPicPr>
                        <a:picLocks noChangeAspect="1" noChangeArrowheads="1"/>
                      </p:cNvPicPr>
                      <p:nvPr/>
                    </p:nvPicPr>
                    <p:blipFill>
                      <a:blip r:embed="rId5"/>
                      <a:srcRect/>
                      <a:stretch>
                        <a:fillRect/>
                      </a:stretch>
                    </p:blipFill>
                    <p:spPr bwMode="auto">
                      <a:xfrm>
                        <a:off x="1642847" y="2638424"/>
                        <a:ext cx="9024938" cy="3900488"/>
                      </a:xfrm>
                      <a:prstGeom prst="rect">
                        <a:avLst/>
                      </a:prstGeom>
                      <a:noFill/>
                      <a:ln>
                        <a:noFill/>
                      </a:ln>
                      <a:effectLst/>
                    </p:spPr>
                  </p:pic>
                </p:oleObj>
              </mc:Fallback>
            </mc:AlternateContent>
          </a:graphicData>
        </a:graphic>
      </p:graphicFrame>
      <p:sp>
        <p:nvSpPr>
          <p:cNvPr id="2" name="Slide Number Placeholder 1">
            <a:extLst>
              <a:ext uri="{FF2B5EF4-FFF2-40B4-BE49-F238E27FC236}">
                <a16:creationId xmlns:a16="http://schemas.microsoft.com/office/drawing/2014/main" id="{97E59228-4974-E143-BF1D-E961CF1EC6AF}"/>
              </a:ext>
            </a:extLst>
          </p:cNvPr>
          <p:cNvSpPr>
            <a:spLocks noGrp="1"/>
          </p:cNvSpPr>
          <p:nvPr>
            <p:ph type="sldNum" sz="quarter" idx="12"/>
          </p:nvPr>
        </p:nvSpPr>
        <p:spPr/>
        <p:txBody>
          <a:bodyPr/>
          <a:lstStyle/>
          <a:p>
            <a:fld id="{6DDFBD2C-A080-5A4B-B075-F8D248F9258F}" type="slidenum">
              <a:rPr lang="en-US" smtClean="0"/>
              <a:t>80</a:t>
            </a:fld>
            <a:endParaRPr lang="en-US"/>
          </a:p>
        </p:txBody>
      </p:sp>
      <p:sp>
        <p:nvSpPr>
          <p:cNvPr id="6" name="Rectangle 3">
            <a:extLst>
              <a:ext uri="{FF2B5EF4-FFF2-40B4-BE49-F238E27FC236}">
                <a16:creationId xmlns:a16="http://schemas.microsoft.com/office/drawing/2014/main" id="{E1EDFC07-BF27-9C42-B628-677E29C9F373}"/>
              </a:ext>
            </a:extLst>
          </p:cNvPr>
          <p:cNvSpPr txBox="1">
            <a:spLocks noChangeArrowheads="1"/>
          </p:cNvSpPr>
          <p:nvPr/>
        </p:nvSpPr>
        <p:spPr>
          <a:xfrm>
            <a:off x="742949" y="1643073"/>
            <a:ext cx="10615613" cy="49720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t>Also a static mapping</a:t>
            </a:r>
          </a:p>
          <a:p>
            <a:r>
              <a:rPr lang="en-US" altLang="en-US" sz="2400" dirty="0"/>
              <a:t>Initial 2 bytes of the MAC address are 0x3333. Remaining four bytes are copied from last four bytes of IPv6 address</a:t>
            </a:r>
          </a:p>
        </p:txBody>
      </p:sp>
    </p:spTree>
    <p:extLst>
      <p:ext uri="{BB962C8B-B14F-4D97-AF65-F5344CB8AC3E}">
        <p14:creationId xmlns:p14="http://schemas.microsoft.com/office/powerpoint/2010/main" val="2033957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a:t>Layered communications</a:t>
            </a:r>
          </a:p>
        </p:txBody>
      </p:sp>
      <p:sp>
        <p:nvSpPr>
          <p:cNvPr id="65539" name="Rectangle 3"/>
          <p:cNvSpPr>
            <a:spLocks noGrp="1" noChangeArrowheads="1"/>
          </p:cNvSpPr>
          <p:nvPr>
            <p:ph type="body" idx="1"/>
          </p:nvPr>
        </p:nvSpPr>
        <p:spPr/>
        <p:txBody>
          <a:bodyPr/>
          <a:lstStyle/>
          <a:p>
            <a:pPr>
              <a:tabLst>
                <a:tab pos="1089025" algn="l"/>
                <a:tab pos="5661025" algn="l"/>
              </a:tabLst>
            </a:pPr>
            <a:r>
              <a:rPr lang="en-US" dirty="0">
                <a:solidFill>
                  <a:srgbClr val="000000"/>
                </a:solidFill>
              </a:rPr>
              <a:t>A module of a given layer communicates with:</a:t>
            </a:r>
          </a:p>
          <a:p>
            <a:pPr lvl="1">
              <a:buNone/>
              <a:tabLst>
                <a:tab pos="1089025" algn="l"/>
                <a:tab pos="5661025" algn="l"/>
              </a:tabLst>
            </a:pPr>
            <a:r>
              <a:rPr lang="en-US" dirty="0">
                <a:solidFill>
                  <a:srgbClr val="000000"/>
                </a:solidFill>
              </a:rPr>
              <a:t>	1. a </a:t>
            </a:r>
            <a:r>
              <a:rPr lang="en-US" dirty="0">
                <a:solidFill>
                  <a:schemeClr val="accent5">
                    <a:lumMod val="75000"/>
                  </a:schemeClr>
                </a:solidFill>
              </a:rPr>
              <a:t>remote module a the same layer </a:t>
            </a:r>
            <a:r>
              <a:rPr lang="en-US" dirty="0">
                <a:solidFill>
                  <a:srgbClr val="000000"/>
                </a:solidFill>
              </a:rPr>
              <a:t>using a common protocol</a:t>
            </a:r>
          </a:p>
          <a:p>
            <a:pPr lvl="1">
              <a:buNone/>
              <a:tabLst>
                <a:tab pos="1089025" algn="l"/>
                <a:tab pos="5661025" algn="l"/>
              </a:tabLst>
            </a:pPr>
            <a:r>
              <a:rPr lang="en-US" dirty="0">
                <a:solidFill>
                  <a:srgbClr val="000000"/>
                </a:solidFill>
              </a:rPr>
              <a:t>	2. </a:t>
            </a:r>
            <a:r>
              <a:rPr lang="en-US" dirty="0">
                <a:solidFill>
                  <a:schemeClr val="accent5">
                    <a:lumMod val="75000"/>
                  </a:schemeClr>
                </a:solidFill>
              </a:rPr>
              <a:t>adjacent module at the local system </a:t>
            </a:r>
            <a:r>
              <a:rPr lang="en-US" dirty="0">
                <a:solidFill>
                  <a:srgbClr val="000000"/>
                </a:solidFill>
              </a:rPr>
              <a:t>via a service interface</a:t>
            </a:r>
          </a:p>
        </p:txBody>
      </p:sp>
      <p:graphicFrame>
        <p:nvGraphicFramePr>
          <p:cNvPr id="65540" name="Object 4"/>
          <p:cNvGraphicFramePr>
            <a:graphicFrameLocks noChangeAspect="1"/>
          </p:cNvGraphicFramePr>
          <p:nvPr>
            <p:extLst>
              <p:ext uri="{D42A27DB-BD31-4B8C-83A1-F6EECF244321}">
                <p14:modId xmlns:p14="http://schemas.microsoft.com/office/powerpoint/2010/main" val="2952645942"/>
              </p:ext>
            </p:extLst>
          </p:nvPr>
        </p:nvGraphicFramePr>
        <p:xfrm>
          <a:off x="2362201" y="3581401"/>
          <a:ext cx="7343775" cy="2620963"/>
        </p:xfrm>
        <a:graphic>
          <a:graphicData uri="http://schemas.openxmlformats.org/presentationml/2006/ole">
            <mc:AlternateContent xmlns:mc="http://schemas.openxmlformats.org/markup-compatibility/2006">
              <mc:Choice xmlns:v="urn:schemas-microsoft-com:vml" Requires="v">
                <p:oleObj spid="_x0000_s6145" name="Visio" r:id="rId4" imgW="9882808" imgH="3527550" progId="Visio.Drawing.11">
                  <p:embed/>
                </p:oleObj>
              </mc:Choice>
              <mc:Fallback>
                <p:oleObj name="Visio" r:id="rId4" imgW="9882808" imgH="3527550" progId="Visio.Drawing.11">
                  <p:embed/>
                  <p:pic>
                    <p:nvPicPr>
                      <p:cNvPr id="65540" name="Object 4"/>
                      <p:cNvPicPr>
                        <a:picLocks noChangeAspect="1" noChangeArrowheads="1"/>
                      </p:cNvPicPr>
                      <p:nvPr/>
                    </p:nvPicPr>
                    <p:blipFill>
                      <a:blip r:embed="rId5"/>
                      <a:srcRect/>
                      <a:stretch>
                        <a:fillRect/>
                      </a:stretch>
                    </p:blipFill>
                    <p:spPr bwMode="auto">
                      <a:xfrm>
                        <a:off x="2362201" y="3581401"/>
                        <a:ext cx="7343775" cy="262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85577210-1242-B142-AA39-0E078F0E49E0}"/>
              </a:ext>
            </a:extLst>
          </p:cNvPr>
          <p:cNvSpPr>
            <a:spLocks noGrp="1"/>
          </p:cNvSpPr>
          <p:nvPr>
            <p:ph type="sldNum" sz="quarter" idx="12"/>
          </p:nvPr>
        </p:nvSpPr>
        <p:spPr/>
        <p:txBody>
          <a:bodyPr/>
          <a:lstStyle/>
          <a:p>
            <a:fld id="{6DDFBD2C-A080-5A4B-B075-F8D248F9258F}" type="slidenum">
              <a:rPr lang="en-US" smtClean="0"/>
              <a:t>9</a:t>
            </a:fld>
            <a:endParaRPr lang="en-US"/>
          </a:p>
        </p:txBody>
      </p:sp>
      <p:sp>
        <p:nvSpPr>
          <p:cNvPr id="3" name="Rectangle 2">
            <a:extLst>
              <a:ext uri="{FF2B5EF4-FFF2-40B4-BE49-F238E27FC236}">
                <a16:creationId xmlns:a16="http://schemas.microsoft.com/office/drawing/2014/main" id="{B007F22F-327F-264A-ACF6-217077AC8348}"/>
              </a:ext>
            </a:extLst>
          </p:cNvPr>
          <p:cNvSpPr/>
          <p:nvPr/>
        </p:nvSpPr>
        <p:spPr>
          <a:xfrm>
            <a:off x="3553428" y="3437681"/>
            <a:ext cx="1794076" cy="30441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68F673C-8F0A-824F-8915-F76AFA699BFD}"/>
              </a:ext>
            </a:extLst>
          </p:cNvPr>
          <p:cNvSpPr/>
          <p:nvPr/>
        </p:nvSpPr>
        <p:spPr>
          <a:xfrm>
            <a:off x="8034760" y="3437681"/>
            <a:ext cx="1794076" cy="30441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A75401B-4F69-BF4D-946A-9E0A317F55FB}"/>
              </a:ext>
            </a:extLst>
          </p:cNvPr>
          <p:cNvSpPr txBox="1"/>
          <p:nvPr/>
        </p:nvSpPr>
        <p:spPr>
          <a:xfrm>
            <a:off x="4004841" y="3067290"/>
            <a:ext cx="878767" cy="369332"/>
          </a:xfrm>
          <a:prstGeom prst="rect">
            <a:avLst/>
          </a:prstGeom>
          <a:noFill/>
        </p:spPr>
        <p:txBody>
          <a:bodyPr wrap="none" rtlCol="0">
            <a:spAutoFit/>
          </a:bodyPr>
          <a:lstStyle/>
          <a:p>
            <a:r>
              <a:rPr lang="en-US" dirty="0"/>
              <a:t>Node A</a:t>
            </a:r>
          </a:p>
        </p:txBody>
      </p:sp>
      <p:sp>
        <p:nvSpPr>
          <p:cNvPr id="9" name="TextBox 8">
            <a:extLst>
              <a:ext uri="{FF2B5EF4-FFF2-40B4-BE49-F238E27FC236}">
                <a16:creationId xmlns:a16="http://schemas.microsoft.com/office/drawing/2014/main" id="{332DF273-97AB-0C42-91D5-2747904C108F}"/>
              </a:ext>
            </a:extLst>
          </p:cNvPr>
          <p:cNvSpPr txBox="1"/>
          <p:nvPr/>
        </p:nvSpPr>
        <p:spPr>
          <a:xfrm>
            <a:off x="8474598" y="3057646"/>
            <a:ext cx="878767" cy="369332"/>
          </a:xfrm>
          <a:prstGeom prst="rect">
            <a:avLst/>
          </a:prstGeom>
          <a:noFill/>
        </p:spPr>
        <p:txBody>
          <a:bodyPr wrap="none" rtlCol="0">
            <a:spAutoFit/>
          </a:bodyPr>
          <a:lstStyle/>
          <a:p>
            <a:r>
              <a:rPr lang="en-US" dirty="0"/>
              <a:t>Node B</a:t>
            </a:r>
          </a:p>
        </p:txBody>
      </p:sp>
    </p:spTree>
    <p:extLst>
      <p:ext uri="{BB962C8B-B14F-4D97-AF65-F5344CB8AC3E}">
        <p14:creationId xmlns:p14="http://schemas.microsoft.com/office/powerpoint/2010/main" val="2698879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3294</TotalTime>
  <Words>2873</Words>
  <Application>Microsoft Macintosh PowerPoint</Application>
  <PresentationFormat>Widescreen</PresentationFormat>
  <Paragraphs>727</Paragraphs>
  <Slides>80</Slides>
  <Notes>79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80</vt:i4>
      </vt:variant>
    </vt:vector>
  </HeadingPairs>
  <TitlesOfParts>
    <vt:vector size="94" baseType="lpstr">
      <vt:lpstr>Arial Unicode MS</vt:lpstr>
      <vt:lpstr>ＭＳ Ｐゴシック</vt:lpstr>
      <vt:lpstr>Arial</vt:lpstr>
      <vt:lpstr>Calibri</vt:lpstr>
      <vt:lpstr>Calibri Light</vt:lpstr>
      <vt:lpstr>Consolas</vt:lpstr>
      <vt:lpstr>Courier New</vt:lpstr>
      <vt:lpstr>Times</vt:lpstr>
      <vt:lpstr>Times New Roman</vt:lpstr>
      <vt:lpstr>Wingdings</vt:lpstr>
      <vt:lpstr>Office Theme</vt:lpstr>
      <vt:lpstr>Visio</vt:lpstr>
      <vt:lpstr>Visio.Drawing.11</vt:lpstr>
      <vt:lpstr>VISIO</vt:lpstr>
      <vt:lpstr>September 29</vt:lpstr>
      <vt:lpstr>Review of  Networking Concepts</vt:lpstr>
      <vt:lpstr>Takeaways</vt:lpstr>
      <vt:lpstr>Sending a packet from Argon to Neon</vt:lpstr>
      <vt:lpstr>Sending a packet from Argon to Neon</vt:lpstr>
      <vt:lpstr>Internet protocol suite</vt:lpstr>
      <vt:lpstr>Internet protocols and OSI reference model</vt:lpstr>
      <vt:lpstr>Assignment of protocols to layers</vt:lpstr>
      <vt:lpstr>Layered communications</vt:lpstr>
      <vt:lpstr>Layers in the example</vt:lpstr>
      <vt:lpstr>Layers in the example</vt:lpstr>
      <vt:lpstr>Encapsulation and decapsulation</vt:lpstr>
      <vt:lpstr>Encapsulation and decapsulation in the example</vt:lpstr>
      <vt:lpstr>Parsing the information in the frame</vt:lpstr>
      <vt:lpstr>Encapsulation and decapsulation</vt:lpstr>
      <vt:lpstr>Encapsulation and decapsulation:  Ethernet header</vt:lpstr>
      <vt:lpstr>Encapsulation and decapsulation:  IP header</vt:lpstr>
      <vt:lpstr>Encapsulation and decapsulation:  IP header</vt:lpstr>
      <vt:lpstr>Encapsulation and decapsulation:  TCP header</vt:lpstr>
      <vt:lpstr>Encapsulation and decapsulation:  TCP header</vt:lpstr>
      <vt:lpstr>Encapsulation and decapsulation:  TCP header</vt:lpstr>
      <vt:lpstr>Encapsulation and decapsulation:  Application data</vt:lpstr>
      <vt:lpstr>Different views of networking</vt:lpstr>
      <vt:lpstr>Network view of IP</vt:lpstr>
      <vt:lpstr>Network view of Ethernet</vt:lpstr>
      <vt:lpstr>Data Link Protocols</vt:lpstr>
      <vt:lpstr>Takeaways</vt:lpstr>
      <vt:lpstr>Internet protocol suite</vt:lpstr>
      <vt:lpstr>Data link layer (Layer 2)</vt:lpstr>
      <vt:lpstr>Types of networks at the data link layer</vt:lpstr>
      <vt:lpstr>Medium Access Control (MAC)</vt:lpstr>
      <vt:lpstr>MAC Addresses</vt:lpstr>
      <vt:lpstr>Ethernet Topology</vt:lpstr>
      <vt:lpstr>Ethernet Hubs vs. Ethernet Switches</vt:lpstr>
      <vt:lpstr>Two Ethernet frame formats</vt:lpstr>
      <vt:lpstr>Ethernet II encapsulation (RFC 894)</vt:lpstr>
      <vt:lpstr>IEEE 802.2/802.3 encapsulation (RFC 1042)</vt:lpstr>
      <vt:lpstr>Point-to-point links</vt:lpstr>
      <vt:lpstr>Data link protocols for point-to-point links</vt:lpstr>
      <vt:lpstr>PPP - IP encapsulation</vt:lpstr>
      <vt:lpstr>Additional PPP functionality</vt:lpstr>
      <vt:lpstr>Tunneling protocols</vt:lpstr>
      <vt:lpstr>Switched networks</vt:lpstr>
      <vt:lpstr>Switched networks</vt:lpstr>
      <vt:lpstr>Neighbor Discovery Part 1</vt:lpstr>
      <vt:lpstr>Takeaways</vt:lpstr>
      <vt:lpstr>Neighbor discovery</vt:lpstr>
      <vt:lpstr>Need for address translation</vt:lpstr>
      <vt:lpstr>Address Resolution Protocol (ARP)</vt:lpstr>
      <vt:lpstr>Overview</vt:lpstr>
      <vt:lpstr>Processing of IP packets  by network device drivers</vt:lpstr>
      <vt:lpstr>Address translation with ARP</vt:lpstr>
      <vt:lpstr>Address translation with ARP</vt:lpstr>
      <vt:lpstr>ARP packet format</vt:lpstr>
      <vt:lpstr>Example</vt:lpstr>
      <vt:lpstr>ARP cache / neighbor cache</vt:lpstr>
      <vt:lpstr>Proxy ARP</vt:lpstr>
      <vt:lpstr>Things to know about ARP</vt:lpstr>
      <vt:lpstr>Vulnerabilities of ARP</vt:lpstr>
      <vt:lpstr>Neighbor Discovery Part 2</vt:lpstr>
      <vt:lpstr>Neighbor Discovery Protocol (NDP)</vt:lpstr>
      <vt:lpstr>Neighbor Discovery Protocol</vt:lpstr>
      <vt:lpstr>Neighbor Discovery Protocol (NDP)</vt:lpstr>
      <vt:lpstr>Node Solicitation packet format</vt:lpstr>
      <vt:lpstr>Node Advertisement packet format</vt:lpstr>
      <vt:lpstr>ICMP Neighbor Solicitation ICMP Neighbor Advertisement</vt:lpstr>
      <vt:lpstr>Solicited node multicast address</vt:lpstr>
      <vt:lpstr>Solicited node multicast address</vt:lpstr>
      <vt:lpstr>Solicited node multicast address</vt:lpstr>
      <vt:lpstr>NDP example</vt:lpstr>
      <vt:lpstr>NDP Example</vt:lpstr>
      <vt:lpstr>Duplicate Address Detection (DAD)</vt:lpstr>
      <vt:lpstr>Address Resolution for Multicast</vt:lpstr>
      <vt:lpstr>Address Translation</vt:lpstr>
      <vt:lpstr>IP Multicast</vt:lpstr>
      <vt:lpstr>Approach 1: Address resolution by ARP</vt:lpstr>
      <vt:lpstr>Approach 2: Use MAC broadcast</vt:lpstr>
      <vt:lpstr>Multicast MAC address</vt:lpstr>
      <vt:lpstr>Multicast address mapping (IPv4)</vt:lpstr>
      <vt:lpstr>Multicast address mapping (IPv6)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 Addresses</dc:title>
  <dc:creator>Jorg Liebeherr</dc:creator>
  <cp:lastModifiedBy>Jorg Liebeherr</cp:lastModifiedBy>
  <cp:revision>54</cp:revision>
  <cp:lastPrinted>2020-09-29T18:16:54Z</cp:lastPrinted>
  <dcterms:created xsi:type="dcterms:W3CDTF">2020-08-14T14:05:07Z</dcterms:created>
  <dcterms:modified xsi:type="dcterms:W3CDTF">2020-09-29T19:31:14Z</dcterms:modified>
</cp:coreProperties>
</file>