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ti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56" r:id="rId2"/>
    <p:sldId id="258" r:id="rId3"/>
    <p:sldId id="262" r:id="rId4"/>
    <p:sldId id="263" r:id="rId5"/>
    <p:sldId id="322" r:id="rId6"/>
    <p:sldId id="264" r:id="rId7"/>
    <p:sldId id="287" r:id="rId8"/>
    <p:sldId id="501" r:id="rId9"/>
    <p:sldId id="271" r:id="rId10"/>
    <p:sldId id="519" r:id="rId11"/>
    <p:sldId id="520" r:id="rId12"/>
    <p:sldId id="518" r:id="rId13"/>
    <p:sldId id="521" r:id="rId14"/>
    <p:sldId id="522" r:id="rId15"/>
    <p:sldId id="523" r:id="rId16"/>
    <p:sldId id="524" r:id="rId17"/>
    <p:sldId id="525" r:id="rId18"/>
    <p:sldId id="526" r:id="rId19"/>
    <p:sldId id="535" r:id="rId20"/>
    <p:sldId id="534" r:id="rId21"/>
    <p:sldId id="324" r:id="rId22"/>
    <p:sldId id="302" r:id="rId23"/>
    <p:sldId id="303" r:id="rId24"/>
    <p:sldId id="304" r:id="rId25"/>
    <p:sldId id="326" r:id="rId26"/>
    <p:sldId id="327" r:id="rId27"/>
    <p:sldId id="328" r:id="rId28"/>
    <p:sldId id="533" r:id="rId29"/>
    <p:sldId id="536" r:id="rId30"/>
    <p:sldId id="537" r:id="rId31"/>
    <p:sldId id="538" r:id="rId32"/>
    <p:sldId id="331" r:id="rId33"/>
    <p:sldId id="517" r:id="rId34"/>
    <p:sldId id="330" r:id="rId35"/>
    <p:sldId id="527" r:id="rId36"/>
    <p:sldId id="528" r:id="rId37"/>
    <p:sldId id="529" r:id="rId38"/>
    <p:sldId id="530" r:id="rId39"/>
    <p:sldId id="53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8" userDrawn="1">
          <p15:clr>
            <a:srgbClr val="A4A3A4"/>
          </p15:clr>
        </p15:guide>
        <p15:guide id="2" pos="55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98"/>
    <p:restoredTop sz="90316"/>
  </p:normalViewPr>
  <p:slideViewPr>
    <p:cSldViewPr snapToGrid="0" snapToObjects="1" showGuides="1">
      <p:cViewPr varScale="1">
        <p:scale>
          <a:sx n="109" d="100"/>
          <a:sy n="109" d="100"/>
        </p:scale>
        <p:origin x="560" y="192"/>
      </p:cViewPr>
      <p:guideLst>
        <p:guide orient="horz" pos="1248"/>
        <p:guide pos="552"/>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rg Liebeherr" userId="4e70e616cda3882f" providerId="LiveId" clId="{399FA29C-8E59-3340-8270-281D17D8F1A3}"/>
    <pc:docChg chg="undo custSel addSld delSld modSld sldOrd">
      <pc:chgData name="Jorg Liebeherr" userId="4e70e616cda3882f" providerId="LiveId" clId="{399FA29C-8E59-3340-8270-281D17D8F1A3}" dt="2020-09-15T20:21:31.420" v="3238" actId="1076"/>
      <pc:docMkLst>
        <pc:docMk/>
      </pc:docMkLst>
      <pc:sldChg chg="addSp delSp modSp">
        <pc:chgData name="Jorg Liebeherr" userId="4e70e616cda3882f" providerId="LiveId" clId="{399FA29C-8E59-3340-8270-281D17D8F1A3}" dt="2020-09-15T15:21:56.632" v="1438"/>
        <pc:sldMkLst>
          <pc:docMk/>
          <pc:sldMk cId="932342642" sldId="256"/>
        </pc:sldMkLst>
        <pc:spChg chg="del">
          <ac:chgData name="Jorg Liebeherr" userId="4e70e616cda3882f" providerId="LiveId" clId="{399FA29C-8E59-3340-8270-281D17D8F1A3}" dt="2020-09-15T15:21:52.012" v="1437"/>
          <ac:spMkLst>
            <pc:docMk/>
            <pc:sldMk cId="932342642" sldId="256"/>
            <ac:spMk id="6" creationId="{B19A3C6F-462F-8446-B81F-9C976DB2BF1D}"/>
          </ac:spMkLst>
        </pc:spChg>
        <pc:spChg chg="add mod">
          <ac:chgData name="Jorg Liebeherr" userId="4e70e616cda3882f" providerId="LiveId" clId="{399FA29C-8E59-3340-8270-281D17D8F1A3}" dt="2020-09-15T15:21:56.632" v="1438"/>
          <ac:spMkLst>
            <pc:docMk/>
            <pc:sldMk cId="932342642" sldId="256"/>
            <ac:spMk id="7" creationId="{84C04B8B-A58B-254B-BC1D-4D099AA73E86}"/>
          </ac:spMkLst>
        </pc:spChg>
      </pc:sldChg>
      <pc:sldChg chg="addSp delSp modSp">
        <pc:chgData name="Jorg Liebeherr" userId="4e70e616cda3882f" providerId="LiveId" clId="{399FA29C-8E59-3340-8270-281D17D8F1A3}" dt="2020-09-15T15:21:56.632" v="1438"/>
        <pc:sldMkLst>
          <pc:docMk/>
          <pc:sldMk cId="767987974" sldId="258"/>
        </pc:sldMkLst>
        <pc:spChg chg="del">
          <ac:chgData name="Jorg Liebeherr" userId="4e70e616cda3882f" providerId="LiveId" clId="{399FA29C-8E59-3340-8270-281D17D8F1A3}" dt="2020-09-15T15:21:52.012" v="1437"/>
          <ac:spMkLst>
            <pc:docMk/>
            <pc:sldMk cId="767987974" sldId="258"/>
            <ac:spMk id="4" creationId="{3C4013AD-78BC-7944-B56F-BE5E8EB302B5}"/>
          </ac:spMkLst>
        </pc:spChg>
        <pc:spChg chg="add mod">
          <ac:chgData name="Jorg Liebeherr" userId="4e70e616cda3882f" providerId="LiveId" clId="{399FA29C-8E59-3340-8270-281D17D8F1A3}" dt="2020-09-15T15:21:56.632" v="1438"/>
          <ac:spMkLst>
            <pc:docMk/>
            <pc:sldMk cId="767987974" sldId="258"/>
            <ac:spMk id="5" creationId="{C54A1C99-7221-4C46-8D8A-8965FE724A31}"/>
          </ac:spMkLst>
        </pc:spChg>
      </pc:sldChg>
      <pc:sldChg chg="addSp delSp modSp">
        <pc:chgData name="Jorg Liebeherr" userId="4e70e616cda3882f" providerId="LiveId" clId="{399FA29C-8E59-3340-8270-281D17D8F1A3}" dt="2020-09-15T15:21:56.632" v="1438"/>
        <pc:sldMkLst>
          <pc:docMk/>
          <pc:sldMk cId="2885708168" sldId="265"/>
        </pc:sldMkLst>
        <pc:spChg chg="del">
          <ac:chgData name="Jorg Liebeherr" userId="4e70e616cda3882f" providerId="LiveId" clId="{399FA29C-8E59-3340-8270-281D17D8F1A3}" dt="2020-09-15T15:21:52.012" v="1437"/>
          <ac:spMkLst>
            <pc:docMk/>
            <pc:sldMk cId="2885708168" sldId="265"/>
            <ac:spMk id="2" creationId="{8DE15E78-AA08-6246-9994-8096F0298E75}"/>
          </ac:spMkLst>
        </pc:spChg>
        <pc:spChg chg="add mod">
          <ac:chgData name="Jorg Liebeherr" userId="4e70e616cda3882f" providerId="LiveId" clId="{399FA29C-8E59-3340-8270-281D17D8F1A3}" dt="2020-09-15T15:21:56.632" v="1438"/>
          <ac:spMkLst>
            <pc:docMk/>
            <pc:sldMk cId="2885708168" sldId="265"/>
            <ac:spMk id="3" creationId="{DBB8AD5E-F6C7-9345-8BA7-EBADA07B7728}"/>
          </ac:spMkLst>
        </pc:spChg>
      </pc:sldChg>
      <pc:sldChg chg="addSp delSp modSp">
        <pc:chgData name="Jorg Liebeherr" userId="4e70e616cda3882f" providerId="LiveId" clId="{399FA29C-8E59-3340-8270-281D17D8F1A3}" dt="2020-09-15T15:21:56.632" v="1438"/>
        <pc:sldMkLst>
          <pc:docMk/>
          <pc:sldMk cId="128496942" sldId="269"/>
        </pc:sldMkLst>
        <pc:spChg chg="del">
          <ac:chgData name="Jorg Liebeherr" userId="4e70e616cda3882f" providerId="LiveId" clId="{399FA29C-8E59-3340-8270-281D17D8F1A3}" dt="2020-09-15T15:21:52.012" v="1437"/>
          <ac:spMkLst>
            <pc:docMk/>
            <pc:sldMk cId="128496942" sldId="269"/>
            <ac:spMk id="2" creationId="{4166E251-5705-E742-8FBC-8B654A90ACDE}"/>
          </ac:spMkLst>
        </pc:spChg>
        <pc:spChg chg="add mod">
          <ac:chgData name="Jorg Liebeherr" userId="4e70e616cda3882f" providerId="LiveId" clId="{399FA29C-8E59-3340-8270-281D17D8F1A3}" dt="2020-09-15T15:21:56.632" v="1438"/>
          <ac:spMkLst>
            <pc:docMk/>
            <pc:sldMk cId="128496942" sldId="269"/>
            <ac:spMk id="3" creationId="{19FD1E3A-EB6D-7045-92F2-864E48400D0F}"/>
          </ac:spMkLst>
        </pc:spChg>
      </pc:sldChg>
      <pc:sldChg chg="addSp delSp modSp">
        <pc:chgData name="Jorg Liebeherr" userId="4e70e616cda3882f" providerId="LiveId" clId="{399FA29C-8E59-3340-8270-281D17D8F1A3}" dt="2020-09-15T15:21:56.632" v="1438"/>
        <pc:sldMkLst>
          <pc:docMk/>
          <pc:sldMk cId="1930909748" sldId="271"/>
        </pc:sldMkLst>
        <pc:spChg chg="del">
          <ac:chgData name="Jorg Liebeherr" userId="4e70e616cda3882f" providerId="LiveId" clId="{399FA29C-8E59-3340-8270-281D17D8F1A3}" dt="2020-09-15T15:21:52.012" v="1437"/>
          <ac:spMkLst>
            <pc:docMk/>
            <pc:sldMk cId="1930909748" sldId="271"/>
            <ac:spMk id="3" creationId="{207FE79A-4984-384A-BE1D-C8BB948D908E}"/>
          </ac:spMkLst>
        </pc:spChg>
        <pc:spChg chg="add mod">
          <ac:chgData name="Jorg Liebeherr" userId="4e70e616cda3882f" providerId="LiveId" clId="{399FA29C-8E59-3340-8270-281D17D8F1A3}" dt="2020-09-15T15:21:56.632" v="1438"/>
          <ac:spMkLst>
            <pc:docMk/>
            <pc:sldMk cId="1930909748" sldId="271"/>
            <ac:spMk id="4" creationId="{95674FA4-28D7-A348-990B-4AACB0CE064A}"/>
          </ac:spMkLst>
        </pc:spChg>
      </pc:sldChg>
      <pc:sldChg chg="addSp delSp modSp">
        <pc:chgData name="Jorg Liebeherr" userId="4e70e616cda3882f" providerId="LiveId" clId="{399FA29C-8E59-3340-8270-281D17D8F1A3}" dt="2020-09-15T15:21:56.632" v="1438"/>
        <pc:sldMkLst>
          <pc:docMk/>
          <pc:sldMk cId="3717915054" sldId="272"/>
        </pc:sldMkLst>
        <pc:spChg chg="del">
          <ac:chgData name="Jorg Liebeherr" userId="4e70e616cda3882f" providerId="LiveId" clId="{399FA29C-8E59-3340-8270-281D17D8F1A3}" dt="2020-09-15T15:21:52.012" v="1437"/>
          <ac:spMkLst>
            <pc:docMk/>
            <pc:sldMk cId="3717915054" sldId="272"/>
            <ac:spMk id="2" creationId="{6F2809F7-4BDC-F94E-BA18-F7B9364BDF85}"/>
          </ac:spMkLst>
        </pc:spChg>
        <pc:spChg chg="add mod">
          <ac:chgData name="Jorg Liebeherr" userId="4e70e616cda3882f" providerId="LiveId" clId="{399FA29C-8E59-3340-8270-281D17D8F1A3}" dt="2020-09-15T15:21:56.632" v="1438"/>
          <ac:spMkLst>
            <pc:docMk/>
            <pc:sldMk cId="3717915054" sldId="272"/>
            <ac:spMk id="3" creationId="{DD2A4F78-E68D-BC4E-A39C-7E9D86944F75}"/>
          </ac:spMkLst>
        </pc:spChg>
      </pc:sldChg>
      <pc:sldChg chg="addSp delSp modSp">
        <pc:chgData name="Jorg Liebeherr" userId="4e70e616cda3882f" providerId="LiveId" clId="{399FA29C-8E59-3340-8270-281D17D8F1A3}" dt="2020-09-15T15:21:56.632" v="1438"/>
        <pc:sldMkLst>
          <pc:docMk/>
          <pc:sldMk cId="1628438146" sldId="275"/>
        </pc:sldMkLst>
        <pc:spChg chg="del">
          <ac:chgData name="Jorg Liebeherr" userId="4e70e616cda3882f" providerId="LiveId" clId="{399FA29C-8E59-3340-8270-281D17D8F1A3}" dt="2020-09-15T15:21:52.012" v="1437"/>
          <ac:spMkLst>
            <pc:docMk/>
            <pc:sldMk cId="1628438146" sldId="275"/>
            <ac:spMk id="2" creationId="{CF079AFB-F12A-684A-9022-D21D84DE2288}"/>
          </ac:spMkLst>
        </pc:spChg>
        <pc:spChg chg="add mod">
          <ac:chgData name="Jorg Liebeherr" userId="4e70e616cda3882f" providerId="LiveId" clId="{399FA29C-8E59-3340-8270-281D17D8F1A3}" dt="2020-09-15T15:21:56.632" v="1438"/>
          <ac:spMkLst>
            <pc:docMk/>
            <pc:sldMk cId="1628438146" sldId="275"/>
            <ac:spMk id="3" creationId="{7258EFFF-DA98-D742-BE1D-DB0F027DC3B4}"/>
          </ac:spMkLst>
        </pc:spChg>
      </pc:sldChg>
      <pc:sldChg chg="addSp delSp modSp">
        <pc:chgData name="Jorg Liebeherr" userId="4e70e616cda3882f" providerId="LiveId" clId="{399FA29C-8E59-3340-8270-281D17D8F1A3}" dt="2020-09-15T15:21:56.632" v="1438"/>
        <pc:sldMkLst>
          <pc:docMk/>
          <pc:sldMk cId="3300133187" sldId="276"/>
        </pc:sldMkLst>
        <pc:spChg chg="del">
          <ac:chgData name="Jorg Liebeherr" userId="4e70e616cda3882f" providerId="LiveId" clId="{399FA29C-8E59-3340-8270-281D17D8F1A3}" dt="2020-09-15T15:21:52.012" v="1437"/>
          <ac:spMkLst>
            <pc:docMk/>
            <pc:sldMk cId="3300133187" sldId="276"/>
            <ac:spMk id="2" creationId="{2CAAA64B-F9A6-3445-987C-472E874A02D1}"/>
          </ac:spMkLst>
        </pc:spChg>
        <pc:spChg chg="add mod">
          <ac:chgData name="Jorg Liebeherr" userId="4e70e616cda3882f" providerId="LiveId" clId="{399FA29C-8E59-3340-8270-281D17D8F1A3}" dt="2020-09-15T15:21:56.632" v="1438"/>
          <ac:spMkLst>
            <pc:docMk/>
            <pc:sldMk cId="3300133187" sldId="276"/>
            <ac:spMk id="3" creationId="{915EE6B4-92FD-D74E-90C2-AE8AF30BB11F}"/>
          </ac:spMkLst>
        </pc:spChg>
      </pc:sldChg>
      <pc:sldChg chg="addSp delSp modSp">
        <pc:chgData name="Jorg Liebeherr" userId="4e70e616cda3882f" providerId="LiveId" clId="{399FA29C-8E59-3340-8270-281D17D8F1A3}" dt="2020-09-15T15:21:56.632" v="1438"/>
        <pc:sldMkLst>
          <pc:docMk/>
          <pc:sldMk cId="1370542997" sldId="279"/>
        </pc:sldMkLst>
        <pc:spChg chg="del">
          <ac:chgData name="Jorg Liebeherr" userId="4e70e616cda3882f" providerId="LiveId" clId="{399FA29C-8E59-3340-8270-281D17D8F1A3}" dt="2020-09-15T15:21:52.012" v="1437"/>
          <ac:spMkLst>
            <pc:docMk/>
            <pc:sldMk cId="1370542997" sldId="279"/>
            <ac:spMk id="2" creationId="{7F6622F5-779C-794D-9149-ADFFF058471C}"/>
          </ac:spMkLst>
        </pc:spChg>
        <pc:spChg chg="add mod">
          <ac:chgData name="Jorg Liebeherr" userId="4e70e616cda3882f" providerId="LiveId" clId="{399FA29C-8E59-3340-8270-281D17D8F1A3}" dt="2020-09-15T15:21:56.632" v="1438"/>
          <ac:spMkLst>
            <pc:docMk/>
            <pc:sldMk cId="1370542997" sldId="279"/>
            <ac:spMk id="3" creationId="{B320439B-2E68-264C-8C66-182A3EF6B352}"/>
          </ac:spMkLst>
        </pc:spChg>
      </pc:sldChg>
      <pc:sldChg chg="addSp delSp modSp">
        <pc:chgData name="Jorg Liebeherr" userId="4e70e616cda3882f" providerId="LiveId" clId="{399FA29C-8E59-3340-8270-281D17D8F1A3}" dt="2020-09-15T15:21:56.632" v="1438"/>
        <pc:sldMkLst>
          <pc:docMk/>
          <pc:sldMk cId="2469781911" sldId="280"/>
        </pc:sldMkLst>
        <pc:spChg chg="del">
          <ac:chgData name="Jorg Liebeherr" userId="4e70e616cda3882f" providerId="LiveId" clId="{399FA29C-8E59-3340-8270-281D17D8F1A3}" dt="2020-09-15T15:21:52.012" v="1437"/>
          <ac:spMkLst>
            <pc:docMk/>
            <pc:sldMk cId="2469781911" sldId="280"/>
            <ac:spMk id="2" creationId="{83248604-BE88-164F-9DDE-8BDEED66AD6F}"/>
          </ac:spMkLst>
        </pc:spChg>
        <pc:spChg chg="add mod">
          <ac:chgData name="Jorg Liebeherr" userId="4e70e616cda3882f" providerId="LiveId" clId="{399FA29C-8E59-3340-8270-281D17D8F1A3}" dt="2020-09-15T15:21:56.632" v="1438"/>
          <ac:spMkLst>
            <pc:docMk/>
            <pc:sldMk cId="2469781911" sldId="280"/>
            <ac:spMk id="3" creationId="{8F50891E-59A7-0847-A1F6-A124A8BB8292}"/>
          </ac:spMkLst>
        </pc:spChg>
      </pc:sldChg>
      <pc:sldChg chg="addSp delSp modSp">
        <pc:chgData name="Jorg Liebeherr" userId="4e70e616cda3882f" providerId="LiveId" clId="{399FA29C-8E59-3340-8270-281D17D8F1A3}" dt="2020-09-15T15:21:56.632" v="1438"/>
        <pc:sldMkLst>
          <pc:docMk/>
          <pc:sldMk cId="2697461123" sldId="281"/>
        </pc:sldMkLst>
        <pc:spChg chg="del">
          <ac:chgData name="Jorg Liebeherr" userId="4e70e616cda3882f" providerId="LiveId" clId="{399FA29C-8E59-3340-8270-281D17D8F1A3}" dt="2020-09-15T15:21:52.012" v="1437"/>
          <ac:spMkLst>
            <pc:docMk/>
            <pc:sldMk cId="2697461123" sldId="281"/>
            <ac:spMk id="2" creationId="{FD21156E-A30D-AE46-8432-179E11657BBD}"/>
          </ac:spMkLst>
        </pc:spChg>
        <pc:spChg chg="add mod">
          <ac:chgData name="Jorg Liebeherr" userId="4e70e616cda3882f" providerId="LiveId" clId="{399FA29C-8E59-3340-8270-281D17D8F1A3}" dt="2020-09-15T15:21:56.632" v="1438"/>
          <ac:spMkLst>
            <pc:docMk/>
            <pc:sldMk cId="2697461123" sldId="281"/>
            <ac:spMk id="3" creationId="{8D65C528-C308-2B46-8367-9BCE6E30742F}"/>
          </ac:spMkLst>
        </pc:spChg>
      </pc:sldChg>
      <pc:sldChg chg="addSp delSp modSp">
        <pc:chgData name="Jorg Liebeherr" userId="4e70e616cda3882f" providerId="LiveId" clId="{399FA29C-8E59-3340-8270-281D17D8F1A3}" dt="2020-09-15T15:21:56.632" v="1438"/>
        <pc:sldMkLst>
          <pc:docMk/>
          <pc:sldMk cId="1257958018" sldId="282"/>
        </pc:sldMkLst>
        <pc:spChg chg="del">
          <ac:chgData name="Jorg Liebeherr" userId="4e70e616cda3882f" providerId="LiveId" clId="{399FA29C-8E59-3340-8270-281D17D8F1A3}" dt="2020-09-15T15:21:52.012" v="1437"/>
          <ac:spMkLst>
            <pc:docMk/>
            <pc:sldMk cId="1257958018" sldId="282"/>
            <ac:spMk id="2" creationId="{D6734FD5-6A9D-F848-851C-61F03E7ECEF4}"/>
          </ac:spMkLst>
        </pc:spChg>
        <pc:spChg chg="add mod">
          <ac:chgData name="Jorg Liebeherr" userId="4e70e616cda3882f" providerId="LiveId" clId="{399FA29C-8E59-3340-8270-281D17D8F1A3}" dt="2020-09-15T15:21:56.632" v="1438"/>
          <ac:spMkLst>
            <pc:docMk/>
            <pc:sldMk cId="1257958018" sldId="282"/>
            <ac:spMk id="3" creationId="{EEC80BFA-9A0F-4340-BC38-C57A20417098}"/>
          </ac:spMkLst>
        </pc:spChg>
      </pc:sldChg>
      <pc:sldChg chg="addSp delSp modSp">
        <pc:chgData name="Jorg Liebeherr" userId="4e70e616cda3882f" providerId="LiveId" clId="{399FA29C-8E59-3340-8270-281D17D8F1A3}" dt="2020-09-15T15:21:56.632" v="1438"/>
        <pc:sldMkLst>
          <pc:docMk/>
          <pc:sldMk cId="1969715974" sldId="283"/>
        </pc:sldMkLst>
        <pc:spChg chg="del">
          <ac:chgData name="Jorg Liebeherr" userId="4e70e616cda3882f" providerId="LiveId" clId="{399FA29C-8E59-3340-8270-281D17D8F1A3}" dt="2020-09-15T15:21:52.012" v="1437"/>
          <ac:spMkLst>
            <pc:docMk/>
            <pc:sldMk cId="1969715974" sldId="283"/>
            <ac:spMk id="2" creationId="{498F0796-22D1-EA46-AC7C-AA73818BC43C}"/>
          </ac:spMkLst>
        </pc:spChg>
        <pc:spChg chg="add mod">
          <ac:chgData name="Jorg Liebeherr" userId="4e70e616cda3882f" providerId="LiveId" clId="{399FA29C-8E59-3340-8270-281D17D8F1A3}" dt="2020-09-15T15:21:56.632" v="1438"/>
          <ac:spMkLst>
            <pc:docMk/>
            <pc:sldMk cId="1969715974" sldId="283"/>
            <ac:spMk id="3" creationId="{A0FE5CE7-D69A-EE45-90D1-D83ADB3DABD2}"/>
          </ac:spMkLst>
        </pc:spChg>
      </pc:sldChg>
      <pc:sldChg chg="addSp delSp modSp">
        <pc:chgData name="Jorg Liebeherr" userId="4e70e616cda3882f" providerId="LiveId" clId="{399FA29C-8E59-3340-8270-281D17D8F1A3}" dt="2020-09-15T15:21:56.632" v="1438"/>
        <pc:sldMkLst>
          <pc:docMk/>
          <pc:sldMk cId="2733249425" sldId="285"/>
        </pc:sldMkLst>
        <pc:spChg chg="add mod">
          <ac:chgData name="Jorg Liebeherr" userId="4e70e616cda3882f" providerId="LiveId" clId="{399FA29C-8E59-3340-8270-281D17D8F1A3}" dt="2020-09-15T15:21:56.632" v="1438"/>
          <ac:spMkLst>
            <pc:docMk/>
            <pc:sldMk cId="2733249425" sldId="285"/>
            <ac:spMk id="4" creationId="{A50E0D71-9D4E-324B-A8B7-7C0C7009EFA6}"/>
          </ac:spMkLst>
        </pc:spChg>
        <pc:spChg chg="del">
          <ac:chgData name="Jorg Liebeherr" userId="4e70e616cda3882f" providerId="LiveId" clId="{399FA29C-8E59-3340-8270-281D17D8F1A3}" dt="2020-09-15T15:21:52.012" v="1437"/>
          <ac:spMkLst>
            <pc:docMk/>
            <pc:sldMk cId="2733249425" sldId="285"/>
            <ac:spMk id="5" creationId="{E178BB77-2AD0-2249-9549-5849C44268A7}"/>
          </ac:spMkLst>
        </pc:spChg>
      </pc:sldChg>
      <pc:sldChg chg="addSp delSp modSp">
        <pc:chgData name="Jorg Liebeherr" userId="4e70e616cda3882f" providerId="LiveId" clId="{399FA29C-8E59-3340-8270-281D17D8F1A3}" dt="2020-09-15T15:21:56.632" v="1438"/>
        <pc:sldMkLst>
          <pc:docMk/>
          <pc:sldMk cId="1722475867" sldId="286"/>
        </pc:sldMkLst>
        <pc:spChg chg="add mod">
          <ac:chgData name="Jorg Liebeherr" userId="4e70e616cda3882f" providerId="LiveId" clId="{399FA29C-8E59-3340-8270-281D17D8F1A3}" dt="2020-09-15T15:21:56.632" v="1438"/>
          <ac:spMkLst>
            <pc:docMk/>
            <pc:sldMk cId="1722475867" sldId="286"/>
            <ac:spMk id="3" creationId="{85279824-E804-A849-8136-CD5BDF6BA715}"/>
          </ac:spMkLst>
        </pc:spChg>
        <pc:spChg chg="del">
          <ac:chgData name="Jorg Liebeherr" userId="4e70e616cda3882f" providerId="LiveId" clId="{399FA29C-8E59-3340-8270-281D17D8F1A3}" dt="2020-09-15T15:21:52.012" v="1437"/>
          <ac:spMkLst>
            <pc:docMk/>
            <pc:sldMk cId="1722475867" sldId="286"/>
            <ac:spMk id="9" creationId="{D7FA6892-A4A2-AD42-AAE1-FC2BD11F4332}"/>
          </ac:spMkLst>
        </pc:spChg>
      </pc:sldChg>
      <pc:sldChg chg="addSp delSp modSp">
        <pc:chgData name="Jorg Liebeherr" userId="4e70e616cda3882f" providerId="LiveId" clId="{399FA29C-8E59-3340-8270-281D17D8F1A3}" dt="2020-09-15T15:21:56.632" v="1438"/>
        <pc:sldMkLst>
          <pc:docMk/>
          <pc:sldMk cId="3210588159" sldId="287"/>
        </pc:sldMkLst>
        <pc:spChg chg="add mod">
          <ac:chgData name="Jorg Liebeherr" userId="4e70e616cda3882f" providerId="LiveId" clId="{399FA29C-8E59-3340-8270-281D17D8F1A3}" dt="2020-09-15T15:21:56.632" v="1438"/>
          <ac:spMkLst>
            <pc:docMk/>
            <pc:sldMk cId="3210588159" sldId="287"/>
            <ac:spMk id="3" creationId="{3B4B1F8E-889E-2344-A294-09055C9DD95B}"/>
          </ac:spMkLst>
        </pc:spChg>
        <pc:spChg chg="del">
          <ac:chgData name="Jorg Liebeherr" userId="4e70e616cda3882f" providerId="LiveId" clId="{399FA29C-8E59-3340-8270-281D17D8F1A3}" dt="2020-09-15T15:21:52.012" v="1437"/>
          <ac:spMkLst>
            <pc:docMk/>
            <pc:sldMk cId="3210588159" sldId="287"/>
            <ac:spMk id="9" creationId="{D7FA6892-A4A2-AD42-AAE1-FC2BD11F4332}"/>
          </ac:spMkLst>
        </pc:spChg>
      </pc:sldChg>
      <pc:sldChg chg="addSp delSp modSp">
        <pc:chgData name="Jorg Liebeherr" userId="4e70e616cda3882f" providerId="LiveId" clId="{399FA29C-8E59-3340-8270-281D17D8F1A3}" dt="2020-09-15T15:21:56.632" v="1438"/>
        <pc:sldMkLst>
          <pc:docMk/>
          <pc:sldMk cId="526686812" sldId="288"/>
        </pc:sldMkLst>
        <pc:spChg chg="del">
          <ac:chgData name="Jorg Liebeherr" userId="4e70e616cda3882f" providerId="LiveId" clId="{399FA29C-8E59-3340-8270-281D17D8F1A3}" dt="2020-09-15T15:21:52.012" v="1437"/>
          <ac:spMkLst>
            <pc:docMk/>
            <pc:sldMk cId="526686812" sldId="288"/>
            <ac:spMk id="4" creationId="{1D45B5D1-6B54-804B-BFE1-DE35D856C974}"/>
          </ac:spMkLst>
        </pc:spChg>
        <pc:spChg chg="add mod">
          <ac:chgData name="Jorg Liebeherr" userId="4e70e616cda3882f" providerId="LiveId" clId="{399FA29C-8E59-3340-8270-281D17D8F1A3}" dt="2020-09-15T15:21:56.632" v="1438"/>
          <ac:spMkLst>
            <pc:docMk/>
            <pc:sldMk cId="526686812" sldId="288"/>
            <ac:spMk id="5" creationId="{4439BC4A-F10A-584E-92AC-C190F68BC653}"/>
          </ac:spMkLst>
        </pc:spChg>
      </pc:sldChg>
      <pc:sldChg chg="addSp delSp modSp add ord">
        <pc:chgData name="Jorg Liebeherr" userId="4e70e616cda3882f" providerId="LiveId" clId="{399FA29C-8E59-3340-8270-281D17D8F1A3}" dt="2020-09-15T20:18:35.338" v="3070" actId="20577"/>
        <pc:sldMkLst>
          <pc:docMk/>
          <pc:sldMk cId="1076594199" sldId="319"/>
        </pc:sldMkLst>
        <pc:spChg chg="add mod">
          <ac:chgData name="Jorg Liebeherr" userId="4e70e616cda3882f" providerId="LiveId" clId="{399FA29C-8E59-3340-8270-281D17D8F1A3}" dt="2020-09-15T15:21:56.632" v="1438"/>
          <ac:spMkLst>
            <pc:docMk/>
            <pc:sldMk cId="1076594199" sldId="319"/>
            <ac:spMk id="2" creationId="{B7A55CE7-7888-DD4E-A9B7-D719CCBF5F79}"/>
          </ac:spMkLst>
        </pc:spChg>
        <pc:spChg chg="del">
          <ac:chgData name="Jorg Liebeherr" userId="4e70e616cda3882f" providerId="LiveId" clId="{399FA29C-8E59-3340-8270-281D17D8F1A3}" dt="2020-09-15T15:21:52.012" v="1437"/>
          <ac:spMkLst>
            <pc:docMk/>
            <pc:sldMk cId="1076594199" sldId="319"/>
            <ac:spMk id="6" creationId="{E0F6BCFA-4208-A842-BA92-18605FC710CF}"/>
          </ac:spMkLst>
        </pc:spChg>
        <pc:spChg chg="mod">
          <ac:chgData name="Jorg Liebeherr" userId="4e70e616cda3882f" providerId="LiveId" clId="{399FA29C-8E59-3340-8270-281D17D8F1A3}" dt="2020-09-15T14:43:20.879" v="447" actId="20577"/>
          <ac:spMkLst>
            <pc:docMk/>
            <pc:sldMk cId="1076594199" sldId="319"/>
            <ac:spMk id="168962" creationId="{CF52E15A-E527-054E-A636-D32DDB413E23}"/>
          </ac:spMkLst>
        </pc:spChg>
        <pc:spChg chg="mod">
          <ac:chgData name="Jorg Liebeherr" userId="4e70e616cda3882f" providerId="LiveId" clId="{399FA29C-8E59-3340-8270-281D17D8F1A3}" dt="2020-09-15T20:18:35.338" v="3070" actId="20577"/>
          <ac:spMkLst>
            <pc:docMk/>
            <pc:sldMk cId="1076594199" sldId="319"/>
            <ac:spMk id="168963" creationId="{C8E2A4DE-9F63-C24B-9468-EC27686956F5}"/>
          </ac:spMkLst>
        </pc:spChg>
        <pc:spChg chg="del">
          <ac:chgData name="Jorg Liebeherr" userId="4e70e616cda3882f" providerId="LiveId" clId="{399FA29C-8E59-3340-8270-281D17D8F1A3}" dt="2020-09-15T14:42:58.845" v="429" actId="478"/>
          <ac:spMkLst>
            <pc:docMk/>
            <pc:sldMk cId="1076594199" sldId="319"/>
            <ac:spMk id="168965" creationId="{4B4FDFA6-DD9D-E34E-8980-11F5A7353F26}"/>
          </ac:spMkLst>
        </pc:spChg>
        <pc:graphicFrameChg chg="mod">
          <ac:chgData name="Jorg Liebeherr" userId="4e70e616cda3882f" providerId="LiveId" clId="{399FA29C-8E59-3340-8270-281D17D8F1A3}" dt="2020-09-15T14:42:11.717" v="382" actId="1036"/>
          <ac:graphicFrameMkLst>
            <pc:docMk/>
            <pc:sldMk cId="1076594199" sldId="319"/>
            <ac:graphicFrameMk id="39940" creationId="{E09B2546-E99F-C745-AB1A-95C0EF524D34}"/>
          </ac:graphicFrameMkLst>
        </pc:graphicFrameChg>
      </pc:sldChg>
      <pc:sldChg chg="addSp delSp modSp add ord">
        <pc:chgData name="Jorg Liebeherr" userId="4e70e616cda3882f" providerId="LiveId" clId="{399FA29C-8E59-3340-8270-281D17D8F1A3}" dt="2020-09-15T20:21:31.420" v="3238" actId="1076"/>
        <pc:sldMkLst>
          <pc:docMk/>
          <pc:sldMk cId="4223521168" sldId="320"/>
        </pc:sldMkLst>
        <pc:spChg chg="add mod">
          <ac:chgData name="Jorg Liebeherr" userId="4e70e616cda3882f" providerId="LiveId" clId="{399FA29C-8E59-3340-8270-281D17D8F1A3}" dt="2020-09-15T15:21:56.632" v="1438"/>
          <ac:spMkLst>
            <pc:docMk/>
            <pc:sldMk cId="4223521168" sldId="320"/>
            <ac:spMk id="2" creationId="{97E59228-4974-E143-BF1D-E961CF1EC6AF}"/>
          </ac:spMkLst>
        </pc:spChg>
        <pc:spChg chg="del">
          <ac:chgData name="Jorg Liebeherr" userId="4e70e616cda3882f" providerId="LiveId" clId="{399FA29C-8E59-3340-8270-281D17D8F1A3}" dt="2020-09-15T15:21:52.012" v="1437"/>
          <ac:spMkLst>
            <pc:docMk/>
            <pc:sldMk cId="4223521168" sldId="320"/>
            <ac:spMk id="4" creationId="{B45D4994-ED74-1D42-AFEB-5CF2606670FF}"/>
          </ac:spMkLst>
        </pc:spChg>
        <pc:spChg chg="add mod">
          <ac:chgData name="Jorg Liebeherr" userId="4e70e616cda3882f" providerId="LiveId" clId="{399FA29C-8E59-3340-8270-281D17D8F1A3}" dt="2020-09-15T20:21:19.277" v="3236" actId="20577"/>
          <ac:spMkLst>
            <pc:docMk/>
            <pc:sldMk cId="4223521168" sldId="320"/>
            <ac:spMk id="6" creationId="{E1EDFC07-BF27-9C42-B628-677E29C9F373}"/>
          </ac:spMkLst>
        </pc:spChg>
        <pc:spChg chg="mod">
          <ac:chgData name="Jorg Liebeherr" userId="4e70e616cda3882f" providerId="LiveId" clId="{399FA29C-8E59-3340-8270-281D17D8F1A3}" dt="2020-09-15T20:20:07.891" v="3089" actId="20577"/>
          <ac:spMkLst>
            <pc:docMk/>
            <pc:sldMk cId="4223521168" sldId="320"/>
            <ac:spMk id="169986" creationId="{340A371D-C675-7B41-BA9D-017672BB948D}"/>
          </ac:spMkLst>
        </pc:spChg>
        <pc:graphicFrameChg chg="mod">
          <ac:chgData name="Jorg Liebeherr" userId="4e70e616cda3882f" providerId="LiveId" clId="{399FA29C-8E59-3340-8270-281D17D8F1A3}" dt="2020-09-15T20:21:31.420" v="3238" actId="1076"/>
          <ac:graphicFrameMkLst>
            <pc:docMk/>
            <pc:sldMk cId="4223521168" sldId="320"/>
            <ac:graphicFrameMk id="41987" creationId="{5BB35897-557C-E145-9F03-BF8B7EC73D89}"/>
          </ac:graphicFrameMkLst>
        </pc:graphicFrameChg>
      </pc:sldChg>
      <pc:sldChg chg="addSp modSp">
        <pc:chgData name="Jorg Liebeherr" userId="4e70e616cda3882f" providerId="LiveId" clId="{399FA29C-8E59-3340-8270-281D17D8F1A3}" dt="2020-09-15T15:21:56.632" v="1438"/>
        <pc:sldMkLst>
          <pc:docMk/>
          <pc:sldMk cId="2871926951" sldId="526"/>
        </pc:sldMkLst>
        <pc:spChg chg="add mod">
          <ac:chgData name="Jorg Liebeherr" userId="4e70e616cda3882f" providerId="LiveId" clId="{399FA29C-8E59-3340-8270-281D17D8F1A3}" dt="2020-09-15T15:21:56.632" v="1438"/>
          <ac:spMkLst>
            <pc:docMk/>
            <pc:sldMk cId="2871926951" sldId="526"/>
            <ac:spMk id="2" creationId="{46CB4FA0-700A-E34F-AE4F-3438F83DA635}"/>
          </ac:spMkLst>
        </pc:spChg>
      </pc:sldChg>
      <pc:sldChg chg="addSp delSp modSp">
        <pc:chgData name="Jorg Liebeherr" userId="4e70e616cda3882f" providerId="LiveId" clId="{399FA29C-8E59-3340-8270-281D17D8F1A3}" dt="2020-09-15T15:21:56.632" v="1438"/>
        <pc:sldMkLst>
          <pc:docMk/>
          <pc:sldMk cId="1910295143" sldId="529"/>
        </pc:sldMkLst>
        <pc:spChg chg="add mod">
          <ac:chgData name="Jorg Liebeherr" userId="4e70e616cda3882f" providerId="LiveId" clId="{399FA29C-8E59-3340-8270-281D17D8F1A3}" dt="2020-09-15T15:21:56.632" v="1438"/>
          <ac:spMkLst>
            <pc:docMk/>
            <pc:sldMk cId="1910295143" sldId="529"/>
            <ac:spMk id="2" creationId="{D588729B-A992-9F47-BB4D-EA406EE1C118}"/>
          </ac:spMkLst>
        </pc:spChg>
        <pc:spChg chg="del">
          <ac:chgData name="Jorg Liebeherr" userId="4e70e616cda3882f" providerId="LiveId" clId="{399FA29C-8E59-3340-8270-281D17D8F1A3}" dt="2020-09-15T15:21:52.012" v="1437"/>
          <ac:spMkLst>
            <pc:docMk/>
            <pc:sldMk cId="1910295143" sldId="529"/>
            <ac:spMk id="13315" creationId="{00000000-0000-0000-0000-000000000000}"/>
          </ac:spMkLst>
        </pc:spChg>
      </pc:sldChg>
      <pc:sldChg chg="addSp delSp modSp">
        <pc:chgData name="Jorg Liebeherr" userId="4e70e616cda3882f" providerId="LiveId" clId="{399FA29C-8E59-3340-8270-281D17D8F1A3}" dt="2020-09-15T15:21:56.632" v="1438"/>
        <pc:sldMkLst>
          <pc:docMk/>
          <pc:sldMk cId="195874126" sldId="530"/>
        </pc:sldMkLst>
        <pc:spChg chg="add mod">
          <ac:chgData name="Jorg Liebeherr" userId="4e70e616cda3882f" providerId="LiveId" clId="{399FA29C-8E59-3340-8270-281D17D8F1A3}" dt="2020-09-15T15:21:56.632" v="1438"/>
          <ac:spMkLst>
            <pc:docMk/>
            <pc:sldMk cId="195874126" sldId="530"/>
            <ac:spMk id="2" creationId="{A6FBABCE-A098-464C-80CF-77D22235B750}"/>
          </ac:spMkLst>
        </pc:spChg>
        <pc:spChg chg="del">
          <ac:chgData name="Jorg Liebeherr" userId="4e70e616cda3882f" providerId="LiveId" clId="{399FA29C-8E59-3340-8270-281D17D8F1A3}" dt="2020-09-15T15:21:52.012" v="1437"/>
          <ac:spMkLst>
            <pc:docMk/>
            <pc:sldMk cId="195874126" sldId="530"/>
            <ac:spMk id="13315" creationId="{00000000-0000-0000-0000-000000000000}"/>
          </ac:spMkLst>
        </pc:spChg>
      </pc:sldChg>
      <pc:sldChg chg="addSp delSp modSp add">
        <pc:chgData name="Jorg Liebeherr" userId="4e70e616cda3882f" providerId="LiveId" clId="{399FA29C-8E59-3340-8270-281D17D8F1A3}" dt="2020-09-15T15:21:56.632" v="1438"/>
        <pc:sldMkLst>
          <pc:docMk/>
          <pc:sldMk cId="2708229585" sldId="531"/>
        </pc:sldMkLst>
        <pc:spChg chg="mod">
          <ac:chgData name="Jorg Liebeherr" userId="4e70e616cda3882f" providerId="LiveId" clId="{399FA29C-8E59-3340-8270-281D17D8F1A3}" dt="2020-09-15T14:23:41.100" v="17" actId="27636"/>
          <ac:spMkLst>
            <pc:docMk/>
            <pc:sldMk cId="2708229585" sldId="531"/>
            <ac:spMk id="2" creationId="{32F5FC63-CAFE-2548-A2F8-12C586199918}"/>
          </ac:spMkLst>
        </pc:spChg>
        <pc:spChg chg="add mod">
          <ac:chgData name="Jorg Liebeherr" userId="4e70e616cda3882f" providerId="LiveId" clId="{399FA29C-8E59-3340-8270-281D17D8F1A3}" dt="2020-09-15T15:21:56.632" v="1438"/>
          <ac:spMkLst>
            <pc:docMk/>
            <pc:sldMk cId="2708229585" sldId="531"/>
            <ac:spMk id="3" creationId="{6C9949B7-AC15-8E46-A43F-409E78B3CD1C}"/>
          </ac:spMkLst>
        </pc:spChg>
        <pc:spChg chg="del">
          <ac:chgData name="Jorg Liebeherr" userId="4e70e616cda3882f" providerId="LiveId" clId="{399FA29C-8E59-3340-8270-281D17D8F1A3}" dt="2020-09-15T15:21:52.012" v="1437"/>
          <ac:spMkLst>
            <pc:docMk/>
            <pc:sldMk cId="2708229585" sldId="531"/>
            <ac:spMk id="9" creationId="{D7FA6892-A4A2-AD42-AAE1-FC2BD11F4332}"/>
          </ac:spMkLst>
        </pc:spChg>
      </pc:sldChg>
      <pc:sldChg chg="addSp delSp modSp add modAnim">
        <pc:chgData name="Jorg Liebeherr" userId="4e70e616cda3882f" providerId="LiveId" clId="{399FA29C-8E59-3340-8270-281D17D8F1A3}" dt="2020-09-15T15:21:56.632" v="1438"/>
        <pc:sldMkLst>
          <pc:docMk/>
          <pc:sldMk cId="1114579883" sldId="532"/>
        </pc:sldMkLst>
        <pc:spChg chg="mod">
          <ac:chgData name="Jorg Liebeherr" userId="4e70e616cda3882f" providerId="LiveId" clId="{399FA29C-8E59-3340-8270-281D17D8F1A3}" dt="2020-09-15T14:25:05.041" v="43" actId="20577"/>
          <ac:spMkLst>
            <pc:docMk/>
            <pc:sldMk cId="1114579883" sldId="532"/>
            <ac:spMk id="2" creationId="{BE3F15EA-555D-7C4C-91BE-DA7EFA62E058}"/>
          </ac:spMkLst>
        </pc:spChg>
        <pc:spChg chg="del mod">
          <ac:chgData name="Jorg Liebeherr" userId="4e70e616cda3882f" providerId="LiveId" clId="{399FA29C-8E59-3340-8270-281D17D8F1A3}" dt="2020-09-15T14:25:25.773" v="46"/>
          <ac:spMkLst>
            <pc:docMk/>
            <pc:sldMk cId="1114579883" sldId="532"/>
            <ac:spMk id="3" creationId="{6338AB76-3232-404E-9BEB-03D532067027}"/>
          </ac:spMkLst>
        </pc:spChg>
        <pc:spChg chg="del">
          <ac:chgData name="Jorg Liebeherr" userId="4e70e616cda3882f" providerId="LiveId" clId="{399FA29C-8E59-3340-8270-281D17D8F1A3}" dt="2020-09-15T15:21:52.012" v="1437"/>
          <ac:spMkLst>
            <pc:docMk/>
            <pc:sldMk cId="1114579883" sldId="532"/>
            <ac:spMk id="4" creationId="{2ADA26F7-AF31-1B44-BB71-948550EEAAEB}"/>
          </ac:spMkLst>
        </pc:spChg>
        <pc:spChg chg="add del mod">
          <ac:chgData name="Jorg Liebeherr" userId="4e70e616cda3882f" providerId="LiveId" clId="{399FA29C-8E59-3340-8270-281D17D8F1A3}" dt="2020-09-15T14:25:31.061" v="47"/>
          <ac:spMkLst>
            <pc:docMk/>
            <pc:sldMk cId="1114579883" sldId="532"/>
            <ac:spMk id="5" creationId="{FEA38632-431E-D946-AA69-2FF81DA58EE5}"/>
          </ac:spMkLst>
        </pc:spChg>
        <pc:spChg chg="add del mod">
          <ac:chgData name="Jorg Liebeherr" userId="4e70e616cda3882f" providerId="LiveId" clId="{399FA29C-8E59-3340-8270-281D17D8F1A3}" dt="2020-09-15T14:25:31.061" v="47"/>
          <ac:spMkLst>
            <pc:docMk/>
            <pc:sldMk cId="1114579883" sldId="532"/>
            <ac:spMk id="6" creationId="{9FCC382D-A7D1-C641-9C9F-90BE411D3220}"/>
          </ac:spMkLst>
        </pc:spChg>
        <pc:spChg chg="add del mod">
          <ac:chgData name="Jorg Liebeherr" userId="4e70e616cda3882f" providerId="LiveId" clId="{399FA29C-8E59-3340-8270-281D17D8F1A3}" dt="2020-09-15T14:25:31.061" v="47"/>
          <ac:spMkLst>
            <pc:docMk/>
            <pc:sldMk cId="1114579883" sldId="532"/>
            <ac:spMk id="7" creationId="{5364D9B5-EF75-724E-BD57-055DA9EEA975}"/>
          </ac:spMkLst>
        </pc:spChg>
        <pc:spChg chg="add del mod">
          <ac:chgData name="Jorg Liebeherr" userId="4e70e616cda3882f" providerId="LiveId" clId="{399FA29C-8E59-3340-8270-281D17D8F1A3}" dt="2020-09-15T14:25:31.061" v="47"/>
          <ac:spMkLst>
            <pc:docMk/>
            <pc:sldMk cId="1114579883" sldId="532"/>
            <ac:spMk id="8" creationId="{1CA67F47-362E-9541-A1BA-223DAD7C03E1}"/>
          </ac:spMkLst>
        </pc:spChg>
        <pc:spChg chg="add mod">
          <ac:chgData name="Jorg Liebeherr" userId="4e70e616cda3882f" providerId="LiveId" clId="{399FA29C-8E59-3340-8270-281D17D8F1A3}" dt="2020-09-15T14:30:26.424" v="132" actId="113"/>
          <ac:spMkLst>
            <pc:docMk/>
            <pc:sldMk cId="1114579883" sldId="532"/>
            <ac:spMk id="9" creationId="{67BB184C-4DD3-7F46-B3C6-060A8FCBC429}"/>
          </ac:spMkLst>
        </pc:spChg>
        <pc:spChg chg="add del mod">
          <ac:chgData name="Jorg Liebeherr" userId="4e70e616cda3882f" providerId="LiveId" clId="{399FA29C-8E59-3340-8270-281D17D8F1A3}" dt="2020-09-15T14:26:47.872" v="63" actId="478"/>
          <ac:spMkLst>
            <pc:docMk/>
            <pc:sldMk cId="1114579883" sldId="532"/>
            <ac:spMk id="10" creationId="{A6687159-1291-5543-A516-EE7E5B0649E5}"/>
          </ac:spMkLst>
        </pc:spChg>
        <pc:spChg chg="add mod">
          <ac:chgData name="Jorg Liebeherr" userId="4e70e616cda3882f" providerId="LiveId" clId="{399FA29C-8E59-3340-8270-281D17D8F1A3}" dt="2020-09-15T14:26:34.028" v="60" actId="1076"/>
          <ac:spMkLst>
            <pc:docMk/>
            <pc:sldMk cId="1114579883" sldId="532"/>
            <ac:spMk id="11" creationId="{9655345B-554A-CB46-ACC4-EF983B180F17}"/>
          </ac:spMkLst>
        </pc:spChg>
        <pc:spChg chg="add mod">
          <ac:chgData name="Jorg Liebeherr" userId="4e70e616cda3882f" providerId="LiveId" clId="{399FA29C-8E59-3340-8270-281D17D8F1A3}" dt="2020-09-15T14:26:43.613" v="62"/>
          <ac:spMkLst>
            <pc:docMk/>
            <pc:sldMk cId="1114579883" sldId="532"/>
            <ac:spMk id="12" creationId="{714D7CB8-0C03-064E-8DF4-30F3EA2BCA62}"/>
          </ac:spMkLst>
        </pc:spChg>
        <pc:spChg chg="add mod">
          <ac:chgData name="Jorg Liebeherr" userId="4e70e616cda3882f" providerId="LiveId" clId="{399FA29C-8E59-3340-8270-281D17D8F1A3}" dt="2020-09-15T14:26:55.476" v="65" actId="1076"/>
          <ac:spMkLst>
            <pc:docMk/>
            <pc:sldMk cId="1114579883" sldId="532"/>
            <ac:spMk id="13" creationId="{066F16A2-E394-E74A-9A4B-D6AE3D07E7C3}"/>
          </ac:spMkLst>
        </pc:spChg>
        <pc:spChg chg="add del mod">
          <ac:chgData name="Jorg Liebeherr" userId="4e70e616cda3882f" providerId="LiveId" clId="{399FA29C-8E59-3340-8270-281D17D8F1A3}" dt="2020-09-15T14:34:01.656" v="234" actId="478"/>
          <ac:spMkLst>
            <pc:docMk/>
            <pc:sldMk cId="1114579883" sldId="532"/>
            <ac:spMk id="14" creationId="{ADF3CE5B-7A16-7549-A004-6693A01873BE}"/>
          </ac:spMkLst>
        </pc:spChg>
        <pc:spChg chg="add del mod">
          <ac:chgData name="Jorg Liebeherr" userId="4e70e616cda3882f" providerId="LiveId" clId="{399FA29C-8E59-3340-8270-281D17D8F1A3}" dt="2020-09-15T14:32:26.983" v="166" actId="478"/>
          <ac:spMkLst>
            <pc:docMk/>
            <pc:sldMk cId="1114579883" sldId="532"/>
            <ac:spMk id="15" creationId="{614973C8-F2F6-BD44-8F09-448DD7237825}"/>
          </ac:spMkLst>
        </pc:spChg>
        <pc:spChg chg="add mod">
          <ac:chgData name="Jorg Liebeherr" userId="4e70e616cda3882f" providerId="LiveId" clId="{399FA29C-8E59-3340-8270-281D17D8F1A3}" dt="2020-09-15T14:30:49.281" v="133" actId="11529"/>
          <ac:spMkLst>
            <pc:docMk/>
            <pc:sldMk cId="1114579883" sldId="532"/>
            <ac:spMk id="16" creationId="{D362C415-F337-3E4A-97F8-79D883FDA1A8}"/>
          </ac:spMkLst>
        </pc:spChg>
        <pc:spChg chg="add mod">
          <ac:chgData name="Jorg Liebeherr" userId="4e70e616cda3882f" providerId="LiveId" clId="{399FA29C-8E59-3340-8270-281D17D8F1A3}" dt="2020-09-15T14:31:19.636" v="154" actId="14100"/>
          <ac:spMkLst>
            <pc:docMk/>
            <pc:sldMk cId="1114579883" sldId="532"/>
            <ac:spMk id="17" creationId="{7DE809DB-E7AE-4F45-BCFC-A8B52A51B84F}"/>
          </ac:spMkLst>
        </pc:spChg>
        <pc:spChg chg="add del mod">
          <ac:chgData name="Jorg Liebeherr" userId="4e70e616cda3882f" providerId="LiveId" clId="{399FA29C-8E59-3340-8270-281D17D8F1A3}" dt="2020-09-15T14:32:17.665" v="165"/>
          <ac:spMkLst>
            <pc:docMk/>
            <pc:sldMk cId="1114579883" sldId="532"/>
            <ac:spMk id="18" creationId="{8B9E3666-0CB7-3A43-A250-AC0081ECE12C}"/>
          </ac:spMkLst>
        </pc:spChg>
        <pc:spChg chg="add del mod">
          <ac:chgData name="Jorg Liebeherr" userId="4e70e616cda3882f" providerId="LiveId" clId="{399FA29C-8E59-3340-8270-281D17D8F1A3}" dt="2020-09-15T14:32:17.665" v="165"/>
          <ac:spMkLst>
            <pc:docMk/>
            <pc:sldMk cId="1114579883" sldId="532"/>
            <ac:spMk id="19" creationId="{DCA1272C-8378-7041-8909-65E079B7C987}"/>
          </ac:spMkLst>
        </pc:spChg>
        <pc:spChg chg="add del mod">
          <ac:chgData name="Jorg Liebeherr" userId="4e70e616cda3882f" providerId="LiveId" clId="{399FA29C-8E59-3340-8270-281D17D8F1A3}" dt="2020-09-15T14:32:17.665" v="165"/>
          <ac:spMkLst>
            <pc:docMk/>
            <pc:sldMk cId="1114579883" sldId="532"/>
            <ac:spMk id="20" creationId="{B6135558-B156-6248-98DA-D718AB342D1A}"/>
          </ac:spMkLst>
        </pc:spChg>
        <pc:spChg chg="add mod">
          <ac:chgData name="Jorg Liebeherr" userId="4e70e616cda3882f" providerId="LiveId" clId="{399FA29C-8E59-3340-8270-281D17D8F1A3}" dt="2020-09-15T14:33:28.734" v="233" actId="20577"/>
          <ac:spMkLst>
            <pc:docMk/>
            <pc:sldMk cId="1114579883" sldId="532"/>
            <ac:spMk id="21" creationId="{B8E8523B-ACE7-384A-9EAE-0EA47C769CA4}"/>
          </ac:spMkLst>
        </pc:spChg>
        <pc:spChg chg="add mod">
          <ac:chgData name="Jorg Liebeherr" userId="4e70e616cda3882f" providerId="LiveId" clId="{399FA29C-8E59-3340-8270-281D17D8F1A3}" dt="2020-09-15T14:32:38.468" v="168" actId="1076"/>
          <ac:spMkLst>
            <pc:docMk/>
            <pc:sldMk cId="1114579883" sldId="532"/>
            <ac:spMk id="22" creationId="{A7F1A711-F3BC-3941-955D-DF9CA6C1C691}"/>
          </ac:spMkLst>
        </pc:spChg>
        <pc:spChg chg="add mod">
          <ac:chgData name="Jorg Liebeherr" userId="4e70e616cda3882f" providerId="LiveId" clId="{399FA29C-8E59-3340-8270-281D17D8F1A3}" dt="2020-09-15T14:34:25.313" v="266" actId="20577"/>
          <ac:spMkLst>
            <pc:docMk/>
            <pc:sldMk cId="1114579883" sldId="532"/>
            <ac:spMk id="23" creationId="{9314FCC8-A0BE-C346-A8D2-398DE32D3A4C}"/>
          </ac:spMkLst>
        </pc:spChg>
        <pc:spChg chg="add mod">
          <ac:chgData name="Jorg Liebeherr" userId="4e70e616cda3882f" providerId="LiveId" clId="{399FA29C-8E59-3340-8270-281D17D8F1A3}" dt="2020-09-15T14:39:11.474" v="316" actId="113"/>
          <ac:spMkLst>
            <pc:docMk/>
            <pc:sldMk cId="1114579883" sldId="532"/>
            <ac:spMk id="24" creationId="{EB716731-4589-D141-B74E-7B5692B6231A}"/>
          </ac:spMkLst>
        </pc:spChg>
        <pc:spChg chg="add mod">
          <ac:chgData name="Jorg Liebeherr" userId="4e70e616cda3882f" providerId="LiveId" clId="{399FA29C-8E59-3340-8270-281D17D8F1A3}" dt="2020-09-15T14:35:25.849" v="268" actId="1076"/>
          <ac:spMkLst>
            <pc:docMk/>
            <pc:sldMk cId="1114579883" sldId="532"/>
            <ac:spMk id="25" creationId="{92AA44EF-8C47-AC4E-8794-B6E2F1388DAA}"/>
          </ac:spMkLst>
        </pc:spChg>
        <pc:spChg chg="add mod">
          <ac:chgData name="Jorg Liebeherr" userId="4e70e616cda3882f" providerId="LiveId" clId="{399FA29C-8E59-3340-8270-281D17D8F1A3}" dt="2020-09-15T14:35:59.442" v="291" actId="20577"/>
          <ac:spMkLst>
            <pc:docMk/>
            <pc:sldMk cId="1114579883" sldId="532"/>
            <ac:spMk id="26" creationId="{58B415D4-44E6-914D-8906-38F7F36470AE}"/>
          </ac:spMkLst>
        </pc:spChg>
        <pc:spChg chg="add mod">
          <ac:chgData name="Jorg Liebeherr" userId="4e70e616cda3882f" providerId="LiveId" clId="{399FA29C-8E59-3340-8270-281D17D8F1A3}" dt="2020-09-15T14:39:36.424" v="360" actId="14100"/>
          <ac:spMkLst>
            <pc:docMk/>
            <pc:sldMk cId="1114579883" sldId="532"/>
            <ac:spMk id="27" creationId="{821ED39A-A05E-2E4F-BA9C-7725D91AE5A5}"/>
          </ac:spMkLst>
        </pc:spChg>
        <pc:spChg chg="add mod">
          <ac:chgData name="Jorg Liebeherr" userId="4e70e616cda3882f" providerId="LiveId" clId="{399FA29C-8E59-3340-8270-281D17D8F1A3}" dt="2020-09-15T14:39:30.905" v="359" actId="14100"/>
          <ac:spMkLst>
            <pc:docMk/>
            <pc:sldMk cId="1114579883" sldId="532"/>
            <ac:spMk id="28" creationId="{DDADF67A-A0EA-0540-A53D-77655CBBC0D4}"/>
          </ac:spMkLst>
        </pc:spChg>
        <pc:spChg chg="add mod">
          <ac:chgData name="Jorg Liebeherr" userId="4e70e616cda3882f" providerId="LiveId" clId="{399FA29C-8E59-3340-8270-281D17D8F1A3}" dt="2020-09-15T15:21:56.632" v="1438"/>
          <ac:spMkLst>
            <pc:docMk/>
            <pc:sldMk cId="1114579883" sldId="532"/>
            <ac:spMk id="29" creationId="{D337445F-6AE7-684F-AB85-791D3EA3952E}"/>
          </ac:spMkLst>
        </pc:spChg>
      </pc:sldChg>
      <pc:sldChg chg="addSp delSp modSp add">
        <pc:chgData name="Jorg Liebeherr" userId="4e70e616cda3882f" providerId="LiveId" clId="{399FA29C-8E59-3340-8270-281D17D8F1A3}" dt="2020-09-15T15:21:56.632" v="1438"/>
        <pc:sldMkLst>
          <pc:docMk/>
          <pc:sldMk cId="2078209278" sldId="533"/>
        </pc:sldMkLst>
        <pc:spChg chg="del">
          <ac:chgData name="Jorg Liebeherr" userId="4e70e616cda3882f" providerId="LiveId" clId="{399FA29C-8E59-3340-8270-281D17D8F1A3}" dt="2020-09-15T15:21:52.012" v="1437"/>
          <ac:spMkLst>
            <pc:docMk/>
            <pc:sldMk cId="2078209278" sldId="533"/>
            <ac:spMk id="4" creationId="{5D9D2BA5-7662-1B4C-A3AC-12E6F507FB96}"/>
          </ac:spMkLst>
        </pc:spChg>
        <pc:spChg chg="add mod">
          <ac:chgData name="Jorg Liebeherr" userId="4e70e616cda3882f" providerId="LiveId" clId="{399FA29C-8E59-3340-8270-281D17D8F1A3}" dt="2020-09-15T15:21:56.632" v="1438"/>
          <ac:spMkLst>
            <pc:docMk/>
            <pc:sldMk cId="2078209278" sldId="533"/>
            <ac:spMk id="6" creationId="{0D14C0D3-3332-7847-BD36-E6CCC6E20692}"/>
          </ac:spMkLst>
        </pc:spChg>
        <pc:picChg chg="add mod">
          <ac:chgData name="Jorg Liebeherr" userId="4e70e616cda3882f" providerId="LiveId" clId="{399FA29C-8E59-3340-8270-281D17D8F1A3}" dt="2020-09-15T15:04:32.342" v="1010" actId="1076"/>
          <ac:picMkLst>
            <pc:docMk/>
            <pc:sldMk cId="2078209278" sldId="533"/>
            <ac:picMk id="5" creationId="{EEB47E0F-A008-2F49-8508-F4BBAF05AE60}"/>
          </ac:picMkLst>
        </pc:picChg>
      </pc:sldChg>
      <pc:sldChg chg="addSp delSp modSp add modAnim">
        <pc:chgData name="Jorg Liebeherr" userId="4e70e616cda3882f" providerId="LiveId" clId="{399FA29C-8E59-3340-8270-281D17D8F1A3}" dt="2020-09-15T15:31:54.386" v="1559" actId="20577"/>
        <pc:sldMkLst>
          <pc:docMk/>
          <pc:sldMk cId="1009057857" sldId="534"/>
        </pc:sldMkLst>
        <pc:spChg chg="add mod">
          <ac:chgData name="Jorg Liebeherr" userId="4e70e616cda3882f" providerId="LiveId" clId="{399FA29C-8E59-3340-8270-281D17D8F1A3}" dt="2020-09-15T15:13:13.257" v="1284" actId="1076"/>
          <ac:spMkLst>
            <pc:docMk/>
            <pc:sldMk cId="1009057857" sldId="534"/>
            <ac:spMk id="2" creationId="{885897D3-44DE-1D44-B91B-72279E13D8FC}"/>
          </ac:spMkLst>
        </pc:spChg>
        <pc:spChg chg="add mod">
          <ac:chgData name="Jorg Liebeherr" userId="4e70e616cda3882f" providerId="LiveId" clId="{399FA29C-8E59-3340-8270-281D17D8F1A3}" dt="2020-09-15T15:13:27.313" v="1286" actId="14100"/>
          <ac:spMkLst>
            <pc:docMk/>
            <pc:sldMk cId="1009057857" sldId="534"/>
            <ac:spMk id="3" creationId="{2DBE0C16-DF21-8E40-B034-EB9037E3DE2B}"/>
          </ac:spMkLst>
        </pc:spChg>
        <pc:spChg chg="add mod">
          <ac:chgData name="Jorg Liebeherr" userId="4e70e616cda3882f" providerId="LiveId" clId="{399FA29C-8E59-3340-8270-281D17D8F1A3}" dt="2020-09-15T15:23:27.891" v="1464" actId="1076"/>
          <ac:spMkLst>
            <pc:docMk/>
            <pc:sldMk cId="1009057857" sldId="534"/>
            <ac:spMk id="4" creationId="{166BE620-2D77-E042-B139-E99C6A38E5D1}"/>
          </ac:spMkLst>
        </pc:spChg>
        <pc:spChg chg="del">
          <ac:chgData name="Jorg Liebeherr" userId="4e70e616cda3882f" providerId="LiveId" clId="{399FA29C-8E59-3340-8270-281D17D8F1A3}" dt="2020-09-15T15:21:52.012" v="1437"/>
          <ac:spMkLst>
            <pc:docMk/>
            <pc:sldMk cId="1009057857" sldId="534"/>
            <ac:spMk id="6" creationId="{E0F6BCFA-4208-A842-BA92-18605FC710CF}"/>
          </ac:spMkLst>
        </pc:spChg>
        <pc:spChg chg="add mod">
          <ac:chgData name="Jorg Liebeherr" userId="4e70e616cda3882f" providerId="LiveId" clId="{399FA29C-8E59-3340-8270-281D17D8F1A3}" dt="2020-09-15T15:18:48.964" v="1387" actId="1076"/>
          <ac:spMkLst>
            <pc:docMk/>
            <pc:sldMk cId="1009057857" sldId="534"/>
            <ac:spMk id="16" creationId="{26F9A520-4331-484E-9D12-27933A9758E7}"/>
          </ac:spMkLst>
        </pc:spChg>
        <pc:spChg chg="add mod">
          <ac:chgData name="Jorg Liebeherr" userId="4e70e616cda3882f" providerId="LiveId" clId="{399FA29C-8E59-3340-8270-281D17D8F1A3}" dt="2020-09-15T15:19:18.532" v="1398" actId="20577"/>
          <ac:spMkLst>
            <pc:docMk/>
            <pc:sldMk cId="1009057857" sldId="534"/>
            <ac:spMk id="17" creationId="{25FB2088-0691-4749-A30C-73464DC6C8DA}"/>
          </ac:spMkLst>
        </pc:spChg>
        <pc:spChg chg="add mod">
          <ac:chgData name="Jorg Liebeherr" userId="4e70e616cda3882f" providerId="LiveId" clId="{399FA29C-8E59-3340-8270-281D17D8F1A3}" dt="2020-09-15T15:19:22.516" v="1400" actId="20577"/>
          <ac:spMkLst>
            <pc:docMk/>
            <pc:sldMk cId="1009057857" sldId="534"/>
            <ac:spMk id="18" creationId="{81F85C1A-6DF0-1C4F-8F99-B6E0ED9522AE}"/>
          </ac:spMkLst>
        </pc:spChg>
        <pc:spChg chg="add mod">
          <ac:chgData name="Jorg Liebeherr" userId="4e70e616cda3882f" providerId="LiveId" clId="{399FA29C-8E59-3340-8270-281D17D8F1A3}" dt="2020-09-15T15:20:03.093" v="1416" actId="1076"/>
          <ac:spMkLst>
            <pc:docMk/>
            <pc:sldMk cId="1009057857" sldId="534"/>
            <ac:spMk id="19" creationId="{22FB5A74-60BA-0145-9FA6-33E05327DD4D}"/>
          </ac:spMkLst>
        </pc:spChg>
        <pc:spChg chg="add mod">
          <ac:chgData name="Jorg Liebeherr" userId="4e70e616cda3882f" providerId="LiveId" clId="{399FA29C-8E59-3340-8270-281D17D8F1A3}" dt="2020-09-15T15:19:55.854" v="1411" actId="20577"/>
          <ac:spMkLst>
            <pc:docMk/>
            <pc:sldMk cId="1009057857" sldId="534"/>
            <ac:spMk id="20" creationId="{FA0C511E-9538-2247-B214-F08743F08671}"/>
          </ac:spMkLst>
        </pc:spChg>
        <pc:spChg chg="add mod">
          <ac:chgData name="Jorg Liebeherr" userId="4e70e616cda3882f" providerId="LiveId" clId="{399FA29C-8E59-3340-8270-281D17D8F1A3}" dt="2020-09-15T15:21:56.632" v="1438"/>
          <ac:spMkLst>
            <pc:docMk/>
            <pc:sldMk cId="1009057857" sldId="534"/>
            <ac:spMk id="34" creationId="{2F2ECDF4-0A09-004C-80EB-8326DC1AA48D}"/>
          </ac:spMkLst>
        </pc:spChg>
        <pc:spChg chg="add mod">
          <ac:chgData name="Jorg Liebeherr" userId="4e70e616cda3882f" providerId="LiveId" clId="{399FA29C-8E59-3340-8270-281D17D8F1A3}" dt="2020-09-15T15:26:13.850" v="1491" actId="1035"/>
          <ac:spMkLst>
            <pc:docMk/>
            <pc:sldMk cId="1009057857" sldId="534"/>
            <ac:spMk id="37" creationId="{52ED0DC4-2D7B-9242-BF44-94BADB5BB638}"/>
          </ac:spMkLst>
        </pc:spChg>
        <pc:spChg chg="add mod">
          <ac:chgData name="Jorg Liebeherr" userId="4e70e616cda3882f" providerId="LiveId" clId="{399FA29C-8E59-3340-8270-281D17D8F1A3}" dt="2020-09-15T15:28:31.874" v="1528" actId="12789"/>
          <ac:spMkLst>
            <pc:docMk/>
            <pc:sldMk cId="1009057857" sldId="534"/>
            <ac:spMk id="41" creationId="{55F0166C-A890-FF46-8E3B-42C7F765070D}"/>
          </ac:spMkLst>
        </pc:spChg>
        <pc:spChg chg="add mod">
          <ac:chgData name="Jorg Liebeherr" userId="4e70e616cda3882f" providerId="LiveId" clId="{399FA29C-8E59-3340-8270-281D17D8F1A3}" dt="2020-09-15T15:28:31.874" v="1528" actId="12789"/>
          <ac:spMkLst>
            <pc:docMk/>
            <pc:sldMk cId="1009057857" sldId="534"/>
            <ac:spMk id="42" creationId="{E4F320CB-871F-3E4A-BCA7-DB10DD9632BA}"/>
          </ac:spMkLst>
        </pc:spChg>
        <pc:spChg chg="mod">
          <ac:chgData name="Jorg Liebeherr" userId="4e70e616cda3882f" providerId="LiveId" clId="{399FA29C-8E59-3340-8270-281D17D8F1A3}" dt="2020-09-15T15:31:54.386" v="1559" actId="20577"/>
          <ac:spMkLst>
            <pc:docMk/>
            <pc:sldMk cId="1009057857" sldId="534"/>
            <ac:spMk id="168962" creationId="{CF52E15A-E527-054E-A636-D32DDB413E23}"/>
          </ac:spMkLst>
        </pc:spChg>
        <pc:spChg chg="mod">
          <ac:chgData name="Jorg Liebeherr" userId="4e70e616cda3882f" providerId="LiveId" clId="{399FA29C-8E59-3340-8270-281D17D8F1A3}" dt="2020-09-15T15:18:16.991" v="1356"/>
          <ac:spMkLst>
            <pc:docMk/>
            <pc:sldMk cId="1009057857" sldId="534"/>
            <ac:spMk id="168963" creationId="{C8E2A4DE-9F63-C24B-9468-EC27686956F5}"/>
          </ac:spMkLst>
        </pc:spChg>
        <pc:graphicFrameChg chg="del">
          <ac:chgData name="Jorg Liebeherr" userId="4e70e616cda3882f" providerId="LiveId" clId="{399FA29C-8E59-3340-8270-281D17D8F1A3}" dt="2020-09-15T15:05:23.450" v="1048" actId="478"/>
          <ac:graphicFrameMkLst>
            <pc:docMk/>
            <pc:sldMk cId="1009057857" sldId="534"/>
            <ac:graphicFrameMk id="39940" creationId="{E09B2546-E99F-C745-AB1A-95C0EF524D34}"/>
          </ac:graphicFrameMkLst>
        </pc:graphicFrameChg>
        <pc:picChg chg="add mod">
          <ac:chgData name="Jorg Liebeherr" userId="4e70e616cda3882f" providerId="LiveId" clId="{399FA29C-8E59-3340-8270-281D17D8F1A3}" dt="2020-09-15T15:16:32.231" v="1326" actId="1076"/>
          <ac:picMkLst>
            <pc:docMk/>
            <pc:sldMk cId="1009057857" sldId="534"/>
            <ac:picMk id="7" creationId="{77432808-F882-3347-B23A-96120135BF01}"/>
          </ac:picMkLst>
        </pc:picChg>
        <pc:picChg chg="add mod">
          <ac:chgData name="Jorg Liebeherr" userId="4e70e616cda3882f" providerId="LiveId" clId="{399FA29C-8E59-3340-8270-281D17D8F1A3}" dt="2020-09-15T15:22:13.684" v="1450" actId="1038"/>
          <ac:picMkLst>
            <pc:docMk/>
            <pc:sldMk cId="1009057857" sldId="534"/>
            <ac:picMk id="9" creationId="{C39C7B4F-6F20-2A4C-B172-6BCD6B76706F}"/>
          </ac:picMkLst>
        </pc:picChg>
        <pc:picChg chg="add mod">
          <ac:chgData name="Jorg Liebeherr" userId="4e70e616cda3882f" providerId="LiveId" clId="{399FA29C-8E59-3340-8270-281D17D8F1A3}" dt="2020-09-15T15:16:55.247" v="1328" actId="207"/>
          <ac:picMkLst>
            <pc:docMk/>
            <pc:sldMk cId="1009057857" sldId="534"/>
            <ac:picMk id="10" creationId="{92FABB9B-491F-1242-B739-4E24FECE5EE9}"/>
          </ac:picMkLst>
        </pc:picChg>
        <pc:picChg chg="add mod">
          <ac:chgData name="Jorg Liebeherr" userId="4e70e616cda3882f" providerId="LiveId" clId="{399FA29C-8E59-3340-8270-281D17D8F1A3}" dt="2020-09-15T15:16:45.279" v="1327" actId="108"/>
          <ac:picMkLst>
            <pc:docMk/>
            <pc:sldMk cId="1009057857" sldId="534"/>
            <ac:picMk id="11" creationId="{A2B69F99-3FB7-964C-86BD-E6B56B585FAD}"/>
          </ac:picMkLst>
        </pc:picChg>
        <pc:picChg chg="add mod">
          <ac:chgData name="Jorg Liebeherr" userId="4e70e616cda3882f" providerId="LiveId" clId="{399FA29C-8E59-3340-8270-281D17D8F1A3}" dt="2020-09-15T15:16:55.247" v="1328" actId="207"/>
          <ac:picMkLst>
            <pc:docMk/>
            <pc:sldMk cId="1009057857" sldId="534"/>
            <ac:picMk id="12" creationId="{E5E7669C-4B53-0544-A94F-D4385FC485A7}"/>
          </ac:picMkLst>
        </pc:picChg>
        <pc:picChg chg="add mod">
          <ac:chgData name="Jorg Liebeherr" userId="4e70e616cda3882f" providerId="LiveId" clId="{399FA29C-8E59-3340-8270-281D17D8F1A3}" dt="2020-09-15T15:20:07.045" v="1417" actId="1076"/>
          <ac:picMkLst>
            <pc:docMk/>
            <pc:sldMk cId="1009057857" sldId="534"/>
            <ac:picMk id="13" creationId="{C6D32581-DC45-7C4E-ADD0-A0A660498B53}"/>
          </ac:picMkLst>
        </pc:picChg>
        <pc:picChg chg="add mod">
          <ac:chgData name="Jorg Liebeherr" userId="4e70e616cda3882f" providerId="LiveId" clId="{399FA29C-8E59-3340-8270-281D17D8F1A3}" dt="2020-09-15T15:19:34.742" v="1403" actId="1076"/>
          <ac:picMkLst>
            <pc:docMk/>
            <pc:sldMk cId="1009057857" sldId="534"/>
            <ac:picMk id="14" creationId="{9C5E889A-2E1B-BA4C-878A-6D692240AA63}"/>
          </ac:picMkLst>
        </pc:picChg>
        <pc:cxnChg chg="add mod">
          <ac:chgData name="Jorg Liebeherr" userId="4e70e616cda3882f" providerId="LiveId" clId="{399FA29C-8E59-3340-8270-281D17D8F1A3}" dt="2020-09-15T15:22:09.163" v="1439" actId="14100"/>
          <ac:cxnSpMkLst>
            <pc:docMk/>
            <pc:sldMk cId="1009057857" sldId="534"/>
            <ac:cxnSpMk id="8" creationId="{655CB1A5-AD04-3240-B7AE-C86827BED9C2}"/>
          </ac:cxnSpMkLst>
        </pc:cxnChg>
        <pc:cxnChg chg="add mod">
          <ac:chgData name="Jorg Liebeherr" userId="4e70e616cda3882f" providerId="LiveId" clId="{399FA29C-8E59-3340-8270-281D17D8F1A3}" dt="2020-09-15T15:20:55.664" v="1421" actId="14100"/>
          <ac:cxnSpMkLst>
            <pc:docMk/>
            <pc:sldMk cId="1009057857" sldId="534"/>
            <ac:cxnSpMk id="23" creationId="{C0FBC0F3-7C3B-A944-A11A-DCE5E8BCB250}"/>
          </ac:cxnSpMkLst>
        </pc:cxnChg>
        <pc:cxnChg chg="add mod">
          <ac:chgData name="Jorg Liebeherr" userId="4e70e616cda3882f" providerId="LiveId" clId="{399FA29C-8E59-3340-8270-281D17D8F1A3}" dt="2020-09-15T15:21:11.647" v="1427" actId="14100"/>
          <ac:cxnSpMkLst>
            <pc:docMk/>
            <pc:sldMk cId="1009057857" sldId="534"/>
            <ac:cxnSpMk id="25" creationId="{15DB786D-2C9C-7840-9253-A69D1F515D13}"/>
          </ac:cxnSpMkLst>
        </pc:cxnChg>
        <pc:cxnChg chg="add mod">
          <ac:chgData name="Jorg Liebeherr" userId="4e70e616cda3882f" providerId="LiveId" clId="{399FA29C-8E59-3340-8270-281D17D8F1A3}" dt="2020-09-15T15:21:22.535" v="1430" actId="14100"/>
          <ac:cxnSpMkLst>
            <pc:docMk/>
            <pc:sldMk cId="1009057857" sldId="534"/>
            <ac:cxnSpMk id="30" creationId="{A0D47093-9883-A749-B3BE-3A2E5EA6EBBE}"/>
          </ac:cxnSpMkLst>
        </pc:cxnChg>
        <pc:cxnChg chg="add mod">
          <ac:chgData name="Jorg Liebeherr" userId="4e70e616cda3882f" providerId="LiveId" clId="{399FA29C-8E59-3340-8270-281D17D8F1A3}" dt="2020-09-15T15:21:31.081" v="1433" actId="14100"/>
          <ac:cxnSpMkLst>
            <pc:docMk/>
            <pc:sldMk cId="1009057857" sldId="534"/>
            <ac:cxnSpMk id="33" creationId="{9DF07F39-F9D7-054F-9275-32F19FDAC943}"/>
          </ac:cxnSpMkLst>
        </pc:cxnChg>
        <pc:cxnChg chg="add mod">
          <ac:chgData name="Jorg Liebeherr" userId="4e70e616cda3882f" providerId="LiveId" clId="{399FA29C-8E59-3340-8270-281D17D8F1A3}" dt="2020-09-15T15:21:39.866" v="1436" actId="14100"/>
          <ac:cxnSpMkLst>
            <pc:docMk/>
            <pc:sldMk cId="1009057857" sldId="534"/>
            <ac:cxnSpMk id="36" creationId="{AEE436E0-BAC2-A241-BFEB-68F421AD57A1}"/>
          </ac:cxnSpMkLst>
        </pc:cxnChg>
      </pc:sldChg>
      <pc:sldChg chg="addSp modSp add">
        <pc:chgData name="Jorg Liebeherr" userId="4e70e616cda3882f" providerId="LiveId" clId="{399FA29C-8E59-3340-8270-281D17D8F1A3}" dt="2020-09-15T15:40:34.638" v="1700" actId="1076"/>
        <pc:sldMkLst>
          <pc:docMk/>
          <pc:sldMk cId="769900632" sldId="535"/>
        </pc:sldMkLst>
        <pc:spChg chg="add mod">
          <ac:chgData name="Jorg Liebeherr" userId="4e70e616cda3882f" providerId="LiveId" clId="{399FA29C-8E59-3340-8270-281D17D8F1A3}" dt="2020-09-15T15:40:34.638" v="1700" actId="1076"/>
          <ac:spMkLst>
            <pc:docMk/>
            <pc:sldMk cId="769900632" sldId="535"/>
            <ac:spMk id="29" creationId="{C2EBAEEE-7638-3D40-A065-FBB459D142EB}"/>
          </ac:spMkLst>
        </pc:spChg>
      </pc:sldChg>
      <pc:sldChg chg="modSp add">
        <pc:chgData name="Jorg Liebeherr" userId="4e70e616cda3882f" providerId="LiveId" clId="{399FA29C-8E59-3340-8270-281D17D8F1A3}" dt="2020-09-15T15:40:05.526" v="1687" actId="20577"/>
        <pc:sldMkLst>
          <pc:docMk/>
          <pc:sldMk cId="3564200200" sldId="536"/>
        </pc:sldMkLst>
        <pc:spChg chg="mod">
          <ac:chgData name="Jorg Liebeherr" userId="4e70e616cda3882f" providerId="LiveId" clId="{399FA29C-8E59-3340-8270-281D17D8F1A3}" dt="2020-09-15T15:39:39.103" v="1596" actId="20577"/>
          <ac:spMkLst>
            <pc:docMk/>
            <pc:sldMk cId="3564200200" sldId="536"/>
            <ac:spMk id="2" creationId="{D2767A39-4D60-5F4A-8F0F-8D39B2393916}"/>
          </ac:spMkLst>
        </pc:spChg>
        <pc:spChg chg="mod">
          <ac:chgData name="Jorg Liebeherr" userId="4e70e616cda3882f" providerId="LiveId" clId="{399FA29C-8E59-3340-8270-281D17D8F1A3}" dt="2020-09-15T15:40:05.526" v="1687" actId="20577"/>
          <ac:spMkLst>
            <pc:docMk/>
            <pc:sldMk cId="3564200200" sldId="536"/>
            <ac:spMk id="3" creationId="{8D8FDED0-18C5-1846-842D-9330399AF9B0}"/>
          </ac:spMkLst>
        </pc:spChg>
      </pc:sldChg>
      <pc:sldChg chg="modSp add addAnim delAnim">
        <pc:chgData name="Jorg Liebeherr" userId="4e70e616cda3882f" providerId="LiveId" clId="{399FA29C-8E59-3340-8270-281D17D8F1A3}" dt="2020-09-15T15:45:06.477" v="1797" actId="207"/>
        <pc:sldMkLst>
          <pc:docMk/>
          <pc:sldMk cId="1022987750" sldId="537"/>
        </pc:sldMkLst>
        <pc:spChg chg="mod">
          <ac:chgData name="Jorg Liebeherr" userId="4e70e616cda3882f" providerId="LiveId" clId="{399FA29C-8E59-3340-8270-281D17D8F1A3}" dt="2020-09-15T15:42:55.255" v="1745" actId="20577"/>
          <ac:spMkLst>
            <pc:docMk/>
            <pc:sldMk cId="1022987750" sldId="537"/>
            <ac:spMk id="37" creationId="{52ED0DC4-2D7B-9242-BF44-94BADB5BB638}"/>
          </ac:spMkLst>
        </pc:spChg>
        <pc:spChg chg="mod">
          <ac:chgData name="Jorg Liebeherr" userId="4e70e616cda3882f" providerId="LiveId" clId="{399FA29C-8E59-3340-8270-281D17D8F1A3}" dt="2020-09-15T15:41:38.239" v="1721" actId="20577"/>
          <ac:spMkLst>
            <pc:docMk/>
            <pc:sldMk cId="1022987750" sldId="537"/>
            <ac:spMk id="168962" creationId="{CF52E15A-E527-054E-A636-D32DDB413E23}"/>
          </ac:spMkLst>
        </pc:spChg>
        <pc:spChg chg="mod">
          <ac:chgData name="Jorg Liebeherr" userId="4e70e616cda3882f" providerId="LiveId" clId="{399FA29C-8E59-3340-8270-281D17D8F1A3}" dt="2020-09-15T15:45:06.477" v="1797" actId="207"/>
          <ac:spMkLst>
            <pc:docMk/>
            <pc:sldMk cId="1022987750" sldId="537"/>
            <ac:spMk id="168963" creationId="{C8E2A4DE-9F63-C24B-9468-EC27686956F5}"/>
          </ac:spMkLst>
        </pc:spChg>
      </pc:sldChg>
      <pc:sldChg chg="modSp add del">
        <pc:chgData name="Jorg Liebeherr" userId="4e70e616cda3882f" providerId="LiveId" clId="{399FA29C-8E59-3340-8270-281D17D8F1A3}" dt="2020-09-15T15:44:00.307" v="1770" actId="2696"/>
        <pc:sldMkLst>
          <pc:docMk/>
          <pc:sldMk cId="568296018" sldId="538"/>
        </pc:sldMkLst>
        <pc:spChg chg="mod">
          <ac:chgData name="Jorg Liebeherr" userId="4e70e616cda3882f" providerId="LiveId" clId="{399FA29C-8E59-3340-8270-281D17D8F1A3}" dt="2020-09-15T15:43:48.326" v="1769" actId="20577"/>
          <ac:spMkLst>
            <pc:docMk/>
            <pc:sldMk cId="568296018" sldId="538"/>
            <ac:spMk id="168962" creationId="{CF52E15A-E527-054E-A636-D32DDB413E23}"/>
          </ac:spMkLst>
        </pc:spChg>
      </pc:sldChg>
      <pc:sldChg chg="addSp delSp modSp add addAnim delAnim modAnim">
        <pc:chgData name="Jorg Liebeherr" userId="4e70e616cda3882f" providerId="LiveId" clId="{399FA29C-8E59-3340-8270-281D17D8F1A3}" dt="2020-09-15T20:15:44.952" v="2955" actId="14100"/>
        <pc:sldMkLst>
          <pc:docMk/>
          <pc:sldMk cId="4219420112" sldId="538"/>
        </pc:sldMkLst>
        <pc:spChg chg="add del mod">
          <ac:chgData name="Jorg Liebeherr" userId="4e70e616cda3882f" providerId="LiveId" clId="{399FA29C-8E59-3340-8270-281D17D8F1A3}" dt="2020-09-15T20:15:28.822" v="2952" actId="11529"/>
          <ac:spMkLst>
            <pc:docMk/>
            <pc:sldMk cId="4219420112" sldId="538"/>
            <ac:spMk id="21" creationId="{3A244448-F26F-5040-96A5-3D52E8208491}"/>
          </ac:spMkLst>
        </pc:spChg>
        <pc:spChg chg="add mod">
          <ac:chgData name="Jorg Liebeherr" userId="4e70e616cda3882f" providerId="LiveId" clId="{399FA29C-8E59-3340-8270-281D17D8F1A3}" dt="2020-09-15T15:53:07.737" v="2144" actId="207"/>
          <ac:spMkLst>
            <pc:docMk/>
            <pc:sldMk cId="4219420112" sldId="538"/>
            <ac:spMk id="31" creationId="{16A2D692-B583-A149-8AB3-CA8B1A0881BD}"/>
          </ac:spMkLst>
        </pc:spChg>
        <pc:spChg chg="add mod">
          <ac:chgData name="Jorg Liebeherr" userId="4e70e616cda3882f" providerId="LiveId" clId="{399FA29C-8E59-3340-8270-281D17D8F1A3}" dt="2020-09-15T15:53:07.737" v="2144" actId="207"/>
          <ac:spMkLst>
            <pc:docMk/>
            <pc:sldMk cId="4219420112" sldId="538"/>
            <ac:spMk id="32" creationId="{EC32BE39-3861-2C40-9061-5DE4E9F05F06}"/>
          </ac:spMkLst>
        </pc:spChg>
        <pc:spChg chg="add mod">
          <ac:chgData name="Jorg Liebeherr" userId="4e70e616cda3882f" providerId="LiveId" clId="{399FA29C-8E59-3340-8270-281D17D8F1A3}" dt="2020-09-15T15:53:07.737" v="2144" actId="207"/>
          <ac:spMkLst>
            <pc:docMk/>
            <pc:sldMk cId="4219420112" sldId="538"/>
            <ac:spMk id="35" creationId="{CB6278EF-19FA-8E4C-89A8-621ACA6BB67A}"/>
          </ac:spMkLst>
        </pc:spChg>
        <pc:spChg chg="mod">
          <ac:chgData name="Jorg Liebeherr" userId="4e70e616cda3882f" providerId="LiveId" clId="{399FA29C-8E59-3340-8270-281D17D8F1A3}" dt="2020-09-15T15:52:29.176" v="2139" actId="207"/>
          <ac:spMkLst>
            <pc:docMk/>
            <pc:sldMk cId="4219420112" sldId="538"/>
            <ac:spMk id="37" creationId="{52ED0DC4-2D7B-9242-BF44-94BADB5BB638}"/>
          </ac:spMkLst>
        </pc:spChg>
        <pc:spChg chg="add mod">
          <ac:chgData name="Jorg Liebeherr" userId="4e70e616cda3882f" providerId="LiveId" clId="{399FA29C-8E59-3340-8270-281D17D8F1A3}" dt="2020-09-15T16:17:20.664" v="2390" actId="1036"/>
          <ac:spMkLst>
            <pc:docMk/>
            <pc:sldMk cId="4219420112" sldId="538"/>
            <ac:spMk id="38" creationId="{8E6D487A-14C2-EA4F-B424-26331C8E76D3}"/>
          </ac:spMkLst>
        </pc:spChg>
        <pc:spChg chg="mod">
          <ac:chgData name="Jorg Liebeherr" userId="4e70e616cda3882f" providerId="LiveId" clId="{399FA29C-8E59-3340-8270-281D17D8F1A3}" dt="2020-09-15T15:53:07.737" v="2144" actId="207"/>
          <ac:spMkLst>
            <pc:docMk/>
            <pc:sldMk cId="4219420112" sldId="538"/>
            <ac:spMk id="41" creationId="{55F0166C-A890-FF46-8E3B-42C7F765070D}"/>
          </ac:spMkLst>
        </pc:spChg>
        <pc:spChg chg="mod">
          <ac:chgData name="Jorg Liebeherr" userId="4e70e616cda3882f" providerId="LiveId" clId="{399FA29C-8E59-3340-8270-281D17D8F1A3}" dt="2020-09-15T15:53:07.737" v="2144" actId="207"/>
          <ac:spMkLst>
            <pc:docMk/>
            <pc:sldMk cId="4219420112" sldId="538"/>
            <ac:spMk id="42" creationId="{E4F320CB-871F-3E4A-BCA7-DB10DD9632BA}"/>
          </ac:spMkLst>
        </pc:spChg>
        <pc:spChg chg="add del mod">
          <ac:chgData name="Jorg Liebeherr" userId="4e70e616cda3882f" providerId="LiveId" clId="{399FA29C-8E59-3340-8270-281D17D8F1A3}" dt="2020-09-15T16:16:20.780" v="2381" actId="20577"/>
          <ac:spMkLst>
            <pc:docMk/>
            <pc:sldMk cId="4219420112" sldId="538"/>
            <ac:spMk id="48" creationId="{CCB1461C-6D00-964F-8675-5B47B5B3C425}"/>
          </ac:spMkLst>
        </pc:spChg>
        <pc:spChg chg="add mod">
          <ac:chgData name="Jorg Liebeherr" userId="4e70e616cda3882f" providerId="LiveId" clId="{399FA29C-8E59-3340-8270-281D17D8F1A3}" dt="2020-09-15T20:15:44.952" v="2955" actId="14100"/>
          <ac:spMkLst>
            <pc:docMk/>
            <pc:sldMk cId="4219420112" sldId="538"/>
            <ac:spMk id="49" creationId="{1D14B6F2-DD93-CD41-8D5E-E3CEDF68752B}"/>
          </ac:spMkLst>
        </pc:spChg>
        <pc:spChg chg="mod">
          <ac:chgData name="Jorg Liebeherr" userId="4e70e616cda3882f" providerId="LiveId" clId="{399FA29C-8E59-3340-8270-281D17D8F1A3}" dt="2020-09-15T16:20:32.088" v="2425" actId="20577"/>
          <ac:spMkLst>
            <pc:docMk/>
            <pc:sldMk cId="4219420112" sldId="538"/>
            <ac:spMk id="168962" creationId="{CF52E15A-E527-054E-A636-D32DDB413E23}"/>
          </ac:spMkLst>
        </pc:spChg>
        <pc:spChg chg="mod">
          <ac:chgData name="Jorg Liebeherr" userId="4e70e616cda3882f" providerId="LiveId" clId="{399FA29C-8E59-3340-8270-281D17D8F1A3}" dt="2020-09-15T20:15:00.241" v="2950" actId="20577"/>
          <ac:spMkLst>
            <pc:docMk/>
            <pc:sldMk cId="4219420112" sldId="538"/>
            <ac:spMk id="168963" creationId="{C8E2A4DE-9F63-C24B-9468-EC27686956F5}"/>
          </ac:spMkLst>
        </pc:spChg>
        <pc:grpChg chg="add mod">
          <ac:chgData name="Jorg Liebeherr" userId="4e70e616cda3882f" providerId="LiveId" clId="{399FA29C-8E59-3340-8270-281D17D8F1A3}" dt="2020-09-15T16:04:20.993" v="2287" actId="1035"/>
          <ac:grpSpMkLst>
            <pc:docMk/>
            <pc:sldMk cId="4219420112" sldId="538"/>
            <ac:grpSpMk id="15" creationId="{15AF6AE6-1842-964B-90D1-EE68BBA0C069}"/>
          </ac:grpSpMkLst>
        </pc:grpChg>
        <pc:grpChg chg="add mod">
          <ac:chgData name="Jorg Liebeherr" userId="4e70e616cda3882f" providerId="LiveId" clId="{399FA29C-8E59-3340-8270-281D17D8F1A3}" dt="2020-09-15T16:04:28.461" v="2292" actId="1038"/>
          <ac:grpSpMkLst>
            <pc:docMk/>
            <pc:sldMk cId="4219420112" sldId="538"/>
            <ac:grpSpMk id="40" creationId="{E5E0D16C-9DF5-C646-A831-2BAD2A2604F0}"/>
          </ac:grpSpMkLst>
        </pc:grpChg>
        <pc:grpChg chg="add mod">
          <ac:chgData name="Jorg Liebeherr" userId="4e70e616cda3882f" providerId="LiveId" clId="{399FA29C-8E59-3340-8270-281D17D8F1A3}" dt="2020-09-15T16:01:42.252" v="2261" actId="1076"/>
          <ac:grpSpMkLst>
            <pc:docMk/>
            <pc:sldMk cId="4219420112" sldId="538"/>
            <ac:grpSpMk id="45" creationId="{CED2472B-B64E-4840-9430-63BD7CD39EDA}"/>
          </ac:grpSpMkLst>
        </pc:grpChg>
        <pc:picChg chg="mod">
          <ac:chgData name="Jorg Liebeherr" userId="4e70e616cda3882f" providerId="LiveId" clId="{399FA29C-8E59-3340-8270-281D17D8F1A3}" dt="2020-09-15T15:49:07.037" v="2094" actId="167"/>
          <ac:picMkLst>
            <pc:docMk/>
            <pc:sldMk cId="4219420112" sldId="538"/>
            <ac:picMk id="7" creationId="{77432808-F882-3347-B23A-96120135BF01}"/>
          </ac:picMkLst>
        </pc:picChg>
        <pc:picChg chg="mod">
          <ac:chgData name="Jorg Liebeherr" userId="4e70e616cda3882f" providerId="LiveId" clId="{399FA29C-8E59-3340-8270-281D17D8F1A3}" dt="2020-09-15T16:04:11.021" v="2279" actId="1035"/>
          <ac:picMkLst>
            <pc:docMk/>
            <pc:sldMk cId="4219420112" sldId="538"/>
            <ac:picMk id="10" creationId="{92FABB9B-491F-1242-B739-4E24FECE5EE9}"/>
          </ac:picMkLst>
        </pc:picChg>
        <pc:picChg chg="mod">
          <ac:chgData name="Jorg Liebeherr" userId="4e70e616cda3882f" providerId="LiveId" clId="{399FA29C-8E59-3340-8270-281D17D8F1A3}" dt="2020-09-15T16:06:58.943" v="2312" actId="167"/>
          <ac:picMkLst>
            <pc:docMk/>
            <pc:sldMk cId="4219420112" sldId="538"/>
            <ac:picMk id="11" creationId="{A2B69F99-3FB7-964C-86BD-E6B56B585FAD}"/>
          </ac:picMkLst>
        </pc:picChg>
        <pc:cxnChg chg="add mod">
          <ac:chgData name="Jorg Liebeherr" userId="4e70e616cda3882f" providerId="LiveId" clId="{399FA29C-8E59-3340-8270-281D17D8F1A3}" dt="2020-09-15T16:01:23.216" v="2256" actId="164"/>
          <ac:cxnSpMkLst>
            <pc:docMk/>
            <pc:sldMk cId="4219420112" sldId="538"/>
            <ac:cxnSpMk id="6" creationId="{22CDF370-BE41-C54E-8BDF-3F44906B36EF}"/>
          </ac:cxnSpMkLst>
        </pc:cxnChg>
        <pc:cxnChg chg="add mod">
          <ac:chgData name="Jorg Liebeherr" userId="4e70e616cda3882f" providerId="LiveId" clId="{399FA29C-8E59-3340-8270-281D17D8F1A3}" dt="2020-09-15T16:01:23.216" v="2256" actId="164"/>
          <ac:cxnSpMkLst>
            <pc:docMk/>
            <pc:sldMk cId="4219420112" sldId="538"/>
            <ac:cxnSpMk id="39" creationId="{43BF5842-9F6C-7A4E-B570-9F04FCA5BE35}"/>
          </ac:cxnSpMkLst>
        </pc:cxnChg>
      </pc:sldChg>
      <pc:sldChg chg="add">
        <pc:chgData name="Jorg Liebeherr" userId="4e70e616cda3882f" providerId="LiveId" clId="{399FA29C-8E59-3340-8270-281D17D8F1A3}" dt="2020-09-15T16:21:02.364" v="2430"/>
        <pc:sldMkLst>
          <pc:docMk/>
          <pc:sldMk cId="1789828034" sldId="539"/>
        </pc:sldMkLst>
      </pc:sldChg>
      <pc:sldChg chg="addSp modSp add modAnim">
        <pc:chgData name="Jorg Liebeherr" userId="4e70e616cda3882f" providerId="LiveId" clId="{399FA29C-8E59-3340-8270-281D17D8F1A3}" dt="2020-09-15T20:17:03.036" v="3056" actId="1076"/>
        <pc:sldMkLst>
          <pc:docMk/>
          <pc:sldMk cId="217190427" sldId="540"/>
        </pc:sldMkLst>
        <pc:spChg chg="add mod">
          <ac:chgData name="Jorg Liebeherr" userId="4e70e616cda3882f" providerId="LiveId" clId="{399FA29C-8E59-3340-8270-281D17D8F1A3}" dt="2020-09-15T16:24:46.961" v="2705" actId="1037"/>
          <ac:spMkLst>
            <pc:docMk/>
            <pc:sldMk cId="217190427" sldId="540"/>
            <ac:spMk id="31" creationId="{AFAB9821-E1AB-9E4A-8D3C-99E6EF894456}"/>
          </ac:spMkLst>
        </pc:spChg>
        <pc:spChg chg="add mod">
          <ac:chgData name="Jorg Liebeherr" userId="4e70e616cda3882f" providerId="LiveId" clId="{399FA29C-8E59-3340-8270-281D17D8F1A3}" dt="2020-09-15T16:25:13.473" v="2814" actId="1037"/>
          <ac:spMkLst>
            <pc:docMk/>
            <pc:sldMk cId="217190427" sldId="540"/>
            <ac:spMk id="32" creationId="{4A853C48-70A5-7447-8232-EA86DCF6B2C9}"/>
          </ac:spMkLst>
        </pc:spChg>
        <pc:spChg chg="add mod">
          <ac:chgData name="Jorg Liebeherr" userId="4e70e616cda3882f" providerId="LiveId" clId="{399FA29C-8E59-3340-8270-281D17D8F1A3}" dt="2020-09-15T16:25:03.222" v="2775" actId="1037"/>
          <ac:spMkLst>
            <pc:docMk/>
            <pc:sldMk cId="217190427" sldId="540"/>
            <ac:spMk id="35" creationId="{A95DB4CF-CEF7-8449-9489-9D9C7C215327}"/>
          </ac:spMkLst>
        </pc:spChg>
        <pc:spChg chg="add mod">
          <ac:chgData name="Jorg Liebeherr" userId="4e70e616cda3882f" providerId="LiveId" clId="{399FA29C-8E59-3340-8270-281D17D8F1A3}" dt="2020-09-15T20:17:03.036" v="3056" actId="1076"/>
          <ac:spMkLst>
            <pc:docMk/>
            <pc:sldMk cId="217190427" sldId="540"/>
            <ac:spMk id="49" creationId="{82375279-435C-3A4B-8997-DBB5EE5748A5}"/>
          </ac:spMkLst>
        </pc:spChg>
        <pc:spChg chg="mod">
          <ac:chgData name="Jorg Liebeherr" userId="4e70e616cda3882f" providerId="LiveId" clId="{399FA29C-8E59-3340-8270-281D17D8F1A3}" dt="2020-09-15T16:22:20.719" v="2522" actId="20577"/>
          <ac:spMkLst>
            <pc:docMk/>
            <pc:sldMk cId="217190427" sldId="540"/>
            <ac:spMk id="168962" creationId="{CF52E15A-E527-054E-A636-D32DDB413E23}"/>
          </ac:spMkLst>
        </pc:spChg>
        <pc:spChg chg="mod">
          <ac:chgData name="Jorg Liebeherr" userId="4e70e616cda3882f" providerId="LiveId" clId="{399FA29C-8E59-3340-8270-281D17D8F1A3}" dt="2020-09-15T20:16:59.921" v="3055" actId="207"/>
          <ac:spMkLst>
            <pc:docMk/>
            <pc:sldMk cId="217190427" sldId="540"/>
            <ac:spMk id="168963" creationId="{C8E2A4DE-9F63-C24B-9468-EC27686956F5}"/>
          </ac:spMkLst>
        </pc:spChg>
        <pc:grpChg chg="add">
          <ac:chgData name="Jorg Liebeherr" userId="4e70e616cda3882f" providerId="LiveId" clId="{399FA29C-8E59-3340-8270-281D17D8F1A3}" dt="2020-09-15T16:26:22.468" v="2826"/>
          <ac:grpSpMkLst>
            <pc:docMk/>
            <pc:sldMk cId="217190427" sldId="540"/>
            <ac:grpSpMk id="38" creationId="{E9156F5E-EF86-5946-BA12-F205037AB9E2}"/>
          </ac:grpSpMkLst>
        </pc:grpChg>
        <pc:grpChg chg="add">
          <ac:chgData name="Jorg Liebeherr" userId="4e70e616cda3882f" providerId="LiveId" clId="{399FA29C-8E59-3340-8270-281D17D8F1A3}" dt="2020-09-15T16:26:22.468" v="2826"/>
          <ac:grpSpMkLst>
            <pc:docMk/>
            <pc:sldMk cId="217190427" sldId="540"/>
            <ac:grpSpMk id="43" creationId="{FCB2E7A3-5DFC-144A-84C4-7A258A65B91F}"/>
          </ac:grpSpMkLst>
        </pc:grpChg>
        <pc:grpChg chg="add">
          <ac:chgData name="Jorg Liebeherr" userId="4e70e616cda3882f" providerId="LiveId" clId="{399FA29C-8E59-3340-8270-281D17D8F1A3}" dt="2020-09-15T16:26:22.468" v="2826"/>
          <ac:grpSpMkLst>
            <pc:docMk/>
            <pc:sldMk cId="217190427" sldId="540"/>
            <ac:grpSpMk id="46" creationId="{4380B354-D44E-D54B-9EFB-F0E38B6D4CBC}"/>
          </ac:grpSpMkLst>
        </pc:grpChg>
        <pc:picChg chg="add mod">
          <ac:chgData name="Jorg Liebeherr" userId="4e70e616cda3882f" providerId="LiveId" clId="{399FA29C-8E59-3340-8270-281D17D8F1A3}" dt="2020-09-15T16:24:17.001" v="2682"/>
          <ac:picMkLst>
            <pc:docMk/>
            <pc:sldMk cId="217190427" sldId="540"/>
            <ac:picMk id="29" creationId="{EE3D7AA4-4D2C-564E-BB58-0B8E0E567E14}"/>
          </ac:picMkLst>
        </pc:picChg>
      </pc:sldChg>
    </pc:docChg>
  </pc:docChgLst>
  <pc:docChgLst>
    <pc:chgData name="Jorg Liebeherr" userId="4e70e616cda3882f" providerId="LiveId" clId="{E3E11922-061F-0848-A4D0-88EA4CE4DAAF}"/>
    <pc:docChg chg="undo custSel addSld delSld modSld sldOrd">
      <pc:chgData name="Jorg Liebeherr" userId="4e70e616cda3882f" providerId="LiveId" clId="{E3E11922-061F-0848-A4D0-88EA4CE4DAAF}" dt="2020-09-24T22:43:41.703" v="7719" actId="20577"/>
      <pc:docMkLst>
        <pc:docMk/>
      </pc:docMkLst>
      <pc:sldChg chg="addSp delSp modSp">
        <pc:chgData name="Jorg Liebeherr" userId="4e70e616cda3882f" providerId="LiveId" clId="{E3E11922-061F-0848-A4D0-88EA4CE4DAAF}" dt="2020-09-24T22:39:43.679" v="7544" actId="404"/>
        <pc:sldMkLst>
          <pc:docMk/>
          <pc:sldMk cId="932342642" sldId="256"/>
        </pc:sldMkLst>
        <pc:spChg chg="mod">
          <ac:chgData name="Jorg Liebeherr" userId="4e70e616cda3882f" providerId="LiveId" clId="{E3E11922-061F-0848-A4D0-88EA4CE4DAAF}" dt="2020-09-24T22:39:43.679" v="7544" actId="404"/>
          <ac:spMkLst>
            <pc:docMk/>
            <pc:sldMk cId="932342642" sldId="256"/>
            <ac:spMk id="2" creationId="{32F5FC63-CAFE-2548-A2F8-12C586199918}"/>
          </ac:spMkLst>
        </pc:spChg>
        <pc:spChg chg="add del mod">
          <ac:chgData name="Jorg Liebeherr" userId="4e70e616cda3882f" providerId="LiveId" clId="{E3E11922-061F-0848-A4D0-88EA4CE4DAAF}" dt="2020-09-23T23:45:39.892" v="7106"/>
          <ac:spMkLst>
            <pc:docMk/>
            <pc:sldMk cId="932342642" sldId="256"/>
            <ac:spMk id="6" creationId="{F94DC270-9A5B-3745-839E-605F083457C2}"/>
          </ac:spMkLst>
        </pc:spChg>
        <pc:spChg chg="add mod">
          <ac:chgData name="Jorg Liebeherr" userId="4e70e616cda3882f" providerId="LiveId" clId="{E3E11922-061F-0848-A4D0-88EA4CE4DAAF}" dt="2020-09-23T23:45:44.407" v="7107"/>
          <ac:spMkLst>
            <pc:docMk/>
            <pc:sldMk cId="932342642" sldId="256"/>
            <ac:spMk id="7" creationId="{7AE2B823-A808-8E4D-AF27-1B4559F29633}"/>
          </ac:spMkLst>
        </pc:spChg>
        <pc:spChg chg="del">
          <ac:chgData name="Jorg Liebeherr" userId="4e70e616cda3882f" providerId="LiveId" clId="{E3E11922-061F-0848-A4D0-88EA4CE4DAAF}" dt="2020-09-21T18:58:45.285" v="555"/>
          <ac:spMkLst>
            <pc:docMk/>
            <pc:sldMk cId="932342642" sldId="256"/>
            <ac:spMk id="7" creationId="{84C04B8B-A58B-254B-BC1D-4D099AA73E86}"/>
          </ac:spMkLst>
        </pc:spChg>
      </pc:sldChg>
      <pc:sldChg chg="addSp delSp modSp">
        <pc:chgData name="Jorg Liebeherr" userId="4e70e616cda3882f" providerId="LiveId" clId="{E3E11922-061F-0848-A4D0-88EA4CE4DAAF}" dt="2020-09-24T22:43:41.703" v="7719" actId="20577"/>
        <pc:sldMkLst>
          <pc:docMk/>
          <pc:sldMk cId="767987974" sldId="258"/>
        </pc:sldMkLst>
        <pc:spChg chg="mod">
          <ac:chgData name="Jorg Liebeherr" userId="4e70e616cda3882f" providerId="LiveId" clId="{E3E11922-061F-0848-A4D0-88EA4CE4DAAF}" dt="2020-09-24T22:43:41.703" v="7719" actId="20577"/>
          <ac:spMkLst>
            <pc:docMk/>
            <pc:sldMk cId="767987974" sldId="258"/>
            <ac:spMk id="3" creationId="{DB756EFB-C906-2245-94D8-EA1578232534}"/>
          </ac:spMkLst>
        </pc:spChg>
        <pc:spChg chg="add del mod">
          <ac:chgData name="Jorg Liebeherr" userId="4e70e616cda3882f" providerId="LiveId" clId="{E3E11922-061F-0848-A4D0-88EA4CE4DAAF}" dt="2020-09-23T23:45:39.892" v="7106"/>
          <ac:spMkLst>
            <pc:docMk/>
            <pc:sldMk cId="767987974" sldId="258"/>
            <ac:spMk id="4" creationId="{03FB5009-1135-C649-8FBD-18C7C7D0F476}"/>
          </ac:spMkLst>
        </pc:spChg>
        <pc:spChg chg="add mod">
          <ac:chgData name="Jorg Liebeherr" userId="4e70e616cda3882f" providerId="LiveId" clId="{E3E11922-061F-0848-A4D0-88EA4CE4DAAF}" dt="2020-09-23T23:45:44.407" v="7107"/>
          <ac:spMkLst>
            <pc:docMk/>
            <pc:sldMk cId="767987974" sldId="258"/>
            <ac:spMk id="5" creationId="{B6ADE540-507E-E94C-AA89-9ED42C0C0AF0}"/>
          </ac:spMkLst>
        </pc:spChg>
        <pc:spChg chg="del">
          <ac:chgData name="Jorg Liebeherr" userId="4e70e616cda3882f" providerId="LiveId" clId="{E3E11922-061F-0848-A4D0-88EA4CE4DAAF}" dt="2020-09-21T18:58:45.285" v="555"/>
          <ac:spMkLst>
            <pc:docMk/>
            <pc:sldMk cId="767987974" sldId="258"/>
            <ac:spMk id="5" creationId="{C54A1C99-7221-4C46-8D8A-8965FE724A31}"/>
          </ac:spMkLst>
        </pc:spChg>
      </pc:sldChg>
      <pc:sldChg chg="modSp add del">
        <pc:chgData name="Jorg Liebeherr" userId="4e70e616cda3882f" providerId="LiveId" clId="{E3E11922-061F-0848-A4D0-88EA4CE4DAAF}" dt="2020-09-21T18:57:24.634" v="537" actId="2696"/>
        <pc:sldMkLst>
          <pc:docMk/>
          <pc:sldMk cId="241968552" sldId="262"/>
        </pc:sldMkLst>
        <pc:spChg chg="mod">
          <ac:chgData name="Jorg Liebeherr" userId="4e70e616cda3882f" providerId="LiveId" clId="{E3E11922-061F-0848-A4D0-88EA4CE4DAAF}" dt="2020-09-21T18:56:59.957" v="524" actId="27636"/>
          <ac:spMkLst>
            <pc:docMk/>
            <pc:sldMk cId="241968552" sldId="262"/>
            <ac:spMk id="18434" creationId="{80E9B632-AE5B-0943-9F7D-F0DA103E1EE3}"/>
          </ac:spMkLst>
        </pc:spChg>
      </pc:sldChg>
      <pc:sldChg chg="addSp delSp modSp add">
        <pc:chgData name="Jorg Liebeherr" userId="4e70e616cda3882f" providerId="LiveId" clId="{E3E11922-061F-0848-A4D0-88EA4CE4DAAF}" dt="2020-09-23T23:45:44.407" v="7107"/>
        <pc:sldMkLst>
          <pc:docMk/>
          <pc:sldMk cId="867772728" sldId="262"/>
        </pc:sldMkLst>
        <pc:spChg chg="add del mod">
          <ac:chgData name="Jorg Liebeherr" userId="4e70e616cda3882f" providerId="LiveId" clId="{E3E11922-061F-0848-A4D0-88EA4CE4DAAF}" dt="2020-09-23T23:45:39.892" v="7106"/>
          <ac:spMkLst>
            <pc:docMk/>
            <pc:sldMk cId="867772728" sldId="262"/>
            <ac:spMk id="2" creationId="{7043EC54-445E-EC4C-9505-19684FBB582F}"/>
          </ac:spMkLst>
        </pc:spChg>
        <pc:spChg chg="add mod">
          <ac:chgData name="Jorg Liebeherr" userId="4e70e616cda3882f" providerId="LiveId" clId="{E3E11922-061F-0848-A4D0-88EA4CE4DAAF}" dt="2020-09-23T23:45:44.407" v="7107"/>
          <ac:spMkLst>
            <pc:docMk/>
            <pc:sldMk cId="867772728" sldId="262"/>
            <ac:spMk id="3" creationId="{446FFB9C-96F1-1742-B7F6-989142F2F856}"/>
          </ac:spMkLst>
        </pc:spChg>
        <pc:spChg chg="del">
          <ac:chgData name="Jorg Liebeherr" userId="4e70e616cda3882f" providerId="LiveId" clId="{E3E11922-061F-0848-A4D0-88EA4CE4DAAF}" dt="2020-09-21T18:58:45.285" v="555"/>
          <ac:spMkLst>
            <pc:docMk/>
            <pc:sldMk cId="867772728" sldId="262"/>
            <ac:spMk id="18433" creationId="{549E24F9-A4D5-B945-87D3-23DB59B36046}"/>
          </ac:spMkLst>
        </pc:spChg>
        <pc:spChg chg="mod">
          <ac:chgData name="Jorg Liebeherr" userId="4e70e616cda3882f" providerId="LiveId" clId="{E3E11922-061F-0848-A4D0-88EA4CE4DAAF}" dt="2020-09-21T18:59:38.721" v="577" actId="27636"/>
          <ac:spMkLst>
            <pc:docMk/>
            <pc:sldMk cId="867772728" sldId="262"/>
            <ac:spMk id="18434" creationId="{80E9B632-AE5B-0943-9F7D-F0DA103E1EE3}"/>
          </ac:spMkLst>
        </pc:spChg>
        <pc:graphicFrameChg chg="mod">
          <ac:chgData name="Jorg Liebeherr" userId="4e70e616cda3882f" providerId="LiveId" clId="{E3E11922-061F-0848-A4D0-88EA4CE4DAAF}" dt="2020-09-21T18:59:27.901" v="575" actId="1076"/>
          <ac:graphicFrameMkLst>
            <pc:docMk/>
            <pc:sldMk cId="867772728" sldId="262"/>
            <ac:graphicFrameMk id="18435" creationId="{A7FA710E-C605-0643-BA9A-34EB7D3226AB}"/>
          </ac:graphicFrameMkLst>
        </pc:graphicFrameChg>
      </pc:sldChg>
      <pc:sldChg chg="modSp add del">
        <pc:chgData name="Jorg Liebeherr" userId="4e70e616cda3882f" providerId="LiveId" clId="{E3E11922-061F-0848-A4D0-88EA4CE4DAAF}" dt="2020-09-21T18:57:24.638" v="538" actId="2696"/>
        <pc:sldMkLst>
          <pc:docMk/>
          <pc:sldMk cId="507647421" sldId="263"/>
        </pc:sldMkLst>
        <pc:spChg chg="mod">
          <ac:chgData name="Jorg Liebeherr" userId="4e70e616cda3882f" providerId="LiveId" clId="{E3E11922-061F-0848-A4D0-88EA4CE4DAAF}" dt="2020-09-21T18:56:59.975" v="525" actId="27636"/>
          <ac:spMkLst>
            <pc:docMk/>
            <pc:sldMk cId="507647421" sldId="263"/>
            <ac:spMk id="19459" creationId="{7D395B11-7E75-DF43-B9AF-ED17D062B3D2}"/>
          </ac:spMkLst>
        </pc:spChg>
      </pc:sldChg>
      <pc:sldChg chg="addSp delSp modSp add">
        <pc:chgData name="Jorg Liebeherr" userId="4e70e616cda3882f" providerId="LiveId" clId="{E3E11922-061F-0848-A4D0-88EA4CE4DAAF}" dt="2020-09-23T23:45:44.407" v="7107"/>
        <pc:sldMkLst>
          <pc:docMk/>
          <pc:sldMk cId="1370554939" sldId="263"/>
        </pc:sldMkLst>
        <pc:spChg chg="add del mod">
          <ac:chgData name="Jorg Liebeherr" userId="4e70e616cda3882f" providerId="LiveId" clId="{E3E11922-061F-0848-A4D0-88EA4CE4DAAF}" dt="2020-09-23T23:45:39.892" v="7106"/>
          <ac:spMkLst>
            <pc:docMk/>
            <pc:sldMk cId="1370554939" sldId="263"/>
            <ac:spMk id="2" creationId="{9348EED5-1240-0A41-A071-0C891B848E86}"/>
          </ac:spMkLst>
        </pc:spChg>
        <pc:spChg chg="add mod">
          <ac:chgData name="Jorg Liebeherr" userId="4e70e616cda3882f" providerId="LiveId" clId="{E3E11922-061F-0848-A4D0-88EA4CE4DAAF}" dt="2020-09-23T23:45:44.407" v="7107"/>
          <ac:spMkLst>
            <pc:docMk/>
            <pc:sldMk cId="1370554939" sldId="263"/>
            <ac:spMk id="3" creationId="{5CBC5F9E-5B8E-884D-87E7-EE72004EA25B}"/>
          </ac:spMkLst>
        </pc:spChg>
        <pc:spChg chg="del">
          <ac:chgData name="Jorg Liebeherr" userId="4e70e616cda3882f" providerId="LiveId" clId="{E3E11922-061F-0848-A4D0-88EA4CE4DAAF}" dt="2020-09-21T18:58:45.285" v="555"/>
          <ac:spMkLst>
            <pc:docMk/>
            <pc:sldMk cId="1370554939" sldId="263"/>
            <ac:spMk id="19457" creationId="{0898607A-1BA6-1841-BDDE-E71923D4CAA2}"/>
          </ac:spMkLst>
        </pc:spChg>
        <pc:spChg chg="mod">
          <ac:chgData name="Jorg Liebeherr" userId="4e70e616cda3882f" providerId="LiveId" clId="{E3E11922-061F-0848-A4D0-88EA4CE4DAAF}" dt="2020-09-23T21:02:32.250" v="3388" actId="20577"/>
          <ac:spMkLst>
            <pc:docMk/>
            <pc:sldMk cId="1370554939" sldId="263"/>
            <ac:spMk id="19459" creationId="{7D395B11-7E75-DF43-B9AF-ED17D062B3D2}"/>
          </ac:spMkLst>
        </pc:spChg>
        <pc:graphicFrameChg chg="mod">
          <ac:chgData name="Jorg Liebeherr" userId="4e70e616cda3882f" providerId="LiveId" clId="{E3E11922-061F-0848-A4D0-88EA4CE4DAAF}" dt="2020-09-21T20:23:17.621" v="605" actId="1076"/>
          <ac:graphicFrameMkLst>
            <pc:docMk/>
            <pc:sldMk cId="1370554939" sldId="263"/>
            <ac:graphicFrameMk id="19461" creationId="{B6EAA797-7150-4D4D-A881-ADD170D6A3C7}"/>
          </ac:graphicFrameMkLst>
        </pc:graphicFrameChg>
      </pc:sldChg>
      <pc:sldChg chg="modSp add del">
        <pc:chgData name="Jorg Liebeherr" userId="4e70e616cda3882f" providerId="LiveId" clId="{E3E11922-061F-0848-A4D0-88EA4CE4DAAF}" dt="2020-09-21T18:57:24.669" v="540" actId="2696"/>
        <pc:sldMkLst>
          <pc:docMk/>
          <pc:sldMk cId="3097458080" sldId="264"/>
        </pc:sldMkLst>
        <pc:spChg chg="mod">
          <ac:chgData name="Jorg Liebeherr" userId="4e70e616cda3882f" providerId="LiveId" clId="{E3E11922-061F-0848-A4D0-88EA4CE4DAAF}" dt="2020-09-21T18:57:00.029" v="526" actId="27636"/>
          <ac:spMkLst>
            <pc:docMk/>
            <pc:sldMk cId="3097458080" sldId="264"/>
            <ac:spMk id="23555" creationId="{61878363-25AA-7740-977D-63AE6CA6F828}"/>
          </ac:spMkLst>
        </pc:spChg>
      </pc:sldChg>
      <pc:sldChg chg="addSp delSp modSp add">
        <pc:chgData name="Jorg Liebeherr" userId="4e70e616cda3882f" providerId="LiveId" clId="{E3E11922-061F-0848-A4D0-88EA4CE4DAAF}" dt="2020-09-23T23:45:44.407" v="7107"/>
        <pc:sldMkLst>
          <pc:docMk/>
          <pc:sldMk cId="3451861326" sldId="264"/>
        </pc:sldMkLst>
        <pc:spChg chg="add del mod">
          <ac:chgData name="Jorg Liebeherr" userId="4e70e616cda3882f" providerId="LiveId" clId="{E3E11922-061F-0848-A4D0-88EA4CE4DAAF}" dt="2020-09-23T23:45:39.892" v="7106"/>
          <ac:spMkLst>
            <pc:docMk/>
            <pc:sldMk cId="3451861326" sldId="264"/>
            <ac:spMk id="2" creationId="{46FB9499-C23B-C04C-ABCE-6C8D935BB842}"/>
          </ac:spMkLst>
        </pc:spChg>
        <pc:spChg chg="add mod">
          <ac:chgData name="Jorg Liebeherr" userId="4e70e616cda3882f" providerId="LiveId" clId="{E3E11922-061F-0848-A4D0-88EA4CE4DAAF}" dt="2020-09-23T23:45:44.407" v="7107"/>
          <ac:spMkLst>
            <pc:docMk/>
            <pc:sldMk cId="3451861326" sldId="264"/>
            <ac:spMk id="3" creationId="{07BA8BD7-E1B4-8047-AE1C-D04F1FF2A6CA}"/>
          </ac:spMkLst>
        </pc:spChg>
        <pc:spChg chg="del">
          <ac:chgData name="Jorg Liebeherr" userId="4e70e616cda3882f" providerId="LiveId" clId="{E3E11922-061F-0848-A4D0-88EA4CE4DAAF}" dt="2020-09-21T18:58:45.285" v="555"/>
          <ac:spMkLst>
            <pc:docMk/>
            <pc:sldMk cId="3451861326" sldId="264"/>
            <ac:spMk id="21505" creationId="{EE9F2D45-F55F-E74F-9CDA-93386E812C42}"/>
          </ac:spMkLst>
        </pc:spChg>
        <pc:spChg chg="mod">
          <ac:chgData name="Jorg Liebeherr" userId="4e70e616cda3882f" providerId="LiveId" clId="{E3E11922-061F-0848-A4D0-88EA4CE4DAAF}" dt="2020-09-22T00:12:08.483" v="1813" actId="20577"/>
          <ac:spMkLst>
            <pc:docMk/>
            <pc:sldMk cId="3451861326" sldId="264"/>
            <ac:spMk id="21506" creationId="{BB295CAD-E930-8246-B3F8-F90FC20B1A43}"/>
          </ac:spMkLst>
        </pc:spChg>
        <pc:spChg chg="mod">
          <ac:chgData name="Jorg Liebeherr" userId="4e70e616cda3882f" providerId="LiveId" clId="{E3E11922-061F-0848-A4D0-88EA4CE4DAAF}" dt="2020-09-21T20:26:22.095" v="674" actId="113"/>
          <ac:spMkLst>
            <pc:docMk/>
            <pc:sldMk cId="3451861326" sldId="264"/>
            <ac:spMk id="23555" creationId="{61878363-25AA-7740-977D-63AE6CA6F828}"/>
          </ac:spMkLst>
        </pc:spChg>
      </pc:sldChg>
      <pc:sldChg chg="del">
        <pc:chgData name="Jorg Liebeherr" userId="4e70e616cda3882f" providerId="LiveId" clId="{E3E11922-061F-0848-A4D0-88EA4CE4DAAF}" dt="2020-09-21T18:56:44.749" v="492" actId="2696"/>
        <pc:sldMkLst>
          <pc:docMk/>
          <pc:sldMk cId="2885708168" sldId="265"/>
        </pc:sldMkLst>
      </pc:sldChg>
      <pc:sldChg chg="addSp delSp modSp add del">
        <pc:chgData name="Jorg Liebeherr" userId="4e70e616cda3882f" providerId="LiveId" clId="{E3E11922-061F-0848-A4D0-88EA4CE4DAAF}" dt="2020-09-21T20:28:45.752" v="682" actId="2696"/>
        <pc:sldMkLst>
          <pc:docMk/>
          <pc:sldMk cId="4220678808" sldId="266"/>
        </pc:sldMkLst>
        <pc:spChg chg="add mod">
          <ac:chgData name="Jorg Liebeherr" userId="4e70e616cda3882f" providerId="LiveId" clId="{E3E11922-061F-0848-A4D0-88EA4CE4DAAF}" dt="2020-09-21T18:58:49.952" v="556"/>
          <ac:spMkLst>
            <pc:docMk/>
            <pc:sldMk cId="4220678808" sldId="266"/>
            <ac:spMk id="2" creationId="{E48D52D6-B522-E34A-B089-198D8AE10748}"/>
          </ac:spMkLst>
        </pc:spChg>
        <pc:spChg chg="del">
          <ac:chgData name="Jorg Liebeherr" userId="4e70e616cda3882f" providerId="LiveId" clId="{E3E11922-061F-0848-A4D0-88EA4CE4DAAF}" dt="2020-09-21T18:58:45.285" v="555"/>
          <ac:spMkLst>
            <pc:docMk/>
            <pc:sldMk cId="4220678808" sldId="266"/>
            <ac:spMk id="22529" creationId="{860EB031-246D-C34C-965B-AA15B1D182B2}"/>
          </ac:spMkLst>
        </pc:spChg>
      </pc:sldChg>
      <pc:sldChg chg="del">
        <pc:chgData name="Jorg Liebeherr" userId="4e70e616cda3882f" providerId="LiveId" clId="{E3E11922-061F-0848-A4D0-88EA4CE4DAAF}" dt="2020-09-21T18:56:44.820" v="495" actId="2696"/>
        <pc:sldMkLst>
          <pc:docMk/>
          <pc:sldMk cId="128496942" sldId="269"/>
        </pc:sldMkLst>
      </pc:sldChg>
      <pc:sldChg chg="del">
        <pc:chgData name="Jorg Liebeherr" userId="4e70e616cda3882f" providerId="LiveId" clId="{E3E11922-061F-0848-A4D0-88EA4CE4DAAF}" dt="2020-09-21T18:56:44.845" v="497" actId="2696"/>
        <pc:sldMkLst>
          <pc:docMk/>
          <pc:sldMk cId="1930909748" sldId="271"/>
        </pc:sldMkLst>
      </pc:sldChg>
      <pc:sldChg chg="addSp delSp modSp add">
        <pc:chgData name="Jorg Liebeherr" userId="4e70e616cda3882f" providerId="LiveId" clId="{E3E11922-061F-0848-A4D0-88EA4CE4DAAF}" dt="2020-09-24T19:27:08.411" v="7467" actId="20577"/>
        <pc:sldMkLst>
          <pc:docMk/>
          <pc:sldMk cId="2143476400" sldId="271"/>
        </pc:sldMkLst>
        <pc:spChg chg="add del mod">
          <ac:chgData name="Jorg Liebeherr" userId="4e70e616cda3882f" providerId="LiveId" clId="{E3E11922-061F-0848-A4D0-88EA4CE4DAAF}" dt="2020-09-23T23:45:39.892" v="7106"/>
          <ac:spMkLst>
            <pc:docMk/>
            <pc:sldMk cId="2143476400" sldId="271"/>
            <ac:spMk id="2" creationId="{38D0BE54-9759-184E-9490-FB9D768B2FCE}"/>
          </ac:spMkLst>
        </pc:spChg>
        <pc:spChg chg="add mod">
          <ac:chgData name="Jorg Liebeherr" userId="4e70e616cda3882f" providerId="LiveId" clId="{E3E11922-061F-0848-A4D0-88EA4CE4DAAF}" dt="2020-09-22T17:41:03.604" v="2185" actId="207"/>
          <ac:spMkLst>
            <pc:docMk/>
            <pc:sldMk cId="2143476400" sldId="271"/>
            <ac:spMk id="3" creationId="{0BEAD784-59FF-2945-A704-D9A071AFA0DB}"/>
          </ac:spMkLst>
        </pc:spChg>
        <pc:spChg chg="add mod">
          <ac:chgData name="Jorg Liebeherr" userId="4e70e616cda3882f" providerId="LiveId" clId="{E3E11922-061F-0848-A4D0-88EA4CE4DAAF}" dt="2020-09-23T23:45:44.407" v="7107"/>
          <ac:spMkLst>
            <pc:docMk/>
            <pc:sldMk cId="2143476400" sldId="271"/>
            <ac:spMk id="3" creationId="{71C168E2-3C52-B546-9DA4-164A76AC0D71}"/>
          </ac:spMkLst>
        </pc:spChg>
        <pc:spChg chg="del">
          <ac:chgData name="Jorg Liebeherr" userId="4e70e616cda3882f" providerId="LiveId" clId="{E3E11922-061F-0848-A4D0-88EA4CE4DAAF}" dt="2020-09-21T18:58:45.285" v="555"/>
          <ac:spMkLst>
            <pc:docMk/>
            <pc:sldMk cId="2143476400" sldId="271"/>
            <ac:spMk id="23553" creationId="{D29C139F-A1A5-9548-8C43-A32BBEBA2B21}"/>
          </ac:spMkLst>
        </pc:spChg>
        <pc:spChg chg="mod">
          <ac:chgData name="Jorg Liebeherr" userId="4e70e616cda3882f" providerId="LiveId" clId="{E3E11922-061F-0848-A4D0-88EA4CE4DAAF}" dt="2020-09-24T19:27:08.411" v="7467" actId="20577"/>
          <ac:spMkLst>
            <pc:docMk/>
            <pc:sldMk cId="2143476400" sldId="271"/>
            <ac:spMk id="23554" creationId="{C130B8CE-A711-C145-91F0-BA1757E1AC1A}"/>
          </ac:spMkLst>
        </pc:spChg>
        <pc:spChg chg="mod">
          <ac:chgData name="Jorg Liebeherr" userId="4e70e616cda3882f" providerId="LiveId" clId="{E3E11922-061F-0848-A4D0-88EA4CE4DAAF}" dt="2020-09-22T00:16:02.649" v="2119"/>
          <ac:spMkLst>
            <pc:docMk/>
            <pc:sldMk cId="2143476400" sldId="271"/>
            <ac:spMk id="23555" creationId="{E54C6D22-0AED-5949-969F-9DC456FC3C5D}"/>
          </ac:spMkLst>
        </pc:spChg>
        <pc:graphicFrameChg chg="add mod">
          <ac:chgData name="Jorg Liebeherr" userId="4e70e616cda3882f" providerId="LiveId" clId="{E3E11922-061F-0848-A4D0-88EA4CE4DAAF}" dt="2020-09-22T17:49:33.531" v="2359"/>
          <ac:graphicFrameMkLst>
            <pc:docMk/>
            <pc:sldMk cId="2143476400" sldId="271"/>
            <ac:graphicFrameMk id="8" creationId="{2EC954B0-C584-E944-8841-9091829A487E}"/>
          </ac:graphicFrameMkLst>
        </pc:graphicFrameChg>
        <pc:graphicFrameChg chg="mod">
          <ac:chgData name="Jorg Liebeherr" userId="4e70e616cda3882f" providerId="LiveId" clId="{E3E11922-061F-0848-A4D0-88EA4CE4DAAF}" dt="2020-09-21T20:28:51.043" v="683" actId="1076"/>
          <ac:graphicFrameMkLst>
            <pc:docMk/>
            <pc:sldMk cId="2143476400" sldId="271"/>
            <ac:graphicFrameMk id="23557" creationId="{E9353776-B000-BA4B-88D8-35EDF7B6F186}"/>
          </ac:graphicFrameMkLst>
        </pc:graphicFrameChg>
      </pc:sldChg>
      <pc:sldChg chg="del">
        <pc:chgData name="Jorg Liebeherr" userId="4e70e616cda3882f" providerId="LiveId" clId="{E3E11922-061F-0848-A4D0-88EA4CE4DAAF}" dt="2020-09-21T18:56:44.887" v="499" actId="2696"/>
        <pc:sldMkLst>
          <pc:docMk/>
          <pc:sldMk cId="3717915054" sldId="272"/>
        </pc:sldMkLst>
      </pc:sldChg>
      <pc:sldChg chg="addSp delSp modSp add del">
        <pc:chgData name="Jorg Liebeherr" userId="4e70e616cda3882f" providerId="LiveId" clId="{E3E11922-061F-0848-A4D0-88EA4CE4DAAF}" dt="2020-09-22T18:18:17.865" v="2848" actId="2696"/>
        <pc:sldMkLst>
          <pc:docMk/>
          <pc:sldMk cId="1068795725" sldId="273"/>
        </pc:sldMkLst>
        <pc:spChg chg="add mod">
          <ac:chgData name="Jorg Liebeherr" userId="4e70e616cda3882f" providerId="LiveId" clId="{E3E11922-061F-0848-A4D0-88EA4CE4DAAF}" dt="2020-09-21T18:58:49.952" v="556"/>
          <ac:spMkLst>
            <pc:docMk/>
            <pc:sldMk cId="1068795725" sldId="273"/>
            <ac:spMk id="2" creationId="{40147361-BE5C-614D-B295-55DBB6E97696}"/>
          </ac:spMkLst>
        </pc:spChg>
        <pc:spChg chg="del">
          <ac:chgData name="Jorg Liebeherr" userId="4e70e616cda3882f" providerId="LiveId" clId="{E3E11922-061F-0848-A4D0-88EA4CE4DAAF}" dt="2020-09-21T18:58:45.285" v="555"/>
          <ac:spMkLst>
            <pc:docMk/>
            <pc:sldMk cId="1068795725" sldId="273"/>
            <ac:spMk id="24577" creationId="{E98372BA-9F9E-2C49-9A43-78C55C79E702}"/>
          </ac:spMkLst>
        </pc:spChg>
        <pc:spChg chg="mod">
          <ac:chgData name="Jorg Liebeherr" userId="4e70e616cda3882f" providerId="LiveId" clId="{E3E11922-061F-0848-A4D0-88EA4CE4DAAF}" dt="2020-09-22T00:15:59.648" v="2118"/>
          <ac:spMkLst>
            <pc:docMk/>
            <pc:sldMk cId="1068795725" sldId="273"/>
            <ac:spMk id="24578" creationId="{FF322948-768B-AF49-8C85-A802241E2FCE}"/>
          </ac:spMkLst>
        </pc:spChg>
        <pc:spChg chg="mod">
          <ac:chgData name="Jorg Liebeherr" userId="4e70e616cda3882f" providerId="LiveId" clId="{E3E11922-061F-0848-A4D0-88EA4CE4DAAF}" dt="2020-09-22T17:58:35.606" v="2415"/>
          <ac:spMkLst>
            <pc:docMk/>
            <pc:sldMk cId="1068795725" sldId="273"/>
            <ac:spMk id="24579" creationId="{8145D38B-01CA-1B44-A2D8-7098E6B4A3E0}"/>
          </ac:spMkLst>
        </pc:spChg>
        <pc:spChg chg="del">
          <ac:chgData name="Jorg Liebeherr" userId="4e70e616cda3882f" providerId="LiveId" clId="{E3E11922-061F-0848-A4D0-88EA4CE4DAAF}" dt="2020-09-21T20:29:52.672" v="691" actId="478"/>
          <ac:spMkLst>
            <pc:docMk/>
            <pc:sldMk cId="1068795725" sldId="273"/>
            <ac:spMk id="24582" creationId="{D2483792-0349-864B-8A9B-8E908F3DFA5C}"/>
          </ac:spMkLst>
        </pc:spChg>
      </pc:sldChg>
      <pc:sldChg chg="addSp delSp modSp add del">
        <pc:chgData name="Jorg Liebeherr" userId="4e70e616cda3882f" providerId="LiveId" clId="{E3E11922-061F-0848-A4D0-88EA4CE4DAAF}" dt="2020-09-22T18:18:27.722" v="2850" actId="2696"/>
        <pc:sldMkLst>
          <pc:docMk/>
          <pc:sldMk cId="2406763038" sldId="274"/>
        </pc:sldMkLst>
        <pc:spChg chg="add mod">
          <ac:chgData name="Jorg Liebeherr" userId="4e70e616cda3882f" providerId="LiveId" clId="{E3E11922-061F-0848-A4D0-88EA4CE4DAAF}" dt="2020-09-21T18:58:49.952" v="556"/>
          <ac:spMkLst>
            <pc:docMk/>
            <pc:sldMk cId="2406763038" sldId="274"/>
            <ac:spMk id="2" creationId="{3BC91D22-49AD-D64F-9F05-AA2D74145144}"/>
          </ac:spMkLst>
        </pc:spChg>
        <pc:spChg chg="del">
          <ac:chgData name="Jorg Liebeherr" userId="4e70e616cda3882f" providerId="LiveId" clId="{E3E11922-061F-0848-A4D0-88EA4CE4DAAF}" dt="2020-09-21T18:58:45.285" v="555"/>
          <ac:spMkLst>
            <pc:docMk/>
            <pc:sldMk cId="2406763038" sldId="274"/>
            <ac:spMk id="27649" creationId="{5B467670-514C-7D4E-BC5B-86523527C1DD}"/>
          </ac:spMkLst>
        </pc:spChg>
        <pc:spChg chg="mod">
          <ac:chgData name="Jorg Liebeherr" userId="4e70e616cda3882f" providerId="LiveId" clId="{E3E11922-061F-0848-A4D0-88EA4CE4DAAF}" dt="2020-09-22T00:15:51.954" v="2115"/>
          <ac:spMkLst>
            <pc:docMk/>
            <pc:sldMk cId="2406763038" sldId="274"/>
            <ac:spMk id="27650" creationId="{D4F4B55A-6A83-5549-9172-500854BF9073}"/>
          </ac:spMkLst>
        </pc:spChg>
        <pc:spChg chg="mod">
          <ac:chgData name="Jorg Liebeherr" userId="4e70e616cda3882f" providerId="LiveId" clId="{E3E11922-061F-0848-A4D0-88EA4CE4DAAF}" dt="2020-09-22T18:12:06.390" v="2742"/>
          <ac:spMkLst>
            <pc:docMk/>
            <pc:sldMk cId="2406763038" sldId="274"/>
            <ac:spMk id="27651" creationId="{9A7A596E-ACB6-D34A-A247-D9151BE9C988}"/>
          </ac:spMkLst>
        </pc:spChg>
      </pc:sldChg>
      <pc:sldChg chg="addSp delSp modSp add del">
        <pc:chgData name="Jorg Liebeherr" userId="4e70e616cda3882f" providerId="LiveId" clId="{E3E11922-061F-0848-A4D0-88EA4CE4DAAF}" dt="2020-09-22T18:18:25.167" v="2849" actId="2696"/>
        <pc:sldMkLst>
          <pc:docMk/>
          <pc:sldMk cId="360005029" sldId="275"/>
        </pc:sldMkLst>
        <pc:spChg chg="add mod">
          <ac:chgData name="Jorg Liebeherr" userId="4e70e616cda3882f" providerId="LiveId" clId="{E3E11922-061F-0848-A4D0-88EA4CE4DAAF}" dt="2020-09-21T18:58:49.952" v="556"/>
          <ac:spMkLst>
            <pc:docMk/>
            <pc:sldMk cId="360005029" sldId="275"/>
            <ac:spMk id="2" creationId="{5C6E7345-A738-0A4F-AAEC-85110C6BFDBB}"/>
          </ac:spMkLst>
        </pc:spChg>
        <pc:spChg chg="del">
          <ac:chgData name="Jorg Liebeherr" userId="4e70e616cda3882f" providerId="LiveId" clId="{E3E11922-061F-0848-A4D0-88EA4CE4DAAF}" dt="2020-09-21T18:58:45.285" v="555"/>
          <ac:spMkLst>
            <pc:docMk/>
            <pc:sldMk cId="360005029" sldId="275"/>
            <ac:spMk id="28673" creationId="{BFA79340-92A1-DD46-BCA5-A6D12A69AB4E}"/>
          </ac:spMkLst>
        </pc:spChg>
        <pc:spChg chg="mod">
          <ac:chgData name="Jorg Liebeherr" userId="4e70e616cda3882f" providerId="LiveId" clId="{E3E11922-061F-0848-A4D0-88EA4CE4DAAF}" dt="2020-09-22T00:15:41.106" v="2112" actId="20577"/>
          <ac:spMkLst>
            <pc:docMk/>
            <pc:sldMk cId="360005029" sldId="275"/>
            <ac:spMk id="28674" creationId="{35ED1FAE-8423-A943-89A7-067503902CFA}"/>
          </ac:spMkLst>
        </pc:spChg>
        <pc:spChg chg="mod">
          <ac:chgData name="Jorg Liebeherr" userId="4e70e616cda3882f" providerId="LiveId" clId="{E3E11922-061F-0848-A4D0-88EA4CE4DAAF}" dt="2020-09-22T18:14:48.698" v="2766"/>
          <ac:spMkLst>
            <pc:docMk/>
            <pc:sldMk cId="360005029" sldId="275"/>
            <ac:spMk id="28675" creationId="{7C2A6BFA-557B-7246-84ED-8145BFAEEBA5}"/>
          </ac:spMkLst>
        </pc:spChg>
      </pc:sldChg>
      <pc:sldChg chg="del">
        <pc:chgData name="Jorg Liebeherr" userId="4e70e616cda3882f" providerId="LiveId" clId="{E3E11922-061F-0848-A4D0-88EA4CE4DAAF}" dt="2020-09-21T18:56:44.735" v="491" actId="2696"/>
        <pc:sldMkLst>
          <pc:docMk/>
          <pc:sldMk cId="1628438146" sldId="275"/>
        </pc:sldMkLst>
      </pc:sldChg>
      <pc:sldChg chg="del">
        <pc:chgData name="Jorg Liebeherr" userId="4e70e616cda3882f" providerId="LiveId" clId="{E3E11922-061F-0848-A4D0-88EA4CE4DAAF}" dt="2020-09-21T18:56:44.703" v="489" actId="2696"/>
        <pc:sldMkLst>
          <pc:docMk/>
          <pc:sldMk cId="3300133187" sldId="276"/>
        </pc:sldMkLst>
      </pc:sldChg>
      <pc:sldChg chg="del">
        <pc:chgData name="Jorg Liebeherr" userId="4e70e616cda3882f" providerId="LiveId" clId="{E3E11922-061F-0848-A4D0-88EA4CE4DAAF}" dt="2020-09-21T18:56:44.776" v="493" actId="2696"/>
        <pc:sldMkLst>
          <pc:docMk/>
          <pc:sldMk cId="1370542997" sldId="279"/>
        </pc:sldMkLst>
      </pc:sldChg>
      <pc:sldChg chg="del">
        <pc:chgData name="Jorg Liebeherr" userId="4e70e616cda3882f" providerId="LiveId" clId="{E3E11922-061F-0848-A4D0-88EA4CE4DAAF}" dt="2020-09-21T18:56:44.803" v="494" actId="2696"/>
        <pc:sldMkLst>
          <pc:docMk/>
          <pc:sldMk cId="2469781911" sldId="280"/>
        </pc:sldMkLst>
      </pc:sldChg>
      <pc:sldChg chg="del">
        <pc:chgData name="Jorg Liebeherr" userId="4e70e616cda3882f" providerId="LiveId" clId="{E3E11922-061F-0848-A4D0-88EA4CE4DAAF}" dt="2020-09-21T18:56:44.836" v="496" actId="2696"/>
        <pc:sldMkLst>
          <pc:docMk/>
          <pc:sldMk cId="2697461123" sldId="281"/>
        </pc:sldMkLst>
      </pc:sldChg>
      <pc:sldChg chg="del">
        <pc:chgData name="Jorg Liebeherr" userId="4e70e616cda3882f" providerId="LiveId" clId="{E3E11922-061F-0848-A4D0-88EA4CE4DAAF}" dt="2020-09-21T18:56:44.872" v="498" actId="2696"/>
        <pc:sldMkLst>
          <pc:docMk/>
          <pc:sldMk cId="1257958018" sldId="282"/>
        </pc:sldMkLst>
      </pc:sldChg>
      <pc:sldChg chg="del">
        <pc:chgData name="Jorg Liebeherr" userId="4e70e616cda3882f" providerId="LiveId" clId="{E3E11922-061F-0848-A4D0-88EA4CE4DAAF}" dt="2020-09-21T18:56:44.896" v="500" actId="2696"/>
        <pc:sldMkLst>
          <pc:docMk/>
          <pc:sldMk cId="1969715974" sldId="283"/>
        </pc:sldMkLst>
      </pc:sldChg>
      <pc:sldChg chg="del">
        <pc:chgData name="Jorg Liebeherr" userId="4e70e616cda3882f" providerId="LiveId" clId="{E3E11922-061F-0848-A4D0-88EA4CE4DAAF}" dt="2020-09-21T18:56:44.693" v="488" actId="2696"/>
        <pc:sldMkLst>
          <pc:docMk/>
          <pc:sldMk cId="2733249425" sldId="285"/>
        </pc:sldMkLst>
      </pc:sldChg>
      <pc:sldChg chg="del">
        <pc:chgData name="Jorg Liebeherr" userId="4e70e616cda3882f" providerId="LiveId" clId="{E3E11922-061F-0848-A4D0-88EA4CE4DAAF}" dt="2020-09-21T18:56:44.714" v="490" actId="2696"/>
        <pc:sldMkLst>
          <pc:docMk/>
          <pc:sldMk cId="1722475867" sldId="286"/>
        </pc:sldMkLst>
      </pc:sldChg>
      <pc:sldChg chg="addSp delSp modSp">
        <pc:chgData name="Jorg Liebeherr" userId="4e70e616cda3882f" providerId="LiveId" clId="{E3E11922-061F-0848-A4D0-88EA4CE4DAAF}" dt="2020-09-23T23:45:44.407" v="7107"/>
        <pc:sldMkLst>
          <pc:docMk/>
          <pc:sldMk cId="3210588159" sldId="287"/>
        </pc:sldMkLst>
        <pc:spChg chg="mod">
          <ac:chgData name="Jorg Liebeherr" userId="4e70e616cda3882f" providerId="LiveId" clId="{E3E11922-061F-0848-A4D0-88EA4CE4DAAF}" dt="2020-09-21T20:27:40.333" v="677"/>
          <ac:spMkLst>
            <pc:docMk/>
            <pc:sldMk cId="3210588159" sldId="287"/>
            <ac:spMk id="2" creationId="{32F5FC63-CAFE-2548-A2F8-12C586199918}"/>
          </ac:spMkLst>
        </pc:spChg>
        <pc:spChg chg="del">
          <ac:chgData name="Jorg Liebeherr" userId="4e70e616cda3882f" providerId="LiveId" clId="{E3E11922-061F-0848-A4D0-88EA4CE4DAAF}" dt="2020-09-21T18:58:45.285" v="555"/>
          <ac:spMkLst>
            <pc:docMk/>
            <pc:sldMk cId="3210588159" sldId="287"/>
            <ac:spMk id="3" creationId="{3B4B1F8E-889E-2344-A294-09055C9DD95B}"/>
          </ac:spMkLst>
        </pc:spChg>
        <pc:spChg chg="add mod">
          <ac:chgData name="Jorg Liebeherr" userId="4e70e616cda3882f" providerId="LiveId" clId="{E3E11922-061F-0848-A4D0-88EA4CE4DAAF}" dt="2020-09-23T23:45:44.407" v="7107"/>
          <ac:spMkLst>
            <pc:docMk/>
            <pc:sldMk cId="3210588159" sldId="287"/>
            <ac:spMk id="3" creationId="{8F0314EE-F7DD-2A43-AF31-B22CF3002BC9}"/>
          </ac:spMkLst>
        </pc:spChg>
        <pc:spChg chg="add del mod">
          <ac:chgData name="Jorg Liebeherr" userId="4e70e616cda3882f" providerId="LiveId" clId="{E3E11922-061F-0848-A4D0-88EA4CE4DAAF}" dt="2020-09-23T23:45:39.892" v="7106"/>
          <ac:spMkLst>
            <pc:docMk/>
            <pc:sldMk cId="3210588159" sldId="287"/>
            <ac:spMk id="5" creationId="{E84D42EE-7B6B-DF4E-8A75-57C2D2E2A4E8}"/>
          </ac:spMkLst>
        </pc:spChg>
      </pc:sldChg>
      <pc:sldChg chg="del">
        <pc:chgData name="Jorg Liebeherr" userId="4e70e616cda3882f" providerId="LiveId" clId="{E3E11922-061F-0848-A4D0-88EA4CE4DAAF}" dt="2020-09-21T18:56:50.116" v="503" actId="2696"/>
        <pc:sldMkLst>
          <pc:docMk/>
          <pc:sldMk cId="526686812" sldId="288"/>
        </pc:sldMkLst>
      </pc:sldChg>
      <pc:sldChg chg="addSp delSp modSp add del">
        <pc:chgData name="Jorg Liebeherr" userId="4e70e616cda3882f" providerId="LiveId" clId="{E3E11922-061F-0848-A4D0-88EA4CE4DAAF}" dt="2020-09-21T20:27:43.456" v="678" actId="2696"/>
        <pc:sldMkLst>
          <pc:docMk/>
          <pc:sldMk cId="1866333898" sldId="288"/>
        </pc:sldMkLst>
        <pc:spChg chg="add mod">
          <ac:chgData name="Jorg Liebeherr" userId="4e70e616cda3882f" providerId="LiveId" clId="{E3E11922-061F-0848-A4D0-88EA4CE4DAAF}" dt="2020-09-21T18:58:49.952" v="556"/>
          <ac:spMkLst>
            <pc:docMk/>
            <pc:sldMk cId="1866333898" sldId="288"/>
            <ac:spMk id="2" creationId="{38BD43D1-3E05-DF4B-A71A-C12533DCD53B}"/>
          </ac:spMkLst>
        </pc:spChg>
        <pc:spChg chg="del">
          <ac:chgData name="Jorg Liebeherr" userId="4e70e616cda3882f" providerId="LiveId" clId="{E3E11922-061F-0848-A4D0-88EA4CE4DAAF}" dt="2020-09-21T18:58:45.285" v="555"/>
          <ac:spMkLst>
            <pc:docMk/>
            <pc:sldMk cId="1866333898" sldId="288"/>
            <ac:spMk id="17409" creationId="{CB58F1B0-7F98-6C41-86AF-DCCDBCDC0729}"/>
          </ac:spMkLst>
        </pc:spChg>
        <pc:spChg chg="mod">
          <ac:chgData name="Jorg Liebeherr" userId="4e70e616cda3882f" providerId="LiveId" clId="{E3E11922-061F-0848-A4D0-88EA4CE4DAAF}" dt="2020-09-21T18:56:59.846" v="523" actId="27636"/>
          <ac:spMkLst>
            <pc:docMk/>
            <pc:sldMk cId="1866333898" sldId="288"/>
            <ac:spMk id="17410" creationId="{9D64CFD0-A692-D14A-916B-EDEB7297FD42}"/>
          </ac:spMkLst>
        </pc:spChg>
      </pc:sldChg>
      <pc:sldChg chg="addSp delSp modSp add">
        <pc:chgData name="Jorg Liebeherr" userId="4e70e616cda3882f" providerId="LiveId" clId="{E3E11922-061F-0848-A4D0-88EA4CE4DAAF}" dt="2020-09-23T23:45:44.407" v="7107"/>
        <pc:sldMkLst>
          <pc:docMk/>
          <pc:sldMk cId="1038862380" sldId="302"/>
        </pc:sldMkLst>
        <pc:spChg chg="add del mod">
          <ac:chgData name="Jorg Liebeherr" userId="4e70e616cda3882f" providerId="LiveId" clId="{E3E11922-061F-0848-A4D0-88EA4CE4DAAF}" dt="2020-09-23T23:45:39.892" v="7106"/>
          <ac:spMkLst>
            <pc:docMk/>
            <pc:sldMk cId="1038862380" sldId="302"/>
            <ac:spMk id="2" creationId="{85A7C3BE-DBAD-A840-B033-D2BD3ABF44BE}"/>
          </ac:spMkLst>
        </pc:spChg>
        <pc:spChg chg="add mod">
          <ac:chgData name="Jorg Liebeherr" userId="4e70e616cda3882f" providerId="LiveId" clId="{E3E11922-061F-0848-A4D0-88EA4CE4DAAF}" dt="2020-09-23T23:45:44.407" v="7107"/>
          <ac:spMkLst>
            <pc:docMk/>
            <pc:sldMk cId="1038862380" sldId="302"/>
            <ac:spMk id="3" creationId="{4BFC4337-9D7E-6749-B490-13E2A974DD53}"/>
          </ac:spMkLst>
        </pc:spChg>
        <pc:spChg chg="del">
          <ac:chgData name="Jorg Liebeherr" userId="4e70e616cda3882f" providerId="LiveId" clId="{E3E11922-061F-0848-A4D0-88EA4CE4DAAF}" dt="2020-09-21T18:58:45.285" v="555"/>
          <ac:spMkLst>
            <pc:docMk/>
            <pc:sldMk cId="1038862380" sldId="302"/>
            <ac:spMk id="30721" creationId="{EE0E7861-AC20-B54B-9E9C-FA90B9BEA2DF}"/>
          </ac:spMkLst>
        </pc:spChg>
        <pc:spChg chg="mod">
          <ac:chgData name="Jorg Liebeherr" userId="4e70e616cda3882f" providerId="LiveId" clId="{E3E11922-061F-0848-A4D0-88EA4CE4DAAF}" dt="2020-09-22T00:11:23.570" v="1792" actId="20577"/>
          <ac:spMkLst>
            <pc:docMk/>
            <pc:sldMk cId="1038862380" sldId="302"/>
            <ac:spMk id="30722" creationId="{8BCACB24-DAE2-0842-B661-F9FCE024497F}"/>
          </ac:spMkLst>
        </pc:spChg>
        <pc:spChg chg="del mod">
          <ac:chgData name="Jorg Liebeherr" userId="4e70e616cda3882f" providerId="LiveId" clId="{E3E11922-061F-0848-A4D0-88EA4CE4DAAF}" dt="2020-09-22T18:32:08.014" v="2883" actId="478"/>
          <ac:spMkLst>
            <pc:docMk/>
            <pc:sldMk cId="1038862380" sldId="302"/>
            <ac:spMk id="30724" creationId="{F959F92A-0307-954D-9D29-615DC03F4202}"/>
          </ac:spMkLst>
        </pc:spChg>
        <pc:spChg chg="mod">
          <ac:chgData name="Jorg Liebeherr" userId="4e70e616cda3882f" providerId="LiveId" clId="{E3E11922-061F-0848-A4D0-88EA4CE4DAAF}" dt="2020-09-21T23:56:59.663" v="1101" actId="207"/>
          <ac:spMkLst>
            <pc:docMk/>
            <pc:sldMk cId="1038862380" sldId="302"/>
            <ac:spMk id="30725" creationId="{6BDD8BCC-BCBA-3A43-AE32-2347547971A6}"/>
          </ac:spMkLst>
        </pc:spChg>
        <pc:graphicFrameChg chg="mod">
          <ac:chgData name="Jorg Liebeherr" userId="4e70e616cda3882f" providerId="LiveId" clId="{E3E11922-061F-0848-A4D0-88EA4CE4DAAF}" dt="2020-09-21T23:51:28.039" v="1075" actId="1076"/>
          <ac:graphicFrameMkLst>
            <pc:docMk/>
            <pc:sldMk cId="1038862380" sldId="302"/>
            <ac:graphicFrameMk id="30723" creationId="{45073D9B-6955-6E47-8894-C382A5DA1720}"/>
          </ac:graphicFrameMkLst>
        </pc:graphicFrameChg>
      </pc:sldChg>
      <pc:sldChg chg="addSp delSp modSp add">
        <pc:chgData name="Jorg Liebeherr" userId="4e70e616cda3882f" providerId="LiveId" clId="{E3E11922-061F-0848-A4D0-88EA4CE4DAAF}" dt="2020-09-23T23:45:44.407" v="7107"/>
        <pc:sldMkLst>
          <pc:docMk/>
          <pc:sldMk cId="698224850" sldId="303"/>
        </pc:sldMkLst>
        <pc:spChg chg="add del mod">
          <ac:chgData name="Jorg Liebeherr" userId="4e70e616cda3882f" providerId="LiveId" clId="{E3E11922-061F-0848-A4D0-88EA4CE4DAAF}" dt="2020-09-23T23:45:39.892" v="7106"/>
          <ac:spMkLst>
            <pc:docMk/>
            <pc:sldMk cId="698224850" sldId="303"/>
            <ac:spMk id="2" creationId="{180C0D4F-6022-1844-B73E-90409623DFB7}"/>
          </ac:spMkLst>
        </pc:spChg>
        <pc:spChg chg="add mod">
          <ac:chgData name="Jorg Liebeherr" userId="4e70e616cda3882f" providerId="LiveId" clId="{E3E11922-061F-0848-A4D0-88EA4CE4DAAF}" dt="2020-09-23T21:06:37.937" v="3446" actId="20577"/>
          <ac:spMkLst>
            <pc:docMk/>
            <pc:sldMk cId="698224850" sldId="303"/>
            <ac:spMk id="3" creationId="{C99AD6DD-CC39-5B42-B1BE-E73F358DE6FA}"/>
          </ac:spMkLst>
        </pc:spChg>
        <pc:spChg chg="add mod">
          <ac:chgData name="Jorg Liebeherr" userId="4e70e616cda3882f" providerId="LiveId" clId="{E3E11922-061F-0848-A4D0-88EA4CE4DAAF}" dt="2020-09-23T23:45:44.407" v="7107"/>
          <ac:spMkLst>
            <pc:docMk/>
            <pc:sldMk cId="698224850" sldId="303"/>
            <ac:spMk id="4" creationId="{B7374A37-D7B9-5740-AB6D-A75FA8E2EB8E}"/>
          </ac:spMkLst>
        </pc:spChg>
        <pc:spChg chg="del">
          <ac:chgData name="Jorg Liebeherr" userId="4e70e616cda3882f" providerId="LiveId" clId="{E3E11922-061F-0848-A4D0-88EA4CE4DAAF}" dt="2020-09-21T18:58:45.285" v="555"/>
          <ac:spMkLst>
            <pc:docMk/>
            <pc:sldMk cId="698224850" sldId="303"/>
            <ac:spMk id="31745" creationId="{9F843ECA-CD93-534C-BDC0-8DD64B5ED1FB}"/>
          </ac:spMkLst>
        </pc:spChg>
        <pc:spChg chg="mod">
          <ac:chgData name="Jorg Liebeherr" userId="4e70e616cda3882f" providerId="LiveId" clId="{E3E11922-061F-0848-A4D0-88EA4CE4DAAF}" dt="2020-09-22T00:11:20.265" v="1791" actId="20577"/>
          <ac:spMkLst>
            <pc:docMk/>
            <pc:sldMk cId="698224850" sldId="303"/>
            <ac:spMk id="31746" creationId="{A8170F8D-D520-4941-B4D7-B93C79A4E3F8}"/>
          </ac:spMkLst>
        </pc:spChg>
        <pc:spChg chg="del mod">
          <ac:chgData name="Jorg Liebeherr" userId="4e70e616cda3882f" providerId="LiveId" clId="{E3E11922-061F-0848-A4D0-88EA4CE4DAAF}" dt="2020-09-21T23:58:03.332" v="1110" actId="478"/>
          <ac:spMkLst>
            <pc:docMk/>
            <pc:sldMk cId="698224850" sldId="303"/>
            <ac:spMk id="31747" creationId="{036F754D-7B9E-6143-B1EE-557B9561407A}"/>
          </ac:spMkLst>
        </pc:spChg>
        <pc:graphicFrameChg chg="mod">
          <ac:chgData name="Jorg Liebeherr" userId="4e70e616cda3882f" providerId="LiveId" clId="{E3E11922-061F-0848-A4D0-88EA4CE4DAAF}" dt="2020-09-21T23:58:36.300" v="1127" actId="1076"/>
          <ac:graphicFrameMkLst>
            <pc:docMk/>
            <pc:sldMk cId="698224850" sldId="303"/>
            <ac:graphicFrameMk id="31748" creationId="{0095EFE4-26A1-7047-A569-BBD844922785}"/>
          </ac:graphicFrameMkLst>
        </pc:graphicFrameChg>
      </pc:sldChg>
      <pc:sldChg chg="addSp delSp modSp add">
        <pc:chgData name="Jorg Liebeherr" userId="4e70e616cda3882f" providerId="LiveId" clId="{E3E11922-061F-0848-A4D0-88EA4CE4DAAF}" dt="2020-09-23T23:45:44.407" v="7107"/>
        <pc:sldMkLst>
          <pc:docMk/>
          <pc:sldMk cId="932845777" sldId="304"/>
        </pc:sldMkLst>
        <pc:spChg chg="add del mod">
          <ac:chgData name="Jorg Liebeherr" userId="4e70e616cda3882f" providerId="LiveId" clId="{E3E11922-061F-0848-A4D0-88EA4CE4DAAF}" dt="2020-09-23T23:45:39.892" v="7106"/>
          <ac:spMkLst>
            <pc:docMk/>
            <pc:sldMk cId="932845777" sldId="304"/>
            <ac:spMk id="2" creationId="{01364A39-97E7-C346-8C7B-30847B423A4A}"/>
          </ac:spMkLst>
        </pc:spChg>
        <pc:spChg chg="add mod">
          <ac:chgData name="Jorg Liebeherr" userId="4e70e616cda3882f" providerId="LiveId" clId="{E3E11922-061F-0848-A4D0-88EA4CE4DAAF}" dt="2020-09-23T23:45:44.407" v="7107"/>
          <ac:spMkLst>
            <pc:docMk/>
            <pc:sldMk cId="932845777" sldId="304"/>
            <ac:spMk id="3" creationId="{E909A220-3A3D-5B4B-835C-1E1EBA63C932}"/>
          </ac:spMkLst>
        </pc:spChg>
        <pc:spChg chg="del">
          <ac:chgData name="Jorg Liebeherr" userId="4e70e616cda3882f" providerId="LiveId" clId="{E3E11922-061F-0848-A4D0-88EA4CE4DAAF}" dt="2020-09-21T18:58:45.285" v="555"/>
          <ac:spMkLst>
            <pc:docMk/>
            <pc:sldMk cId="932845777" sldId="304"/>
            <ac:spMk id="32769" creationId="{10398CDC-B98F-4841-83F3-16EC6EC58B19}"/>
          </ac:spMkLst>
        </pc:spChg>
        <pc:spChg chg="mod">
          <ac:chgData name="Jorg Liebeherr" userId="4e70e616cda3882f" providerId="LiveId" clId="{E3E11922-061F-0848-A4D0-88EA4CE4DAAF}" dt="2020-09-22T00:11:16.674" v="1790" actId="20577"/>
          <ac:spMkLst>
            <pc:docMk/>
            <pc:sldMk cId="932845777" sldId="304"/>
            <ac:spMk id="32770" creationId="{154113AB-A278-014F-BCC3-24D0032AFB1F}"/>
          </ac:spMkLst>
        </pc:spChg>
        <pc:spChg chg="mod">
          <ac:chgData name="Jorg Liebeherr" userId="4e70e616cda3882f" providerId="LiveId" clId="{E3E11922-061F-0848-A4D0-88EA4CE4DAAF}" dt="2020-09-22T18:19:34.180" v="2864" actId="20577"/>
          <ac:spMkLst>
            <pc:docMk/>
            <pc:sldMk cId="932845777" sldId="304"/>
            <ac:spMk id="32772" creationId="{7320C0F0-CFEB-8F45-AF7B-89BBC2577F72}"/>
          </ac:spMkLst>
        </pc:spChg>
        <pc:spChg chg="mod">
          <ac:chgData name="Jorg Liebeherr" userId="4e70e616cda3882f" providerId="LiveId" clId="{E3E11922-061F-0848-A4D0-88EA4CE4DAAF}" dt="2020-09-22T00:02:46.868" v="1276" actId="14100"/>
          <ac:spMkLst>
            <pc:docMk/>
            <pc:sldMk cId="932845777" sldId="304"/>
            <ac:spMk id="142339" creationId="{2105BA42-EFB1-4E43-B9CA-3C690068273F}"/>
          </ac:spMkLst>
        </pc:spChg>
        <pc:graphicFrameChg chg="mod">
          <ac:chgData name="Jorg Liebeherr" userId="4e70e616cda3882f" providerId="LiveId" clId="{E3E11922-061F-0848-A4D0-88EA4CE4DAAF}" dt="2020-09-22T00:02:49.212" v="1277" actId="1076"/>
          <ac:graphicFrameMkLst>
            <pc:docMk/>
            <pc:sldMk cId="932845777" sldId="304"/>
            <ac:graphicFrameMk id="32773" creationId="{FED521CD-8CBB-F243-958A-9A9D8E91C8A2}"/>
          </ac:graphicFrameMkLst>
        </pc:graphicFrameChg>
      </pc:sldChg>
      <pc:sldChg chg="del">
        <pc:chgData name="Jorg Liebeherr" userId="4e70e616cda3882f" providerId="LiveId" clId="{E3E11922-061F-0848-A4D0-88EA4CE4DAAF}" dt="2020-09-21T18:56:50.402" v="519" actId="2696"/>
        <pc:sldMkLst>
          <pc:docMk/>
          <pc:sldMk cId="1076594199" sldId="319"/>
        </pc:sldMkLst>
      </pc:sldChg>
      <pc:sldChg chg="del">
        <pc:chgData name="Jorg Liebeherr" userId="4e70e616cda3882f" providerId="LiveId" clId="{E3E11922-061F-0848-A4D0-88EA4CE4DAAF}" dt="2020-09-21T18:56:50.415" v="520" actId="2696"/>
        <pc:sldMkLst>
          <pc:docMk/>
          <pc:sldMk cId="4223521168" sldId="320"/>
        </pc:sldMkLst>
      </pc:sldChg>
      <pc:sldChg chg="add del">
        <pc:chgData name="Jorg Liebeherr" userId="4e70e616cda3882f" providerId="LiveId" clId="{E3E11922-061F-0848-A4D0-88EA4CE4DAAF}" dt="2020-09-21T18:57:24.645" v="539" actId="2696"/>
        <pc:sldMkLst>
          <pc:docMk/>
          <pc:sldMk cId="362850067" sldId="322"/>
        </pc:sldMkLst>
      </pc:sldChg>
      <pc:sldChg chg="addSp delSp modSp add">
        <pc:chgData name="Jorg Liebeherr" userId="4e70e616cda3882f" providerId="LiveId" clId="{E3E11922-061F-0848-A4D0-88EA4CE4DAAF}" dt="2020-09-23T23:45:44.407" v="7107"/>
        <pc:sldMkLst>
          <pc:docMk/>
          <pc:sldMk cId="2128708472" sldId="322"/>
        </pc:sldMkLst>
        <pc:spChg chg="add del mod">
          <ac:chgData name="Jorg Liebeherr" userId="4e70e616cda3882f" providerId="LiveId" clId="{E3E11922-061F-0848-A4D0-88EA4CE4DAAF}" dt="2020-09-23T23:45:39.892" v="7106"/>
          <ac:spMkLst>
            <pc:docMk/>
            <pc:sldMk cId="2128708472" sldId="322"/>
            <ac:spMk id="2" creationId="{E9F5CCCB-1A13-6B42-BD67-1FD26A558639}"/>
          </ac:spMkLst>
        </pc:spChg>
        <pc:spChg chg="add mod">
          <ac:chgData name="Jorg Liebeherr" userId="4e70e616cda3882f" providerId="LiveId" clId="{E3E11922-061F-0848-A4D0-88EA4CE4DAAF}" dt="2020-09-23T23:45:44.407" v="7107"/>
          <ac:spMkLst>
            <pc:docMk/>
            <pc:sldMk cId="2128708472" sldId="322"/>
            <ac:spMk id="3" creationId="{131D75A9-FB18-4145-85D1-C76261A6D4AA}"/>
          </ac:spMkLst>
        </pc:spChg>
        <pc:spChg chg="del">
          <ac:chgData name="Jorg Liebeherr" userId="4e70e616cda3882f" providerId="LiveId" clId="{E3E11922-061F-0848-A4D0-88EA4CE4DAAF}" dt="2020-09-21T18:58:45.285" v="555"/>
          <ac:spMkLst>
            <pc:docMk/>
            <pc:sldMk cId="2128708472" sldId="322"/>
            <ac:spMk id="20481" creationId="{8394D26B-34B5-474A-B811-20C647B79BC0}"/>
          </ac:spMkLst>
        </pc:spChg>
        <pc:spChg chg="mod">
          <ac:chgData name="Jorg Liebeherr" userId="4e70e616cda3882f" providerId="LiveId" clId="{E3E11922-061F-0848-A4D0-88EA4CE4DAAF}" dt="2020-09-22T00:12:40.260" v="1866" actId="20577"/>
          <ac:spMkLst>
            <pc:docMk/>
            <pc:sldMk cId="2128708472" sldId="322"/>
            <ac:spMk id="20482" creationId="{74E73A30-787B-E34B-A2F5-F4C6E74704D9}"/>
          </ac:spMkLst>
        </pc:spChg>
        <pc:spChg chg="mod">
          <ac:chgData name="Jorg Liebeherr" userId="4e70e616cda3882f" providerId="LiveId" clId="{E3E11922-061F-0848-A4D0-88EA4CE4DAAF}" dt="2020-09-22T00:14:39.517" v="2092" actId="404"/>
          <ac:spMkLst>
            <pc:docMk/>
            <pc:sldMk cId="2128708472" sldId="322"/>
            <ac:spMk id="20483" creationId="{B7812786-FCDC-7643-9BDC-CBC65CCB82C6}"/>
          </ac:spMkLst>
        </pc:spChg>
        <pc:graphicFrameChg chg="mod">
          <ac:chgData name="Jorg Liebeherr" userId="4e70e616cda3882f" providerId="LiveId" clId="{E3E11922-061F-0848-A4D0-88EA4CE4DAAF}" dt="2020-09-22T00:14:42.519" v="2093" actId="1076"/>
          <ac:graphicFrameMkLst>
            <pc:docMk/>
            <pc:sldMk cId="2128708472" sldId="322"/>
            <ac:graphicFrameMk id="20484" creationId="{E3D19B5A-28D7-4347-8CB0-29F6623A84A0}"/>
          </ac:graphicFrameMkLst>
        </pc:graphicFrameChg>
      </pc:sldChg>
      <pc:sldChg chg="addSp delSp modSp add del">
        <pc:chgData name="Jorg Liebeherr" userId="4e70e616cda3882f" providerId="LiveId" clId="{E3E11922-061F-0848-A4D0-88EA4CE4DAAF}" dt="2020-09-22T18:08:56.635" v="2699" actId="2696"/>
        <pc:sldMkLst>
          <pc:docMk/>
          <pc:sldMk cId="1920110181" sldId="323"/>
        </pc:sldMkLst>
        <pc:spChg chg="add mod">
          <ac:chgData name="Jorg Liebeherr" userId="4e70e616cda3882f" providerId="LiveId" clId="{E3E11922-061F-0848-A4D0-88EA4CE4DAAF}" dt="2020-09-21T18:58:49.952" v="556"/>
          <ac:spMkLst>
            <pc:docMk/>
            <pc:sldMk cId="1920110181" sldId="323"/>
            <ac:spMk id="2" creationId="{12F2ADF1-FC3E-1E40-9A5E-4D275F9BCA7C}"/>
          </ac:spMkLst>
        </pc:spChg>
        <pc:spChg chg="del">
          <ac:chgData name="Jorg Liebeherr" userId="4e70e616cda3882f" providerId="LiveId" clId="{E3E11922-061F-0848-A4D0-88EA4CE4DAAF}" dt="2020-09-21T18:58:45.285" v="555"/>
          <ac:spMkLst>
            <pc:docMk/>
            <pc:sldMk cId="1920110181" sldId="323"/>
            <ac:spMk id="25601" creationId="{FB96188A-5AED-4C41-A7DF-411567B47996}"/>
          </ac:spMkLst>
        </pc:spChg>
        <pc:spChg chg="mod">
          <ac:chgData name="Jorg Liebeherr" userId="4e70e616cda3882f" providerId="LiveId" clId="{E3E11922-061F-0848-A4D0-88EA4CE4DAAF}" dt="2020-09-22T00:15:57.736" v="2117"/>
          <ac:spMkLst>
            <pc:docMk/>
            <pc:sldMk cId="1920110181" sldId="323"/>
            <ac:spMk id="25602" creationId="{21E9A482-29F7-4041-854A-23D3BFFAEF76}"/>
          </ac:spMkLst>
        </pc:spChg>
        <pc:spChg chg="mod">
          <ac:chgData name="Jorg Liebeherr" userId="4e70e616cda3882f" providerId="LiveId" clId="{E3E11922-061F-0848-A4D0-88EA4CE4DAAF}" dt="2020-09-22T18:02:42.936" v="2617"/>
          <ac:spMkLst>
            <pc:docMk/>
            <pc:sldMk cId="1920110181" sldId="323"/>
            <ac:spMk id="25603" creationId="{40A10044-8A69-9549-94A7-9B38654486BF}"/>
          </ac:spMkLst>
        </pc:spChg>
      </pc:sldChg>
      <pc:sldChg chg="addSp delSp modSp add">
        <pc:chgData name="Jorg Liebeherr" userId="4e70e616cda3882f" providerId="LiveId" clId="{E3E11922-061F-0848-A4D0-88EA4CE4DAAF}" dt="2020-09-24T13:02:40.500" v="7157" actId="1036"/>
        <pc:sldMkLst>
          <pc:docMk/>
          <pc:sldMk cId="257574138" sldId="324"/>
        </pc:sldMkLst>
        <pc:spChg chg="add del mod">
          <ac:chgData name="Jorg Liebeherr" userId="4e70e616cda3882f" providerId="LiveId" clId="{E3E11922-061F-0848-A4D0-88EA4CE4DAAF}" dt="2020-09-23T23:45:39.892" v="7106"/>
          <ac:spMkLst>
            <pc:docMk/>
            <pc:sldMk cId="257574138" sldId="324"/>
            <ac:spMk id="2" creationId="{04D7EEDE-A177-DE4D-BDFB-1609EFFE405B}"/>
          </ac:spMkLst>
        </pc:spChg>
        <pc:spChg chg="add mod">
          <ac:chgData name="Jorg Liebeherr" userId="4e70e616cda3882f" providerId="LiveId" clId="{E3E11922-061F-0848-A4D0-88EA4CE4DAAF}" dt="2020-09-23T23:45:44.407" v="7107"/>
          <ac:spMkLst>
            <pc:docMk/>
            <pc:sldMk cId="257574138" sldId="324"/>
            <ac:spMk id="4" creationId="{30B79882-3D64-8C4A-A281-515604915467}"/>
          </ac:spMkLst>
        </pc:spChg>
        <pc:spChg chg="del">
          <ac:chgData name="Jorg Liebeherr" userId="4e70e616cda3882f" providerId="LiveId" clId="{E3E11922-061F-0848-A4D0-88EA4CE4DAAF}" dt="2020-09-21T18:58:45.285" v="555"/>
          <ac:spMkLst>
            <pc:docMk/>
            <pc:sldMk cId="257574138" sldId="324"/>
            <ac:spMk id="29697" creationId="{1ECB94F9-9B23-D74D-AD45-916A2C18E181}"/>
          </ac:spMkLst>
        </pc:spChg>
        <pc:spChg chg="mod">
          <ac:chgData name="Jorg Liebeherr" userId="4e70e616cda3882f" providerId="LiveId" clId="{E3E11922-061F-0848-A4D0-88EA4CE4DAAF}" dt="2020-09-22T00:15:05.176" v="2103" actId="20577"/>
          <ac:spMkLst>
            <pc:docMk/>
            <pc:sldMk cId="257574138" sldId="324"/>
            <ac:spMk id="29698" creationId="{1E5B0494-9395-C249-B46A-469C1A511AFC}"/>
          </ac:spMkLst>
        </pc:spChg>
        <pc:spChg chg="mod">
          <ac:chgData name="Jorg Liebeherr" userId="4e70e616cda3882f" providerId="LiveId" clId="{E3E11922-061F-0848-A4D0-88EA4CE4DAAF}" dt="2020-09-24T13:02:25.252" v="7148" actId="20577"/>
          <ac:spMkLst>
            <pc:docMk/>
            <pc:sldMk cId="257574138" sldId="324"/>
            <ac:spMk id="29699" creationId="{8DBE5E40-637D-1142-8CC2-97D9E0870DA0}"/>
          </ac:spMkLst>
        </pc:spChg>
        <pc:spChg chg="mod">
          <ac:chgData name="Jorg Liebeherr" userId="4e70e616cda3882f" providerId="LiveId" clId="{E3E11922-061F-0848-A4D0-88EA4CE4DAAF}" dt="2020-09-21T23:30:29.281" v="957"/>
          <ac:spMkLst>
            <pc:docMk/>
            <pc:sldMk cId="257574138" sldId="324"/>
            <ac:spMk id="29700" creationId="{71C823A8-2184-C04C-B284-F9959D00978E}"/>
          </ac:spMkLst>
        </pc:spChg>
        <pc:graphicFrameChg chg="add mod modGraphic">
          <ac:chgData name="Jorg Liebeherr" userId="4e70e616cda3882f" providerId="LiveId" clId="{E3E11922-061F-0848-A4D0-88EA4CE4DAAF}" dt="2020-09-24T13:02:40.500" v="7157" actId="1036"/>
          <ac:graphicFrameMkLst>
            <pc:docMk/>
            <pc:sldMk cId="257574138" sldId="324"/>
            <ac:graphicFrameMk id="3" creationId="{F17B6A70-8CD1-DF41-98D7-428839114380}"/>
          </ac:graphicFrameMkLst>
        </pc:graphicFrameChg>
      </pc:sldChg>
      <pc:sldChg chg="addSp delSp modSp add del">
        <pc:chgData name="Jorg Liebeherr" userId="4e70e616cda3882f" providerId="LiveId" clId="{E3E11922-061F-0848-A4D0-88EA4CE4DAAF}" dt="2020-09-22T18:08:57.990" v="2700" actId="2696"/>
        <pc:sldMkLst>
          <pc:docMk/>
          <pc:sldMk cId="2144564238" sldId="325"/>
        </pc:sldMkLst>
        <pc:spChg chg="add mod">
          <ac:chgData name="Jorg Liebeherr" userId="4e70e616cda3882f" providerId="LiveId" clId="{E3E11922-061F-0848-A4D0-88EA4CE4DAAF}" dt="2020-09-21T18:58:49.952" v="556"/>
          <ac:spMkLst>
            <pc:docMk/>
            <pc:sldMk cId="2144564238" sldId="325"/>
            <ac:spMk id="2" creationId="{00EA8F0E-AD2B-0648-9B73-085D1D1F7219}"/>
          </ac:spMkLst>
        </pc:spChg>
        <pc:spChg chg="del">
          <ac:chgData name="Jorg Liebeherr" userId="4e70e616cda3882f" providerId="LiveId" clId="{E3E11922-061F-0848-A4D0-88EA4CE4DAAF}" dt="2020-09-21T18:58:45.285" v="555"/>
          <ac:spMkLst>
            <pc:docMk/>
            <pc:sldMk cId="2144564238" sldId="325"/>
            <ac:spMk id="26625" creationId="{F97BD9EF-7200-D945-B52A-2CA98EBB1DF0}"/>
          </ac:spMkLst>
        </pc:spChg>
        <pc:spChg chg="mod">
          <ac:chgData name="Jorg Liebeherr" userId="4e70e616cda3882f" providerId="LiveId" clId="{E3E11922-061F-0848-A4D0-88EA4CE4DAAF}" dt="2020-09-22T00:15:55.727" v="2116"/>
          <ac:spMkLst>
            <pc:docMk/>
            <pc:sldMk cId="2144564238" sldId="325"/>
            <ac:spMk id="26626" creationId="{5FBADC6C-142B-8C45-A7AB-903F88E1CB3B}"/>
          </ac:spMkLst>
        </pc:spChg>
        <pc:spChg chg="mod">
          <ac:chgData name="Jorg Liebeherr" userId="4e70e616cda3882f" providerId="LiveId" clId="{E3E11922-061F-0848-A4D0-88EA4CE4DAAF}" dt="2020-09-22T18:05:48.547" v="2655"/>
          <ac:spMkLst>
            <pc:docMk/>
            <pc:sldMk cId="2144564238" sldId="325"/>
            <ac:spMk id="26627" creationId="{63EA6D30-9DBC-3244-8880-7E93F1848AFF}"/>
          </ac:spMkLst>
        </pc:spChg>
      </pc:sldChg>
      <pc:sldChg chg="addSp delSp modSp add">
        <pc:chgData name="Jorg Liebeherr" userId="4e70e616cda3882f" providerId="LiveId" clId="{E3E11922-061F-0848-A4D0-88EA4CE4DAAF}" dt="2020-09-23T23:45:44.407" v="7107"/>
        <pc:sldMkLst>
          <pc:docMk/>
          <pc:sldMk cId="454172738" sldId="326"/>
        </pc:sldMkLst>
        <pc:spChg chg="add del mod">
          <ac:chgData name="Jorg Liebeherr" userId="4e70e616cda3882f" providerId="LiveId" clId="{E3E11922-061F-0848-A4D0-88EA4CE4DAAF}" dt="2020-09-23T23:45:39.892" v="7106"/>
          <ac:spMkLst>
            <pc:docMk/>
            <pc:sldMk cId="454172738" sldId="326"/>
            <ac:spMk id="2" creationId="{BB2CE13F-8DD1-674B-8AC1-E255398C974E}"/>
          </ac:spMkLst>
        </pc:spChg>
        <pc:spChg chg="add mod">
          <ac:chgData name="Jorg Liebeherr" userId="4e70e616cda3882f" providerId="LiveId" clId="{E3E11922-061F-0848-A4D0-88EA4CE4DAAF}" dt="2020-09-23T23:45:44.407" v="7107"/>
          <ac:spMkLst>
            <pc:docMk/>
            <pc:sldMk cId="454172738" sldId="326"/>
            <ac:spMk id="3" creationId="{03E02AF0-BD28-894C-836F-D9723A6D83DC}"/>
          </ac:spMkLst>
        </pc:spChg>
        <pc:spChg chg="add mod">
          <ac:chgData name="Jorg Liebeherr" userId="4e70e616cda3882f" providerId="LiveId" clId="{E3E11922-061F-0848-A4D0-88EA4CE4DAAF}" dt="2020-09-23T21:08:43.614" v="3508" actId="20577"/>
          <ac:spMkLst>
            <pc:docMk/>
            <pc:sldMk cId="454172738" sldId="326"/>
            <ac:spMk id="7" creationId="{C839F480-8DC7-FE40-82FD-A0317B761941}"/>
          </ac:spMkLst>
        </pc:spChg>
        <pc:spChg chg="del">
          <ac:chgData name="Jorg Liebeherr" userId="4e70e616cda3882f" providerId="LiveId" clId="{E3E11922-061F-0848-A4D0-88EA4CE4DAAF}" dt="2020-09-21T18:58:45.285" v="555"/>
          <ac:spMkLst>
            <pc:docMk/>
            <pc:sldMk cId="454172738" sldId="326"/>
            <ac:spMk id="33793" creationId="{B808C520-B2C3-A34C-AC07-4AE23CCA4889}"/>
          </ac:spMkLst>
        </pc:spChg>
        <pc:spChg chg="mod">
          <ac:chgData name="Jorg Liebeherr" userId="4e70e616cda3882f" providerId="LiveId" clId="{E3E11922-061F-0848-A4D0-88EA4CE4DAAF}" dt="2020-09-22T00:11:11.937" v="1789" actId="20577"/>
          <ac:spMkLst>
            <pc:docMk/>
            <pc:sldMk cId="454172738" sldId="326"/>
            <ac:spMk id="33794" creationId="{4287D0A7-1DA8-A849-BFF6-A3D78FD52268}"/>
          </ac:spMkLst>
        </pc:spChg>
        <pc:spChg chg="del mod">
          <ac:chgData name="Jorg Liebeherr" userId="4e70e616cda3882f" providerId="LiveId" clId="{E3E11922-061F-0848-A4D0-88EA4CE4DAAF}" dt="2020-09-22T00:03:52.367" v="1305" actId="478"/>
          <ac:spMkLst>
            <pc:docMk/>
            <pc:sldMk cId="454172738" sldId="326"/>
            <ac:spMk id="33795" creationId="{AEA183A7-D569-EC4E-BC95-81BF838F2261}"/>
          </ac:spMkLst>
        </pc:spChg>
        <pc:graphicFrameChg chg="mod">
          <ac:chgData name="Jorg Liebeherr" userId="4e70e616cda3882f" providerId="LiveId" clId="{E3E11922-061F-0848-A4D0-88EA4CE4DAAF}" dt="2020-09-22T00:03:10.516" v="1283" actId="1076"/>
          <ac:graphicFrameMkLst>
            <pc:docMk/>
            <pc:sldMk cId="454172738" sldId="326"/>
            <ac:graphicFrameMk id="33796" creationId="{4A93251B-9F02-6948-BF30-23E64A4129FD}"/>
          </ac:graphicFrameMkLst>
        </pc:graphicFrameChg>
      </pc:sldChg>
      <pc:sldChg chg="addSp delSp modSp add">
        <pc:chgData name="Jorg Liebeherr" userId="4e70e616cda3882f" providerId="LiveId" clId="{E3E11922-061F-0848-A4D0-88EA4CE4DAAF}" dt="2020-09-23T23:45:44.407" v="7107"/>
        <pc:sldMkLst>
          <pc:docMk/>
          <pc:sldMk cId="1479118796" sldId="327"/>
        </pc:sldMkLst>
        <pc:spChg chg="add del mod">
          <ac:chgData name="Jorg Liebeherr" userId="4e70e616cda3882f" providerId="LiveId" clId="{E3E11922-061F-0848-A4D0-88EA4CE4DAAF}" dt="2020-09-23T23:45:39.892" v="7106"/>
          <ac:spMkLst>
            <pc:docMk/>
            <pc:sldMk cId="1479118796" sldId="327"/>
            <ac:spMk id="2" creationId="{310C932B-523A-BC43-891C-1C2C8E2721BA}"/>
          </ac:spMkLst>
        </pc:spChg>
        <pc:spChg chg="add mod">
          <ac:chgData name="Jorg Liebeherr" userId="4e70e616cda3882f" providerId="LiveId" clId="{E3E11922-061F-0848-A4D0-88EA4CE4DAAF}" dt="2020-09-23T23:45:44.407" v="7107"/>
          <ac:spMkLst>
            <pc:docMk/>
            <pc:sldMk cId="1479118796" sldId="327"/>
            <ac:spMk id="3" creationId="{9C09A7C6-597E-724C-8993-4F3CCD8C7644}"/>
          </ac:spMkLst>
        </pc:spChg>
        <pc:spChg chg="del">
          <ac:chgData name="Jorg Liebeherr" userId="4e70e616cda3882f" providerId="LiveId" clId="{E3E11922-061F-0848-A4D0-88EA4CE4DAAF}" dt="2020-09-21T18:58:45.285" v="555"/>
          <ac:spMkLst>
            <pc:docMk/>
            <pc:sldMk cId="1479118796" sldId="327"/>
            <ac:spMk id="34817" creationId="{2439EAE3-76FE-ED4F-9322-4EA040E4718E}"/>
          </ac:spMkLst>
        </pc:spChg>
        <pc:spChg chg="mod">
          <ac:chgData name="Jorg Liebeherr" userId="4e70e616cda3882f" providerId="LiveId" clId="{E3E11922-061F-0848-A4D0-88EA4CE4DAAF}" dt="2020-09-22T00:11:06.001" v="1783" actId="20577"/>
          <ac:spMkLst>
            <pc:docMk/>
            <pc:sldMk cId="1479118796" sldId="327"/>
            <ac:spMk id="34818" creationId="{CBE57BCB-1819-8E4D-8341-3EE5BE9F3214}"/>
          </ac:spMkLst>
        </pc:spChg>
        <pc:spChg chg="mod">
          <ac:chgData name="Jorg Liebeherr" userId="4e70e616cda3882f" providerId="LiveId" clId="{E3E11922-061F-0848-A4D0-88EA4CE4DAAF}" dt="2020-09-22T00:04:25.505" v="1318" actId="404"/>
          <ac:spMkLst>
            <pc:docMk/>
            <pc:sldMk cId="1479118796" sldId="327"/>
            <ac:spMk id="34819" creationId="{B6846E9E-5A76-B843-9EFB-3E5E93B92302}"/>
          </ac:spMkLst>
        </pc:spChg>
      </pc:sldChg>
      <pc:sldChg chg="addSp delSp modSp add">
        <pc:chgData name="Jorg Liebeherr" userId="4e70e616cda3882f" providerId="LiveId" clId="{E3E11922-061F-0848-A4D0-88EA4CE4DAAF}" dt="2020-09-23T23:45:44.407" v="7107"/>
        <pc:sldMkLst>
          <pc:docMk/>
          <pc:sldMk cId="3401900873" sldId="328"/>
        </pc:sldMkLst>
        <pc:spChg chg="add del mod">
          <ac:chgData name="Jorg Liebeherr" userId="4e70e616cda3882f" providerId="LiveId" clId="{E3E11922-061F-0848-A4D0-88EA4CE4DAAF}" dt="2020-09-23T23:45:39.892" v="7106"/>
          <ac:spMkLst>
            <pc:docMk/>
            <pc:sldMk cId="3401900873" sldId="328"/>
            <ac:spMk id="2" creationId="{C9D7BEB9-6870-AE4C-91F3-627E0B230B2F}"/>
          </ac:spMkLst>
        </pc:spChg>
        <pc:spChg chg="add mod">
          <ac:chgData name="Jorg Liebeherr" userId="4e70e616cda3882f" providerId="LiveId" clId="{E3E11922-061F-0848-A4D0-88EA4CE4DAAF}" dt="2020-09-23T23:45:44.407" v="7107"/>
          <ac:spMkLst>
            <pc:docMk/>
            <pc:sldMk cId="3401900873" sldId="328"/>
            <ac:spMk id="3" creationId="{62B24125-EC77-6040-9E32-34621944A04B}"/>
          </ac:spMkLst>
        </pc:spChg>
        <pc:spChg chg="del">
          <ac:chgData name="Jorg Liebeherr" userId="4e70e616cda3882f" providerId="LiveId" clId="{E3E11922-061F-0848-A4D0-88EA4CE4DAAF}" dt="2020-09-21T18:58:45.285" v="555"/>
          <ac:spMkLst>
            <pc:docMk/>
            <pc:sldMk cId="3401900873" sldId="328"/>
            <ac:spMk id="35841" creationId="{236597A4-D11F-CF48-B6AD-F677CBEB6887}"/>
          </ac:spMkLst>
        </pc:spChg>
        <pc:spChg chg="mod">
          <ac:chgData name="Jorg Liebeherr" userId="4e70e616cda3882f" providerId="LiveId" clId="{E3E11922-061F-0848-A4D0-88EA4CE4DAAF}" dt="2020-09-22T00:09:18.721" v="1742" actId="20577"/>
          <ac:spMkLst>
            <pc:docMk/>
            <pc:sldMk cId="3401900873" sldId="328"/>
            <ac:spMk id="35843" creationId="{03DCB349-6771-2D45-9B9E-E912432324B3}"/>
          </ac:spMkLst>
        </pc:spChg>
      </pc:sldChg>
      <pc:sldChg chg="addSp delSp modSp add">
        <pc:chgData name="Jorg Liebeherr" userId="4e70e616cda3882f" providerId="LiveId" clId="{E3E11922-061F-0848-A4D0-88EA4CE4DAAF}" dt="2020-09-23T23:45:44.407" v="7107"/>
        <pc:sldMkLst>
          <pc:docMk/>
          <pc:sldMk cId="274300226" sldId="330"/>
        </pc:sldMkLst>
        <pc:spChg chg="add del mod">
          <ac:chgData name="Jorg Liebeherr" userId="4e70e616cda3882f" providerId="LiveId" clId="{E3E11922-061F-0848-A4D0-88EA4CE4DAAF}" dt="2020-09-23T23:45:39.892" v="7106"/>
          <ac:spMkLst>
            <pc:docMk/>
            <pc:sldMk cId="274300226" sldId="330"/>
            <ac:spMk id="2" creationId="{535886A4-A3A2-9D41-B760-C025D4FA1D77}"/>
          </ac:spMkLst>
        </pc:spChg>
        <pc:spChg chg="add del mod">
          <ac:chgData name="Jorg Liebeherr" userId="4e70e616cda3882f" providerId="LiveId" clId="{E3E11922-061F-0848-A4D0-88EA4CE4DAAF}" dt="2020-09-22T18:30:25.740" v="2867"/>
          <ac:spMkLst>
            <pc:docMk/>
            <pc:sldMk cId="274300226" sldId="330"/>
            <ac:spMk id="3" creationId="{0F63B24A-D087-C84B-B539-6F6E888E7F8C}"/>
          </ac:spMkLst>
        </pc:spChg>
        <pc:spChg chg="add mod">
          <ac:chgData name="Jorg Liebeherr" userId="4e70e616cda3882f" providerId="LiveId" clId="{E3E11922-061F-0848-A4D0-88EA4CE4DAAF}" dt="2020-09-23T23:45:44.407" v="7107"/>
          <ac:spMkLst>
            <pc:docMk/>
            <pc:sldMk cId="274300226" sldId="330"/>
            <ac:spMk id="3" creationId="{5B31330F-F5E1-4C4A-904F-76433867E97C}"/>
          </ac:spMkLst>
        </pc:spChg>
        <pc:spChg chg="add del mod">
          <ac:chgData name="Jorg Liebeherr" userId="4e70e616cda3882f" providerId="LiveId" clId="{E3E11922-061F-0848-A4D0-88EA4CE4DAAF}" dt="2020-09-22T18:31:32.635" v="2881"/>
          <ac:spMkLst>
            <pc:docMk/>
            <pc:sldMk cId="274300226" sldId="330"/>
            <ac:spMk id="4" creationId="{712A7040-8CEB-224D-B0E2-EDF3E59814FB}"/>
          </ac:spMkLst>
        </pc:spChg>
        <pc:spChg chg="add del mod">
          <ac:chgData name="Jorg Liebeherr" userId="4e70e616cda3882f" providerId="LiveId" clId="{E3E11922-061F-0848-A4D0-88EA4CE4DAAF}" dt="2020-09-22T18:31:11.532" v="2870" actId="478"/>
          <ac:spMkLst>
            <pc:docMk/>
            <pc:sldMk cId="274300226" sldId="330"/>
            <ac:spMk id="5" creationId="{2C463F53-D8B3-FD47-A2A7-E5F5C6A60BE5}"/>
          </ac:spMkLst>
        </pc:spChg>
        <pc:spChg chg="add mod">
          <ac:chgData name="Jorg Liebeherr" userId="4e70e616cda3882f" providerId="LiveId" clId="{E3E11922-061F-0848-A4D0-88EA4CE4DAAF}" dt="2020-09-23T21:16:17.767" v="3843" actId="20577"/>
          <ac:spMkLst>
            <pc:docMk/>
            <pc:sldMk cId="274300226" sldId="330"/>
            <ac:spMk id="6" creationId="{E2399130-F257-4C43-A406-A624E6DFBBE4}"/>
          </ac:spMkLst>
        </pc:spChg>
        <pc:spChg chg="add del">
          <ac:chgData name="Jorg Liebeherr" userId="4e70e616cda3882f" providerId="LiveId" clId="{E3E11922-061F-0848-A4D0-88EA4CE4DAAF}" dt="2020-09-22T18:32:19.678" v="2885"/>
          <ac:spMkLst>
            <pc:docMk/>
            <pc:sldMk cId="274300226" sldId="330"/>
            <ac:spMk id="9" creationId="{64C0D25E-147F-7C4C-BC44-F7A362B31411}"/>
          </ac:spMkLst>
        </pc:spChg>
        <pc:spChg chg="add del">
          <ac:chgData name="Jorg Liebeherr" userId="4e70e616cda3882f" providerId="LiveId" clId="{E3E11922-061F-0848-A4D0-88EA4CE4DAAF}" dt="2020-09-22T18:32:19.678" v="2885"/>
          <ac:spMkLst>
            <pc:docMk/>
            <pc:sldMk cId="274300226" sldId="330"/>
            <ac:spMk id="10" creationId="{57A7FD55-2A93-9A45-B17C-962A5AFD2224}"/>
          </ac:spMkLst>
        </pc:spChg>
        <pc:spChg chg="add del">
          <ac:chgData name="Jorg Liebeherr" userId="4e70e616cda3882f" providerId="LiveId" clId="{E3E11922-061F-0848-A4D0-88EA4CE4DAAF}" dt="2020-09-22T18:32:28.374" v="2887" actId="478"/>
          <ac:spMkLst>
            <pc:docMk/>
            <pc:sldMk cId="274300226" sldId="330"/>
            <ac:spMk id="11" creationId="{F6E6265E-4493-884D-8B86-2A16640DADCD}"/>
          </ac:spMkLst>
        </pc:spChg>
        <pc:spChg chg="add mod">
          <ac:chgData name="Jorg Liebeherr" userId="4e70e616cda3882f" providerId="LiveId" clId="{E3E11922-061F-0848-A4D0-88EA4CE4DAAF}" dt="2020-09-22T18:33:43.863" v="2962" actId="14100"/>
          <ac:spMkLst>
            <pc:docMk/>
            <pc:sldMk cId="274300226" sldId="330"/>
            <ac:spMk id="12" creationId="{45A0415B-760D-BB4A-992B-5EF9D6728147}"/>
          </ac:spMkLst>
        </pc:spChg>
        <pc:spChg chg="mod">
          <ac:chgData name="Jorg Liebeherr" userId="4e70e616cda3882f" providerId="LiveId" clId="{E3E11922-061F-0848-A4D0-88EA4CE4DAAF}" dt="2020-09-22T00:15:18.353" v="2107" actId="20577"/>
          <ac:spMkLst>
            <pc:docMk/>
            <pc:sldMk cId="274300226" sldId="330"/>
            <ac:spMk id="36865" creationId="{5CB52A75-22E4-3946-B2A6-77D08A2DB6FB}"/>
          </ac:spMkLst>
        </pc:spChg>
      </pc:sldChg>
      <pc:sldChg chg="addSp delSp modSp add ord">
        <pc:chgData name="Jorg Liebeherr" userId="4e70e616cda3882f" providerId="LiveId" clId="{E3E11922-061F-0848-A4D0-88EA4CE4DAAF}" dt="2020-09-23T23:45:44.407" v="7107"/>
        <pc:sldMkLst>
          <pc:docMk/>
          <pc:sldMk cId="357540961" sldId="331"/>
        </pc:sldMkLst>
        <pc:spChg chg="add del mod">
          <ac:chgData name="Jorg Liebeherr" userId="4e70e616cda3882f" providerId="LiveId" clId="{E3E11922-061F-0848-A4D0-88EA4CE4DAAF}" dt="2020-09-23T23:45:39.892" v="7106"/>
          <ac:spMkLst>
            <pc:docMk/>
            <pc:sldMk cId="357540961" sldId="331"/>
            <ac:spMk id="2" creationId="{B1D3B3C8-2A4B-9047-961E-3CF8B766AD5E}"/>
          </ac:spMkLst>
        </pc:spChg>
        <pc:spChg chg="add mod">
          <ac:chgData name="Jorg Liebeherr" userId="4e70e616cda3882f" providerId="LiveId" clId="{E3E11922-061F-0848-A4D0-88EA4CE4DAAF}" dt="2020-09-23T23:45:44.407" v="7107"/>
          <ac:spMkLst>
            <pc:docMk/>
            <pc:sldMk cId="357540961" sldId="331"/>
            <ac:spMk id="3" creationId="{AB3B5BDB-055C-9F48-9CCD-66CF1899F813}"/>
          </ac:spMkLst>
        </pc:spChg>
        <pc:spChg chg="mod">
          <ac:chgData name="Jorg Liebeherr" userId="4e70e616cda3882f" providerId="LiveId" clId="{E3E11922-061F-0848-A4D0-88EA4CE4DAAF}" dt="2020-09-22T00:11:02.482" v="1782" actId="20577"/>
          <ac:spMkLst>
            <pc:docMk/>
            <pc:sldMk cId="357540961" sldId="331"/>
            <ac:spMk id="37889" creationId="{D4216F44-A7B9-9544-8E50-9044C4556225}"/>
          </ac:spMkLst>
        </pc:spChg>
        <pc:spChg chg="del">
          <ac:chgData name="Jorg Liebeherr" userId="4e70e616cda3882f" providerId="LiveId" clId="{E3E11922-061F-0848-A4D0-88EA4CE4DAAF}" dt="2020-09-21T18:58:45.285" v="555"/>
          <ac:spMkLst>
            <pc:docMk/>
            <pc:sldMk cId="357540961" sldId="331"/>
            <ac:spMk id="37890" creationId="{5B679AFF-846E-0040-A833-57C3267B036A}"/>
          </ac:spMkLst>
        </pc:spChg>
        <pc:spChg chg="mod">
          <ac:chgData name="Jorg Liebeherr" userId="4e70e616cda3882f" providerId="LiveId" clId="{E3E11922-061F-0848-A4D0-88EA4CE4DAAF}" dt="2020-09-22T00:15:27.681" v="2108" actId="20577"/>
          <ac:spMkLst>
            <pc:docMk/>
            <pc:sldMk cId="357540961" sldId="331"/>
            <ac:spMk id="37891" creationId="{3A240841-993C-3E46-89D5-B0BDC0AD5523}"/>
          </ac:spMkLst>
        </pc:spChg>
        <pc:graphicFrameChg chg="mod modGraphic">
          <ac:chgData name="Jorg Liebeherr" userId="4e70e616cda3882f" providerId="LiveId" clId="{E3E11922-061F-0848-A4D0-88EA4CE4DAAF}" dt="2020-09-22T17:38:33.700" v="2134" actId="20577"/>
          <ac:graphicFrameMkLst>
            <pc:docMk/>
            <pc:sldMk cId="357540961" sldId="331"/>
            <ac:graphicFrameMk id="8" creationId="{2EF9DA9C-DF72-2343-82E0-A11A9EA33A9B}"/>
          </ac:graphicFrameMkLst>
        </pc:graphicFrameChg>
      </pc:sldChg>
      <pc:sldChg chg="addSp delSp modSp add setBg">
        <pc:chgData name="Jorg Liebeherr" userId="4e70e616cda3882f" providerId="LiveId" clId="{E3E11922-061F-0848-A4D0-88EA4CE4DAAF}" dt="2020-09-23T23:45:44.407" v="7107"/>
        <pc:sldMkLst>
          <pc:docMk/>
          <pc:sldMk cId="2516862906" sldId="501"/>
        </pc:sldMkLst>
        <pc:spChg chg="add mod">
          <ac:chgData name="Jorg Liebeherr" userId="4e70e616cda3882f" providerId="LiveId" clId="{E3E11922-061F-0848-A4D0-88EA4CE4DAAF}" dt="2020-09-23T23:45:44.407" v="7107"/>
          <ac:spMkLst>
            <pc:docMk/>
            <pc:sldMk cId="2516862906" sldId="501"/>
            <ac:spMk id="2" creationId="{750E9BC5-2A25-E242-85DF-A6C85E75CAE3}"/>
          </ac:spMkLst>
        </pc:spChg>
        <pc:spChg chg="del">
          <ac:chgData name="Jorg Liebeherr" userId="4e70e616cda3882f" providerId="LiveId" clId="{E3E11922-061F-0848-A4D0-88EA4CE4DAAF}" dt="2020-09-23T23:45:39.892" v="7106"/>
          <ac:spMkLst>
            <pc:docMk/>
            <pc:sldMk cId="2516862906" sldId="501"/>
            <ac:spMk id="3" creationId="{A4E68720-9F8D-2447-B20B-05D8F593B117}"/>
          </ac:spMkLst>
        </pc:spChg>
      </pc:sldChg>
      <pc:sldChg chg="addSp delSp modSp add del">
        <pc:chgData name="Jorg Liebeherr" userId="4e70e616cda3882f" providerId="LiveId" clId="{E3E11922-061F-0848-A4D0-88EA4CE4DAAF}" dt="2020-09-24T22:40:19.365" v="7549" actId="2696"/>
        <pc:sldMkLst>
          <pc:docMk/>
          <pc:sldMk cId="945444719" sldId="502"/>
        </pc:sldMkLst>
        <pc:spChg chg="mod">
          <ac:chgData name="Jorg Liebeherr" userId="4e70e616cda3882f" providerId="LiveId" clId="{E3E11922-061F-0848-A4D0-88EA4CE4DAAF}" dt="2020-09-22T00:09:57.354" v="1746" actId="20577"/>
          <ac:spMkLst>
            <pc:docMk/>
            <pc:sldMk cId="945444719" sldId="502"/>
            <ac:spMk id="2" creationId="{32F5FC63-CAFE-2548-A2F8-12C586199918}"/>
          </ac:spMkLst>
        </pc:spChg>
        <pc:spChg chg="add mod">
          <ac:chgData name="Jorg Liebeherr" userId="4e70e616cda3882f" providerId="LiveId" clId="{E3E11922-061F-0848-A4D0-88EA4CE4DAAF}" dt="2020-09-23T23:45:44.407" v="7107"/>
          <ac:spMkLst>
            <pc:docMk/>
            <pc:sldMk cId="945444719" sldId="502"/>
            <ac:spMk id="3" creationId="{5CDD2619-B3FA-2E4E-97E9-1EE5AEB1A94F}"/>
          </ac:spMkLst>
        </pc:spChg>
        <pc:spChg chg="del">
          <ac:chgData name="Jorg Liebeherr" userId="4e70e616cda3882f" providerId="LiveId" clId="{E3E11922-061F-0848-A4D0-88EA4CE4DAAF}" dt="2020-09-23T23:45:39.892" v="7106"/>
          <ac:spMkLst>
            <pc:docMk/>
            <pc:sldMk cId="945444719" sldId="502"/>
            <ac:spMk id="5" creationId="{E84D42EE-7B6B-DF4E-8A75-57C2D2E2A4E8}"/>
          </ac:spMkLst>
        </pc:spChg>
      </pc:sldChg>
      <pc:sldChg chg="addSp modSp add ord">
        <pc:chgData name="Jorg Liebeherr" userId="4e70e616cda3882f" providerId="LiveId" clId="{E3E11922-061F-0848-A4D0-88EA4CE4DAAF}" dt="2020-09-23T23:45:44.407" v="7107"/>
        <pc:sldMkLst>
          <pc:docMk/>
          <pc:sldMk cId="1491211065" sldId="517"/>
        </pc:sldMkLst>
        <pc:spChg chg="add mod">
          <ac:chgData name="Jorg Liebeherr" userId="4e70e616cda3882f" providerId="LiveId" clId="{E3E11922-061F-0848-A4D0-88EA4CE4DAAF}" dt="2020-09-23T23:45:44.407" v="7107"/>
          <ac:spMkLst>
            <pc:docMk/>
            <pc:sldMk cId="1491211065" sldId="517"/>
            <ac:spMk id="2" creationId="{56AD66D8-FA79-E640-9265-C441B7B6743B}"/>
          </ac:spMkLst>
        </pc:spChg>
      </pc:sldChg>
      <pc:sldChg chg="modSp add">
        <pc:chgData name="Jorg Liebeherr" userId="4e70e616cda3882f" providerId="LiveId" clId="{E3E11922-061F-0848-A4D0-88EA4CE4DAAF}" dt="2020-09-24T14:13:22.441" v="7430" actId="20577"/>
        <pc:sldMkLst>
          <pc:docMk/>
          <pc:sldMk cId="3067502070" sldId="518"/>
        </pc:sldMkLst>
        <pc:spChg chg="mod">
          <ac:chgData name="Jorg Liebeherr" userId="4e70e616cda3882f" providerId="LiveId" clId="{E3E11922-061F-0848-A4D0-88EA4CE4DAAF}" dt="2020-09-24T14:11:35.887" v="7263" actId="20577"/>
          <ac:spMkLst>
            <pc:docMk/>
            <pc:sldMk cId="3067502070" sldId="518"/>
            <ac:spMk id="24578" creationId="{FF322948-768B-AF49-8C85-A802241E2FCE}"/>
          </ac:spMkLst>
        </pc:spChg>
        <pc:spChg chg="mod">
          <ac:chgData name="Jorg Liebeherr" userId="4e70e616cda3882f" providerId="LiveId" clId="{E3E11922-061F-0848-A4D0-88EA4CE4DAAF}" dt="2020-09-24T14:13:22.441" v="7430" actId="20577"/>
          <ac:spMkLst>
            <pc:docMk/>
            <pc:sldMk cId="3067502070" sldId="518"/>
            <ac:spMk id="24579" creationId="{8145D38B-01CA-1B44-A2D8-7098E6B4A3E0}"/>
          </ac:spMkLst>
        </pc:spChg>
      </pc:sldChg>
      <pc:sldChg chg="addSp delSp modSp add del">
        <pc:chgData name="Jorg Liebeherr" userId="4e70e616cda3882f" providerId="LiveId" clId="{E3E11922-061F-0848-A4D0-88EA4CE4DAAF}" dt="2020-09-24T14:11:04.908" v="7261" actId="2696"/>
        <pc:sldMkLst>
          <pc:docMk/>
          <pc:sldMk cId="3384059472" sldId="518"/>
        </pc:sldMkLst>
        <pc:spChg chg="del">
          <ac:chgData name="Jorg Liebeherr" userId="4e70e616cda3882f" providerId="LiveId" clId="{E3E11922-061F-0848-A4D0-88EA4CE4DAAF}" dt="2020-09-23T23:45:39.892" v="7106"/>
          <ac:spMkLst>
            <pc:docMk/>
            <pc:sldMk cId="3384059472" sldId="518"/>
            <ac:spMk id="2" creationId="{40147361-BE5C-614D-B295-55DBB6E97696}"/>
          </ac:spMkLst>
        </pc:spChg>
        <pc:spChg chg="add mod">
          <ac:chgData name="Jorg Liebeherr" userId="4e70e616cda3882f" providerId="LiveId" clId="{E3E11922-061F-0848-A4D0-88EA4CE4DAAF}" dt="2020-09-23T23:45:44.407" v="7107"/>
          <ac:spMkLst>
            <pc:docMk/>
            <pc:sldMk cId="3384059472" sldId="518"/>
            <ac:spMk id="3" creationId="{BD088F2A-3C3D-AD40-990D-50BE69E25285}"/>
          </ac:spMkLst>
        </pc:spChg>
        <pc:spChg chg="mod">
          <ac:chgData name="Jorg Liebeherr" userId="4e70e616cda3882f" providerId="LiveId" clId="{E3E11922-061F-0848-A4D0-88EA4CE4DAAF}" dt="2020-09-23T23:08:53.759" v="5814" actId="20577"/>
          <ac:spMkLst>
            <pc:docMk/>
            <pc:sldMk cId="3384059472" sldId="518"/>
            <ac:spMk id="24578" creationId="{FF322948-768B-AF49-8C85-A802241E2FCE}"/>
          </ac:spMkLst>
        </pc:spChg>
        <pc:spChg chg="mod">
          <ac:chgData name="Jorg Liebeherr" userId="4e70e616cda3882f" providerId="LiveId" clId="{E3E11922-061F-0848-A4D0-88EA4CE4DAAF}" dt="2020-09-23T23:11:53.628" v="6020" actId="20577"/>
          <ac:spMkLst>
            <pc:docMk/>
            <pc:sldMk cId="3384059472" sldId="518"/>
            <ac:spMk id="24579" creationId="{8145D38B-01CA-1B44-A2D8-7098E6B4A3E0}"/>
          </ac:spMkLst>
        </pc:spChg>
      </pc:sldChg>
      <pc:sldChg chg="addSp delSp modSp add">
        <pc:chgData name="Jorg Liebeherr" userId="4e70e616cda3882f" providerId="LiveId" clId="{E3E11922-061F-0848-A4D0-88EA4CE4DAAF}" dt="2020-09-23T23:45:44.407" v="7107"/>
        <pc:sldMkLst>
          <pc:docMk/>
          <pc:sldMk cId="4273161494" sldId="519"/>
        </pc:sldMkLst>
        <pc:spChg chg="del">
          <ac:chgData name="Jorg Liebeherr" userId="4e70e616cda3882f" providerId="LiveId" clId="{E3E11922-061F-0848-A4D0-88EA4CE4DAAF}" dt="2020-09-23T23:45:39.892" v="7106"/>
          <ac:spMkLst>
            <pc:docMk/>
            <pc:sldMk cId="4273161494" sldId="519"/>
            <ac:spMk id="2" creationId="{38D0BE54-9759-184E-9490-FB9D768B2FCE}"/>
          </ac:spMkLst>
        </pc:spChg>
        <pc:spChg chg="del">
          <ac:chgData name="Jorg Liebeherr" userId="4e70e616cda3882f" providerId="LiveId" clId="{E3E11922-061F-0848-A4D0-88EA4CE4DAAF}" dt="2020-09-22T17:58:20.351" v="2413" actId="478"/>
          <ac:spMkLst>
            <pc:docMk/>
            <pc:sldMk cId="4273161494" sldId="519"/>
            <ac:spMk id="3" creationId="{0BEAD784-59FF-2945-A704-D9A071AFA0DB}"/>
          </ac:spMkLst>
        </pc:spChg>
        <pc:spChg chg="add mod">
          <ac:chgData name="Jorg Liebeherr" userId="4e70e616cda3882f" providerId="LiveId" clId="{E3E11922-061F-0848-A4D0-88EA4CE4DAAF}" dt="2020-09-23T23:45:44.407" v="7107"/>
          <ac:spMkLst>
            <pc:docMk/>
            <pc:sldMk cId="4273161494" sldId="519"/>
            <ac:spMk id="3" creationId="{D8A11AF1-6A0E-884B-A167-66DA90D69F75}"/>
          </ac:spMkLst>
        </pc:spChg>
        <pc:spChg chg="add mod">
          <ac:chgData name="Jorg Liebeherr" userId="4e70e616cda3882f" providerId="LiveId" clId="{E3E11922-061F-0848-A4D0-88EA4CE4DAAF}" dt="2020-09-22T17:58:11.749" v="2412" actId="14100"/>
          <ac:spMkLst>
            <pc:docMk/>
            <pc:sldMk cId="4273161494" sldId="519"/>
            <ac:spMk id="4" creationId="{12DF7088-0D9A-A845-B3C0-7A918726273A}"/>
          </ac:spMkLst>
        </pc:spChg>
        <pc:spChg chg="mod">
          <ac:chgData name="Jorg Liebeherr" userId="4e70e616cda3882f" providerId="LiveId" clId="{E3E11922-061F-0848-A4D0-88EA4CE4DAAF}" dt="2020-09-22T18:01:59.973" v="2582" actId="113"/>
          <ac:spMkLst>
            <pc:docMk/>
            <pc:sldMk cId="4273161494" sldId="519"/>
            <ac:spMk id="23554" creationId="{C130B8CE-A711-C145-91F0-BA1757E1AC1A}"/>
          </ac:spMkLst>
        </pc:spChg>
        <pc:graphicFrameChg chg="mod">
          <ac:chgData name="Jorg Liebeherr" userId="4e70e616cda3882f" providerId="LiveId" clId="{E3E11922-061F-0848-A4D0-88EA4CE4DAAF}" dt="2020-09-22T17:51:17.695" v="2372" actId="14100"/>
          <ac:graphicFrameMkLst>
            <pc:docMk/>
            <pc:sldMk cId="4273161494" sldId="519"/>
            <ac:graphicFrameMk id="23557" creationId="{E9353776-B000-BA4B-88D8-35EDF7B6F186}"/>
          </ac:graphicFrameMkLst>
        </pc:graphicFrameChg>
      </pc:sldChg>
      <pc:sldChg chg="addSp delSp modSp add">
        <pc:chgData name="Jorg Liebeherr" userId="4e70e616cda3882f" providerId="LiveId" clId="{E3E11922-061F-0848-A4D0-88EA4CE4DAAF}" dt="2020-09-24T14:11:47.843" v="7267" actId="20577"/>
        <pc:sldMkLst>
          <pc:docMk/>
          <pc:sldMk cId="4034631578" sldId="520"/>
        </pc:sldMkLst>
        <pc:spChg chg="del">
          <ac:chgData name="Jorg Liebeherr" userId="4e70e616cda3882f" providerId="LiveId" clId="{E3E11922-061F-0848-A4D0-88EA4CE4DAAF}" dt="2020-09-23T23:45:39.892" v="7106"/>
          <ac:spMkLst>
            <pc:docMk/>
            <pc:sldMk cId="4034631578" sldId="520"/>
            <ac:spMk id="2" creationId="{38D0BE54-9759-184E-9490-FB9D768B2FCE}"/>
          </ac:spMkLst>
        </pc:spChg>
        <pc:spChg chg="add mod">
          <ac:chgData name="Jorg Liebeherr" userId="4e70e616cda3882f" providerId="LiveId" clId="{E3E11922-061F-0848-A4D0-88EA4CE4DAAF}" dt="2020-09-23T23:45:44.407" v="7107"/>
          <ac:spMkLst>
            <pc:docMk/>
            <pc:sldMk cId="4034631578" sldId="520"/>
            <ac:spMk id="3" creationId="{6F1E75B3-3379-FC4F-AEFC-AED702FD02D9}"/>
          </ac:spMkLst>
        </pc:spChg>
        <pc:spChg chg="mod">
          <ac:chgData name="Jorg Liebeherr" userId="4e70e616cda3882f" providerId="LiveId" clId="{E3E11922-061F-0848-A4D0-88EA4CE4DAAF}" dt="2020-09-22T17:59:31.152" v="2469" actId="1038"/>
          <ac:spMkLst>
            <pc:docMk/>
            <pc:sldMk cId="4034631578" sldId="520"/>
            <ac:spMk id="4" creationId="{12DF7088-0D9A-A845-B3C0-7A918726273A}"/>
          </ac:spMkLst>
        </pc:spChg>
        <pc:spChg chg="mod">
          <ac:chgData name="Jorg Liebeherr" userId="4e70e616cda3882f" providerId="LiveId" clId="{E3E11922-061F-0848-A4D0-88EA4CE4DAAF}" dt="2020-09-24T14:11:47.843" v="7267" actId="20577"/>
          <ac:spMkLst>
            <pc:docMk/>
            <pc:sldMk cId="4034631578" sldId="520"/>
            <ac:spMk id="23554" creationId="{C130B8CE-A711-C145-91F0-BA1757E1AC1A}"/>
          </ac:spMkLst>
        </pc:spChg>
      </pc:sldChg>
      <pc:sldChg chg="addSp delSp modSp add">
        <pc:chgData name="Jorg Liebeherr" userId="4e70e616cda3882f" providerId="LiveId" clId="{E3E11922-061F-0848-A4D0-88EA4CE4DAAF}" dt="2020-09-23T23:45:44.407" v="7107"/>
        <pc:sldMkLst>
          <pc:docMk/>
          <pc:sldMk cId="3106444567" sldId="521"/>
        </pc:sldMkLst>
        <pc:spChg chg="del">
          <ac:chgData name="Jorg Liebeherr" userId="4e70e616cda3882f" providerId="LiveId" clId="{E3E11922-061F-0848-A4D0-88EA4CE4DAAF}" dt="2020-09-23T23:45:39.892" v="7106"/>
          <ac:spMkLst>
            <pc:docMk/>
            <pc:sldMk cId="3106444567" sldId="521"/>
            <ac:spMk id="2" creationId="{38D0BE54-9759-184E-9490-FB9D768B2FCE}"/>
          </ac:spMkLst>
        </pc:spChg>
        <pc:spChg chg="add mod">
          <ac:chgData name="Jorg Liebeherr" userId="4e70e616cda3882f" providerId="LiveId" clId="{E3E11922-061F-0848-A4D0-88EA4CE4DAAF}" dt="2020-09-23T23:45:44.407" v="7107"/>
          <ac:spMkLst>
            <pc:docMk/>
            <pc:sldMk cId="3106444567" sldId="521"/>
            <ac:spMk id="3" creationId="{52AA0119-91D1-044B-97AC-791A5CD431F4}"/>
          </ac:spMkLst>
        </pc:spChg>
        <pc:spChg chg="mod">
          <ac:chgData name="Jorg Liebeherr" userId="4e70e616cda3882f" providerId="LiveId" clId="{E3E11922-061F-0848-A4D0-88EA4CE4DAAF}" dt="2020-09-22T18:02:17.436" v="2615" actId="14100"/>
          <ac:spMkLst>
            <pc:docMk/>
            <pc:sldMk cId="3106444567" sldId="521"/>
            <ac:spMk id="4" creationId="{12DF7088-0D9A-A845-B3C0-7A918726273A}"/>
          </ac:spMkLst>
        </pc:spChg>
        <pc:spChg chg="mod">
          <ac:chgData name="Jorg Liebeherr" userId="4e70e616cda3882f" providerId="LiveId" clId="{E3E11922-061F-0848-A4D0-88EA4CE4DAAF}" dt="2020-09-22T18:01:23.780" v="2560" actId="20577"/>
          <ac:spMkLst>
            <pc:docMk/>
            <pc:sldMk cId="3106444567" sldId="521"/>
            <ac:spMk id="23554" creationId="{C130B8CE-A711-C145-91F0-BA1757E1AC1A}"/>
          </ac:spMkLst>
        </pc:spChg>
      </pc:sldChg>
      <pc:sldChg chg="addSp delSp modSp add">
        <pc:chgData name="Jorg Liebeherr" userId="4e70e616cda3882f" providerId="LiveId" clId="{E3E11922-061F-0848-A4D0-88EA4CE4DAAF}" dt="2020-09-23T23:45:44.407" v="7107"/>
        <pc:sldMkLst>
          <pc:docMk/>
          <pc:sldMk cId="3503464565" sldId="522"/>
        </pc:sldMkLst>
        <pc:spChg chg="del">
          <ac:chgData name="Jorg Liebeherr" userId="4e70e616cda3882f" providerId="LiveId" clId="{E3E11922-061F-0848-A4D0-88EA4CE4DAAF}" dt="2020-09-23T23:45:39.892" v="7106"/>
          <ac:spMkLst>
            <pc:docMk/>
            <pc:sldMk cId="3503464565" sldId="522"/>
            <ac:spMk id="2" creationId="{38D0BE54-9759-184E-9490-FB9D768B2FCE}"/>
          </ac:spMkLst>
        </pc:spChg>
        <pc:spChg chg="add mod">
          <ac:chgData name="Jorg Liebeherr" userId="4e70e616cda3882f" providerId="LiveId" clId="{E3E11922-061F-0848-A4D0-88EA4CE4DAAF}" dt="2020-09-23T23:45:44.407" v="7107"/>
          <ac:spMkLst>
            <pc:docMk/>
            <pc:sldMk cId="3503464565" sldId="522"/>
            <ac:spMk id="3" creationId="{80BD964F-D1A8-A443-A2D2-A7E84BC33394}"/>
          </ac:spMkLst>
        </pc:spChg>
        <pc:spChg chg="mod">
          <ac:chgData name="Jorg Liebeherr" userId="4e70e616cda3882f" providerId="LiveId" clId="{E3E11922-061F-0848-A4D0-88EA4CE4DAAF}" dt="2020-09-22T18:04:47.240" v="2650" actId="14100"/>
          <ac:spMkLst>
            <pc:docMk/>
            <pc:sldMk cId="3503464565" sldId="522"/>
            <ac:spMk id="4" creationId="{12DF7088-0D9A-A845-B3C0-7A918726273A}"/>
          </ac:spMkLst>
        </pc:spChg>
        <pc:spChg chg="mod">
          <ac:chgData name="Jorg Liebeherr" userId="4e70e616cda3882f" providerId="LiveId" clId="{E3E11922-061F-0848-A4D0-88EA4CE4DAAF}" dt="2020-09-22T18:04:23.408" v="2645" actId="404"/>
          <ac:spMkLst>
            <pc:docMk/>
            <pc:sldMk cId="3503464565" sldId="522"/>
            <ac:spMk id="23554" creationId="{C130B8CE-A711-C145-91F0-BA1757E1AC1A}"/>
          </ac:spMkLst>
        </pc:spChg>
        <pc:graphicFrameChg chg="mod">
          <ac:chgData name="Jorg Liebeherr" userId="4e70e616cda3882f" providerId="LiveId" clId="{E3E11922-061F-0848-A4D0-88EA4CE4DAAF}" dt="2020-09-22T18:04:35.143" v="2647" actId="1076"/>
          <ac:graphicFrameMkLst>
            <pc:docMk/>
            <pc:sldMk cId="3503464565" sldId="522"/>
            <ac:graphicFrameMk id="9" creationId="{E9353776-B000-BA4B-88D8-35EDF7B6F186}"/>
          </ac:graphicFrameMkLst>
        </pc:graphicFrameChg>
      </pc:sldChg>
      <pc:sldChg chg="addSp delSp modSp add">
        <pc:chgData name="Jorg Liebeherr" userId="4e70e616cda3882f" providerId="LiveId" clId="{E3E11922-061F-0848-A4D0-88EA4CE4DAAF}" dt="2020-09-23T23:45:44.407" v="7107"/>
        <pc:sldMkLst>
          <pc:docMk/>
          <pc:sldMk cId="3641309255" sldId="523"/>
        </pc:sldMkLst>
        <pc:spChg chg="del">
          <ac:chgData name="Jorg Liebeherr" userId="4e70e616cda3882f" providerId="LiveId" clId="{E3E11922-061F-0848-A4D0-88EA4CE4DAAF}" dt="2020-09-23T23:45:39.892" v="7106"/>
          <ac:spMkLst>
            <pc:docMk/>
            <pc:sldMk cId="3641309255" sldId="523"/>
            <ac:spMk id="2" creationId="{38D0BE54-9759-184E-9490-FB9D768B2FCE}"/>
          </ac:spMkLst>
        </pc:spChg>
        <pc:spChg chg="add mod">
          <ac:chgData name="Jorg Liebeherr" userId="4e70e616cda3882f" providerId="LiveId" clId="{E3E11922-061F-0848-A4D0-88EA4CE4DAAF}" dt="2020-09-23T23:45:44.407" v="7107"/>
          <ac:spMkLst>
            <pc:docMk/>
            <pc:sldMk cId="3641309255" sldId="523"/>
            <ac:spMk id="3" creationId="{5AFB2FA1-39D4-714D-9D2B-5C9D14584B07}"/>
          </ac:spMkLst>
        </pc:spChg>
        <pc:spChg chg="mod">
          <ac:chgData name="Jorg Liebeherr" userId="4e70e616cda3882f" providerId="LiveId" clId="{E3E11922-061F-0848-A4D0-88EA4CE4DAAF}" dt="2020-09-22T18:05:21.993" v="2654" actId="14100"/>
          <ac:spMkLst>
            <pc:docMk/>
            <pc:sldMk cId="3641309255" sldId="523"/>
            <ac:spMk id="4" creationId="{12DF7088-0D9A-A845-B3C0-7A918726273A}"/>
          </ac:spMkLst>
        </pc:spChg>
        <pc:spChg chg="add mod">
          <ac:chgData name="Jorg Liebeherr" userId="4e70e616cda3882f" providerId="LiveId" clId="{E3E11922-061F-0848-A4D0-88EA4CE4DAAF}" dt="2020-09-23T21:35:26.973" v="4497" actId="20577"/>
          <ac:spMkLst>
            <pc:docMk/>
            <pc:sldMk cId="3641309255" sldId="523"/>
            <ac:spMk id="8" creationId="{741A48F2-DF9F-FD4B-91BF-E862176EC8B4}"/>
          </ac:spMkLst>
        </pc:spChg>
        <pc:spChg chg="mod">
          <ac:chgData name="Jorg Liebeherr" userId="4e70e616cda3882f" providerId="LiveId" clId="{E3E11922-061F-0848-A4D0-88EA4CE4DAAF}" dt="2020-09-22T18:07:45.266" v="2695" actId="27636"/>
          <ac:spMkLst>
            <pc:docMk/>
            <pc:sldMk cId="3641309255" sldId="523"/>
            <ac:spMk id="23554" creationId="{C130B8CE-A711-C145-91F0-BA1757E1AC1A}"/>
          </ac:spMkLst>
        </pc:spChg>
      </pc:sldChg>
      <pc:sldChg chg="addSp delSp modSp add">
        <pc:chgData name="Jorg Liebeherr" userId="4e70e616cda3882f" providerId="LiveId" clId="{E3E11922-061F-0848-A4D0-88EA4CE4DAAF}" dt="2020-09-23T23:45:44.407" v="7107"/>
        <pc:sldMkLst>
          <pc:docMk/>
          <pc:sldMk cId="3148774967" sldId="524"/>
        </pc:sldMkLst>
        <pc:spChg chg="del">
          <ac:chgData name="Jorg Liebeherr" userId="4e70e616cda3882f" providerId="LiveId" clId="{E3E11922-061F-0848-A4D0-88EA4CE4DAAF}" dt="2020-09-23T23:45:39.892" v="7106"/>
          <ac:spMkLst>
            <pc:docMk/>
            <pc:sldMk cId="3148774967" sldId="524"/>
            <ac:spMk id="2" creationId="{38D0BE54-9759-184E-9490-FB9D768B2FCE}"/>
          </ac:spMkLst>
        </pc:spChg>
        <pc:spChg chg="add mod">
          <ac:chgData name="Jorg Liebeherr" userId="4e70e616cda3882f" providerId="LiveId" clId="{E3E11922-061F-0848-A4D0-88EA4CE4DAAF}" dt="2020-09-23T23:45:44.407" v="7107"/>
          <ac:spMkLst>
            <pc:docMk/>
            <pc:sldMk cId="3148774967" sldId="524"/>
            <ac:spMk id="3" creationId="{624C823A-626B-9E41-870D-F1729071CF31}"/>
          </ac:spMkLst>
        </pc:spChg>
        <pc:spChg chg="mod">
          <ac:chgData name="Jorg Liebeherr" userId="4e70e616cda3882f" providerId="LiveId" clId="{E3E11922-061F-0848-A4D0-88EA4CE4DAAF}" dt="2020-09-22T18:08:31.294" v="2698" actId="1076"/>
          <ac:spMkLst>
            <pc:docMk/>
            <pc:sldMk cId="3148774967" sldId="524"/>
            <ac:spMk id="4" creationId="{12DF7088-0D9A-A845-B3C0-7A918726273A}"/>
          </ac:spMkLst>
        </pc:spChg>
        <pc:spChg chg="del">
          <ac:chgData name="Jorg Liebeherr" userId="4e70e616cda3882f" providerId="LiveId" clId="{E3E11922-061F-0848-A4D0-88EA4CE4DAAF}" dt="2020-09-22T18:10:35.698" v="2725" actId="478"/>
          <ac:spMkLst>
            <pc:docMk/>
            <pc:sldMk cId="3148774967" sldId="524"/>
            <ac:spMk id="8" creationId="{741A48F2-DF9F-FD4B-91BF-E862176EC8B4}"/>
          </ac:spMkLst>
        </pc:spChg>
        <pc:spChg chg="mod">
          <ac:chgData name="Jorg Liebeherr" userId="4e70e616cda3882f" providerId="LiveId" clId="{E3E11922-061F-0848-A4D0-88EA4CE4DAAF}" dt="2020-09-22T18:10:40.707" v="2734" actId="20577"/>
          <ac:spMkLst>
            <pc:docMk/>
            <pc:sldMk cId="3148774967" sldId="524"/>
            <ac:spMk id="23554" creationId="{C130B8CE-A711-C145-91F0-BA1757E1AC1A}"/>
          </ac:spMkLst>
        </pc:spChg>
        <pc:graphicFrameChg chg="add mod">
          <ac:chgData name="Jorg Liebeherr" userId="4e70e616cda3882f" providerId="LiveId" clId="{E3E11922-061F-0848-A4D0-88EA4CE4DAAF}" dt="2020-09-22T18:11:19.915" v="2737" actId="1076"/>
          <ac:graphicFrameMkLst>
            <pc:docMk/>
            <pc:sldMk cId="3148774967" sldId="524"/>
            <ac:graphicFrameMk id="10" creationId="{67E99BCF-7B25-A542-80A0-63BDB9EA4FCA}"/>
          </ac:graphicFrameMkLst>
        </pc:graphicFrameChg>
      </pc:sldChg>
      <pc:sldChg chg="addSp delSp modSp add">
        <pc:chgData name="Jorg Liebeherr" userId="4e70e616cda3882f" providerId="LiveId" clId="{E3E11922-061F-0848-A4D0-88EA4CE4DAAF}" dt="2020-09-23T23:45:44.407" v="7107"/>
        <pc:sldMkLst>
          <pc:docMk/>
          <pc:sldMk cId="703347219" sldId="525"/>
        </pc:sldMkLst>
        <pc:spChg chg="del">
          <ac:chgData name="Jorg Liebeherr" userId="4e70e616cda3882f" providerId="LiveId" clId="{E3E11922-061F-0848-A4D0-88EA4CE4DAAF}" dt="2020-09-23T23:45:39.892" v="7106"/>
          <ac:spMkLst>
            <pc:docMk/>
            <pc:sldMk cId="703347219" sldId="525"/>
            <ac:spMk id="2" creationId="{38D0BE54-9759-184E-9490-FB9D768B2FCE}"/>
          </ac:spMkLst>
        </pc:spChg>
        <pc:spChg chg="add mod">
          <ac:chgData name="Jorg Liebeherr" userId="4e70e616cda3882f" providerId="LiveId" clId="{E3E11922-061F-0848-A4D0-88EA4CE4DAAF}" dt="2020-09-23T23:45:44.407" v="7107"/>
          <ac:spMkLst>
            <pc:docMk/>
            <pc:sldMk cId="703347219" sldId="525"/>
            <ac:spMk id="3" creationId="{220B65F7-1B0C-1B46-8F6A-9C1AEF6BA568}"/>
          </ac:spMkLst>
        </pc:spChg>
        <pc:spChg chg="mod">
          <ac:chgData name="Jorg Liebeherr" userId="4e70e616cda3882f" providerId="LiveId" clId="{E3E11922-061F-0848-A4D0-88EA4CE4DAAF}" dt="2020-09-22T18:11:53.428" v="2740" actId="14100"/>
          <ac:spMkLst>
            <pc:docMk/>
            <pc:sldMk cId="703347219" sldId="525"/>
            <ac:spMk id="4" creationId="{12DF7088-0D9A-A845-B3C0-7A918726273A}"/>
          </ac:spMkLst>
        </pc:spChg>
        <pc:spChg chg="mod">
          <ac:chgData name="Jorg Liebeherr" userId="4e70e616cda3882f" providerId="LiveId" clId="{E3E11922-061F-0848-A4D0-88EA4CE4DAAF}" dt="2020-09-22T18:12:49.221" v="2762" actId="14100"/>
          <ac:spMkLst>
            <pc:docMk/>
            <pc:sldMk cId="703347219" sldId="525"/>
            <ac:spMk id="23554" creationId="{C130B8CE-A711-C145-91F0-BA1757E1AC1A}"/>
          </ac:spMkLst>
        </pc:spChg>
        <pc:graphicFrameChg chg="del">
          <ac:chgData name="Jorg Liebeherr" userId="4e70e616cda3882f" providerId="LiveId" clId="{E3E11922-061F-0848-A4D0-88EA4CE4DAAF}" dt="2020-09-22T18:11:57.029" v="2741" actId="478"/>
          <ac:graphicFrameMkLst>
            <pc:docMk/>
            <pc:sldMk cId="703347219" sldId="525"/>
            <ac:graphicFrameMk id="10" creationId="{67E99BCF-7B25-A542-80A0-63BDB9EA4FCA}"/>
          </ac:graphicFrameMkLst>
        </pc:graphicFrameChg>
      </pc:sldChg>
      <pc:sldChg chg="add del">
        <pc:chgData name="Jorg Liebeherr" userId="4e70e616cda3882f" providerId="LiveId" clId="{E3E11922-061F-0848-A4D0-88EA4CE4DAAF}" dt="2020-09-22T18:09:31.373" v="2707"/>
        <pc:sldMkLst>
          <pc:docMk/>
          <pc:sldMk cId="3334256112" sldId="525"/>
        </pc:sldMkLst>
      </pc:sldChg>
      <pc:sldChg chg="addSp delSp modSp add">
        <pc:chgData name="Jorg Liebeherr" userId="4e70e616cda3882f" providerId="LiveId" clId="{E3E11922-061F-0848-A4D0-88EA4CE4DAAF}" dt="2020-09-23T23:45:44.407" v="7107"/>
        <pc:sldMkLst>
          <pc:docMk/>
          <pc:sldMk cId="679371393" sldId="526"/>
        </pc:sldMkLst>
        <pc:spChg chg="del">
          <ac:chgData name="Jorg Liebeherr" userId="4e70e616cda3882f" providerId="LiveId" clId="{E3E11922-061F-0848-A4D0-88EA4CE4DAAF}" dt="2020-09-23T23:45:39.892" v="7106"/>
          <ac:spMkLst>
            <pc:docMk/>
            <pc:sldMk cId="679371393" sldId="526"/>
            <ac:spMk id="2" creationId="{38D0BE54-9759-184E-9490-FB9D768B2FCE}"/>
          </ac:spMkLst>
        </pc:spChg>
        <pc:spChg chg="add mod">
          <ac:chgData name="Jorg Liebeherr" userId="4e70e616cda3882f" providerId="LiveId" clId="{E3E11922-061F-0848-A4D0-88EA4CE4DAAF}" dt="2020-09-23T23:45:44.407" v="7107"/>
          <ac:spMkLst>
            <pc:docMk/>
            <pc:sldMk cId="679371393" sldId="526"/>
            <ac:spMk id="3" creationId="{8FFD08CE-6624-7B4D-9C8B-62AD4EAC5675}"/>
          </ac:spMkLst>
        </pc:spChg>
        <pc:spChg chg="mod">
          <ac:chgData name="Jorg Liebeherr" userId="4e70e616cda3882f" providerId="LiveId" clId="{E3E11922-061F-0848-A4D0-88EA4CE4DAAF}" dt="2020-09-22T18:14:34.040" v="2765" actId="14100"/>
          <ac:spMkLst>
            <pc:docMk/>
            <pc:sldMk cId="679371393" sldId="526"/>
            <ac:spMk id="4" creationId="{12DF7088-0D9A-A845-B3C0-7A918726273A}"/>
          </ac:spMkLst>
        </pc:spChg>
        <pc:spChg chg="add mod">
          <ac:chgData name="Jorg Liebeherr" userId="4e70e616cda3882f" providerId="LiveId" clId="{E3E11922-061F-0848-A4D0-88EA4CE4DAAF}" dt="2020-09-22T18:17:52.889" v="2839" actId="1035"/>
          <ac:spMkLst>
            <pc:docMk/>
            <pc:sldMk cId="679371393" sldId="526"/>
            <ac:spMk id="8" creationId="{8996EDB0-2048-BE47-A40D-34784B8ADE65}"/>
          </ac:spMkLst>
        </pc:spChg>
        <pc:spChg chg="mod">
          <ac:chgData name="Jorg Liebeherr" userId="4e70e616cda3882f" providerId="LiveId" clId="{E3E11922-061F-0848-A4D0-88EA4CE4DAAF}" dt="2020-09-22T18:18:09.215" v="2847" actId="20577"/>
          <ac:spMkLst>
            <pc:docMk/>
            <pc:sldMk cId="679371393" sldId="526"/>
            <ac:spMk id="23554" creationId="{C130B8CE-A711-C145-91F0-BA1757E1AC1A}"/>
          </ac:spMkLst>
        </pc:spChg>
      </pc:sldChg>
      <pc:sldChg chg="del">
        <pc:chgData name="Jorg Liebeherr" userId="4e70e616cda3882f" providerId="LiveId" clId="{E3E11922-061F-0848-A4D0-88EA4CE4DAAF}" dt="2020-09-21T18:56:50.105" v="502" actId="2696"/>
        <pc:sldMkLst>
          <pc:docMk/>
          <pc:sldMk cId="2871926951" sldId="526"/>
        </pc:sldMkLst>
      </pc:sldChg>
      <pc:sldChg chg="addSp delSp modSp add">
        <pc:chgData name="Jorg Liebeherr" userId="4e70e616cda3882f" providerId="LiveId" clId="{E3E11922-061F-0848-A4D0-88EA4CE4DAAF}" dt="2020-09-23T23:45:44.407" v="7107"/>
        <pc:sldMkLst>
          <pc:docMk/>
          <pc:sldMk cId="3995755087" sldId="527"/>
        </pc:sldMkLst>
        <pc:spChg chg="del">
          <ac:chgData name="Jorg Liebeherr" userId="4e70e616cda3882f" providerId="LiveId" clId="{E3E11922-061F-0848-A4D0-88EA4CE4DAAF}" dt="2020-09-23T23:45:39.892" v="7106"/>
          <ac:spMkLst>
            <pc:docMk/>
            <pc:sldMk cId="3995755087" sldId="527"/>
            <ac:spMk id="2" creationId="{535886A4-A3A2-9D41-B760-C025D4FA1D77}"/>
          </ac:spMkLst>
        </pc:spChg>
        <pc:spChg chg="add mod">
          <ac:chgData name="Jorg Liebeherr" userId="4e70e616cda3882f" providerId="LiveId" clId="{E3E11922-061F-0848-A4D0-88EA4CE4DAAF}" dt="2020-09-23T23:45:44.407" v="7107"/>
          <ac:spMkLst>
            <pc:docMk/>
            <pc:sldMk cId="3995755087" sldId="527"/>
            <ac:spMk id="3" creationId="{75D2F49A-E0F7-C24B-B54E-C08CB8B48E44}"/>
          </ac:spMkLst>
        </pc:spChg>
        <pc:spChg chg="mod">
          <ac:chgData name="Jorg Liebeherr" userId="4e70e616cda3882f" providerId="LiveId" clId="{E3E11922-061F-0848-A4D0-88EA4CE4DAAF}" dt="2020-09-22T18:41:17.543" v="3337" actId="20577"/>
          <ac:spMkLst>
            <pc:docMk/>
            <pc:sldMk cId="3995755087" sldId="527"/>
            <ac:spMk id="6" creationId="{E2399130-F257-4C43-A406-A624E6DFBBE4}"/>
          </ac:spMkLst>
        </pc:spChg>
        <pc:spChg chg="mod">
          <ac:chgData name="Jorg Liebeherr" userId="4e70e616cda3882f" providerId="LiveId" clId="{E3E11922-061F-0848-A4D0-88EA4CE4DAAF}" dt="2020-09-22T18:34:38.377" v="2971" actId="14100"/>
          <ac:spMkLst>
            <pc:docMk/>
            <pc:sldMk cId="3995755087" sldId="527"/>
            <ac:spMk id="12" creationId="{45A0415B-760D-BB4A-992B-5EF9D6728147}"/>
          </ac:spMkLst>
        </pc:spChg>
        <pc:graphicFrameChg chg="mod">
          <ac:chgData name="Jorg Liebeherr" userId="4e70e616cda3882f" providerId="LiveId" clId="{E3E11922-061F-0848-A4D0-88EA4CE4DAAF}" dt="2020-09-22T18:34:25.098" v="2965" actId="1076"/>
          <ac:graphicFrameMkLst>
            <pc:docMk/>
            <pc:sldMk cId="3995755087" sldId="527"/>
            <ac:graphicFrameMk id="36866" creationId="{3660E102-682F-E645-A6C7-468191AE2DF1}"/>
          </ac:graphicFrameMkLst>
        </pc:graphicFrameChg>
      </pc:sldChg>
      <pc:sldChg chg="addSp delSp modSp add">
        <pc:chgData name="Jorg Liebeherr" userId="4e70e616cda3882f" providerId="LiveId" clId="{E3E11922-061F-0848-A4D0-88EA4CE4DAAF}" dt="2020-09-23T23:45:44.407" v="7107"/>
        <pc:sldMkLst>
          <pc:docMk/>
          <pc:sldMk cId="204460850" sldId="528"/>
        </pc:sldMkLst>
        <pc:spChg chg="del">
          <ac:chgData name="Jorg Liebeherr" userId="4e70e616cda3882f" providerId="LiveId" clId="{E3E11922-061F-0848-A4D0-88EA4CE4DAAF}" dt="2020-09-23T23:45:39.892" v="7106"/>
          <ac:spMkLst>
            <pc:docMk/>
            <pc:sldMk cId="204460850" sldId="528"/>
            <ac:spMk id="2" creationId="{535886A4-A3A2-9D41-B760-C025D4FA1D77}"/>
          </ac:spMkLst>
        </pc:spChg>
        <pc:spChg chg="add mod">
          <ac:chgData name="Jorg Liebeherr" userId="4e70e616cda3882f" providerId="LiveId" clId="{E3E11922-061F-0848-A4D0-88EA4CE4DAAF}" dt="2020-09-23T23:45:44.407" v="7107"/>
          <ac:spMkLst>
            <pc:docMk/>
            <pc:sldMk cId="204460850" sldId="528"/>
            <ac:spMk id="3" creationId="{BA1F1346-B4E2-B741-8887-0CF87670366B}"/>
          </ac:spMkLst>
        </pc:spChg>
        <pc:spChg chg="mod">
          <ac:chgData name="Jorg Liebeherr" userId="4e70e616cda3882f" providerId="LiveId" clId="{E3E11922-061F-0848-A4D0-88EA4CE4DAAF}" dt="2020-09-23T21:28:31.280" v="4307" actId="20577"/>
          <ac:spMkLst>
            <pc:docMk/>
            <pc:sldMk cId="204460850" sldId="528"/>
            <ac:spMk id="6" creationId="{E2399130-F257-4C43-A406-A624E6DFBBE4}"/>
          </ac:spMkLst>
        </pc:spChg>
        <pc:spChg chg="mod">
          <ac:chgData name="Jorg Liebeherr" userId="4e70e616cda3882f" providerId="LiveId" clId="{E3E11922-061F-0848-A4D0-88EA4CE4DAAF}" dt="2020-09-22T18:42:01.382" v="3342" actId="14100"/>
          <ac:spMkLst>
            <pc:docMk/>
            <pc:sldMk cId="204460850" sldId="528"/>
            <ac:spMk id="12" creationId="{45A0415B-760D-BB4A-992B-5EF9D6728147}"/>
          </ac:spMkLst>
        </pc:spChg>
        <pc:graphicFrameChg chg="mod">
          <ac:chgData name="Jorg Liebeherr" userId="4e70e616cda3882f" providerId="LiveId" clId="{E3E11922-061F-0848-A4D0-88EA4CE4DAAF}" dt="2020-09-22T18:41:47.151" v="3340" actId="1076"/>
          <ac:graphicFrameMkLst>
            <pc:docMk/>
            <pc:sldMk cId="204460850" sldId="528"/>
            <ac:graphicFrameMk id="36866" creationId="{3660E102-682F-E645-A6C7-468191AE2DF1}"/>
          </ac:graphicFrameMkLst>
        </pc:graphicFrameChg>
      </pc:sldChg>
      <pc:sldChg chg="addSp delSp modSp add">
        <pc:chgData name="Jorg Liebeherr" userId="4e70e616cda3882f" providerId="LiveId" clId="{E3E11922-061F-0848-A4D0-88EA4CE4DAAF}" dt="2020-09-23T23:45:44.407" v="7107"/>
        <pc:sldMkLst>
          <pc:docMk/>
          <pc:sldMk cId="1673879648" sldId="529"/>
        </pc:sldMkLst>
        <pc:spChg chg="del">
          <ac:chgData name="Jorg Liebeherr" userId="4e70e616cda3882f" providerId="LiveId" clId="{E3E11922-061F-0848-A4D0-88EA4CE4DAAF}" dt="2020-09-23T23:45:39.892" v="7106"/>
          <ac:spMkLst>
            <pc:docMk/>
            <pc:sldMk cId="1673879648" sldId="529"/>
            <ac:spMk id="2" creationId="{535886A4-A3A2-9D41-B760-C025D4FA1D77}"/>
          </ac:spMkLst>
        </pc:spChg>
        <pc:spChg chg="add mod">
          <ac:chgData name="Jorg Liebeherr" userId="4e70e616cda3882f" providerId="LiveId" clId="{E3E11922-061F-0848-A4D0-88EA4CE4DAAF}" dt="2020-09-23T23:45:44.407" v="7107"/>
          <ac:spMkLst>
            <pc:docMk/>
            <pc:sldMk cId="1673879648" sldId="529"/>
            <ac:spMk id="3" creationId="{BBE002B2-8873-2947-9DC1-FF64D5502EBF}"/>
          </ac:spMkLst>
        </pc:spChg>
        <pc:spChg chg="mod">
          <ac:chgData name="Jorg Liebeherr" userId="4e70e616cda3882f" providerId="LiveId" clId="{E3E11922-061F-0848-A4D0-88EA4CE4DAAF}" dt="2020-09-23T21:31:26.448" v="4371" actId="313"/>
          <ac:spMkLst>
            <pc:docMk/>
            <pc:sldMk cId="1673879648" sldId="529"/>
            <ac:spMk id="6" creationId="{E2399130-F257-4C43-A406-A624E6DFBBE4}"/>
          </ac:spMkLst>
        </pc:spChg>
        <pc:spChg chg="mod">
          <ac:chgData name="Jorg Liebeherr" userId="4e70e616cda3882f" providerId="LiveId" clId="{E3E11922-061F-0848-A4D0-88EA4CE4DAAF}" dt="2020-09-23T21:19:17.366" v="3851" actId="14100"/>
          <ac:spMkLst>
            <pc:docMk/>
            <pc:sldMk cId="1673879648" sldId="529"/>
            <ac:spMk id="12" creationId="{45A0415B-760D-BB4A-992B-5EF9D6728147}"/>
          </ac:spMkLst>
        </pc:spChg>
      </pc:sldChg>
      <pc:sldChg chg="del">
        <pc:chgData name="Jorg Liebeherr" userId="4e70e616cda3882f" providerId="LiveId" clId="{E3E11922-061F-0848-A4D0-88EA4CE4DAAF}" dt="2020-09-21T18:56:50.176" v="506" actId="2696"/>
        <pc:sldMkLst>
          <pc:docMk/>
          <pc:sldMk cId="1910295143" sldId="529"/>
        </pc:sldMkLst>
      </pc:sldChg>
      <pc:sldChg chg="addSp delSp modSp add">
        <pc:chgData name="Jorg Liebeherr" userId="4e70e616cda3882f" providerId="LiveId" clId="{E3E11922-061F-0848-A4D0-88EA4CE4DAAF}" dt="2020-09-23T23:45:44.407" v="7107"/>
        <pc:sldMkLst>
          <pc:docMk/>
          <pc:sldMk cId="4045528587" sldId="530"/>
        </pc:sldMkLst>
        <pc:spChg chg="del">
          <ac:chgData name="Jorg Liebeherr" userId="4e70e616cda3882f" providerId="LiveId" clId="{E3E11922-061F-0848-A4D0-88EA4CE4DAAF}" dt="2020-09-23T23:45:39.892" v="7106"/>
          <ac:spMkLst>
            <pc:docMk/>
            <pc:sldMk cId="4045528587" sldId="530"/>
            <ac:spMk id="2" creationId="{535886A4-A3A2-9D41-B760-C025D4FA1D77}"/>
          </ac:spMkLst>
        </pc:spChg>
        <pc:spChg chg="add mod">
          <ac:chgData name="Jorg Liebeherr" userId="4e70e616cda3882f" providerId="LiveId" clId="{E3E11922-061F-0848-A4D0-88EA4CE4DAAF}" dt="2020-09-23T23:45:44.407" v="7107"/>
          <ac:spMkLst>
            <pc:docMk/>
            <pc:sldMk cId="4045528587" sldId="530"/>
            <ac:spMk id="3" creationId="{B94380D7-28B9-0640-B4BD-177B5433ABEE}"/>
          </ac:spMkLst>
        </pc:spChg>
        <pc:spChg chg="mod">
          <ac:chgData name="Jorg Liebeherr" userId="4e70e616cda3882f" providerId="LiveId" clId="{E3E11922-061F-0848-A4D0-88EA4CE4DAAF}" dt="2020-09-23T21:34:53.129" v="4489" actId="20577"/>
          <ac:spMkLst>
            <pc:docMk/>
            <pc:sldMk cId="4045528587" sldId="530"/>
            <ac:spMk id="6" creationId="{E2399130-F257-4C43-A406-A624E6DFBBE4}"/>
          </ac:spMkLst>
        </pc:spChg>
        <pc:spChg chg="mod">
          <ac:chgData name="Jorg Liebeherr" userId="4e70e616cda3882f" providerId="LiveId" clId="{E3E11922-061F-0848-A4D0-88EA4CE4DAAF}" dt="2020-09-23T21:31:48.850" v="4373" actId="1076"/>
          <ac:spMkLst>
            <pc:docMk/>
            <pc:sldMk cId="4045528587" sldId="530"/>
            <ac:spMk id="12" creationId="{45A0415B-760D-BB4A-992B-5EF9D6728147}"/>
          </ac:spMkLst>
        </pc:spChg>
      </pc:sldChg>
      <pc:sldChg chg="addSp delSp modSp add">
        <pc:chgData name="Jorg Liebeherr" userId="4e70e616cda3882f" providerId="LiveId" clId="{E3E11922-061F-0848-A4D0-88EA4CE4DAAF}" dt="2020-09-24T14:10:44.098" v="7260" actId="20577"/>
        <pc:sldMkLst>
          <pc:docMk/>
          <pc:sldMk cId="2665404770" sldId="531"/>
        </pc:sldMkLst>
        <pc:spChg chg="del">
          <ac:chgData name="Jorg Liebeherr" userId="4e70e616cda3882f" providerId="LiveId" clId="{E3E11922-061F-0848-A4D0-88EA4CE4DAAF}" dt="2020-09-23T23:45:39.892" v="7106"/>
          <ac:spMkLst>
            <pc:docMk/>
            <pc:sldMk cId="2665404770" sldId="531"/>
            <ac:spMk id="2" creationId="{535886A4-A3A2-9D41-B760-C025D4FA1D77}"/>
          </ac:spMkLst>
        </pc:spChg>
        <pc:spChg chg="add mod">
          <ac:chgData name="Jorg Liebeherr" userId="4e70e616cda3882f" providerId="LiveId" clId="{E3E11922-061F-0848-A4D0-88EA4CE4DAAF}" dt="2020-09-23T23:45:44.407" v="7107"/>
          <ac:spMkLst>
            <pc:docMk/>
            <pc:sldMk cId="2665404770" sldId="531"/>
            <ac:spMk id="3" creationId="{839FBEF3-F7D8-B948-B46F-B88BE3B41E3A}"/>
          </ac:spMkLst>
        </pc:spChg>
        <pc:spChg chg="mod">
          <ac:chgData name="Jorg Liebeherr" userId="4e70e616cda3882f" providerId="LiveId" clId="{E3E11922-061F-0848-A4D0-88EA4CE4DAAF}" dt="2020-09-24T14:10:44.098" v="7260" actId="20577"/>
          <ac:spMkLst>
            <pc:docMk/>
            <pc:sldMk cId="2665404770" sldId="531"/>
            <ac:spMk id="6" creationId="{E2399130-F257-4C43-A406-A624E6DFBBE4}"/>
          </ac:spMkLst>
        </pc:spChg>
        <pc:spChg chg="del">
          <ac:chgData name="Jorg Liebeherr" userId="4e70e616cda3882f" providerId="LiveId" clId="{E3E11922-061F-0848-A4D0-88EA4CE4DAAF}" dt="2020-09-23T21:36:28.234" v="4529" actId="478"/>
          <ac:spMkLst>
            <pc:docMk/>
            <pc:sldMk cId="2665404770" sldId="531"/>
            <ac:spMk id="12" creationId="{45A0415B-760D-BB4A-992B-5EF9D6728147}"/>
          </ac:spMkLst>
        </pc:spChg>
        <pc:spChg chg="mod">
          <ac:chgData name="Jorg Liebeherr" userId="4e70e616cda3882f" providerId="LiveId" clId="{E3E11922-061F-0848-A4D0-88EA4CE4DAAF}" dt="2020-09-23T21:36:22.102" v="4527" actId="20577"/>
          <ac:spMkLst>
            <pc:docMk/>
            <pc:sldMk cId="2665404770" sldId="531"/>
            <ac:spMk id="36865" creationId="{5CB52A75-22E4-3946-B2A6-77D08A2DB6FB}"/>
          </ac:spMkLst>
        </pc:spChg>
        <pc:graphicFrameChg chg="del">
          <ac:chgData name="Jorg Liebeherr" userId="4e70e616cda3882f" providerId="LiveId" clId="{E3E11922-061F-0848-A4D0-88EA4CE4DAAF}" dt="2020-09-23T21:36:25.289" v="4528" actId="478"/>
          <ac:graphicFrameMkLst>
            <pc:docMk/>
            <pc:sldMk cId="2665404770" sldId="531"/>
            <ac:graphicFrameMk id="36866" creationId="{3660E102-682F-E645-A6C7-468191AE2DF1}"/>
          </ac:graphicFrameMkLst>
        </pc:graphicFrameChg>
      </pc:sldChg>
      <pc:sldChg chg="del">
        <pc:chgData name="Jorg Liebeherr" userId="4e70e616cda3882f" providerId="LiveId" clId="{E3E11922-061F-0848-A4D0-88EA4CE4DAAF}" dt="2020-09-21T18:56:50.312" v="513" actId="2696"/>
        <pc:sldMkLst>
          <pc:docMk/>
          <pc:sldMk cId="2708229585" sldId="531"/>
        </pc:sldMkLst>
      </pc:sldChg>
      <pc:sldChg chg="addSp delSp modSp add del">
        <pc:chgData name="Jorg Liebeherr" userId="4e70e616cda3882f" providerId="LiveId" clId="{E3E11922-061F-0848-A4D0-88EA4CE4DAAF}" dt="2020-09-24T22:40:09.986" v="7546" actId="2696"/>
        <pc:sldMkLst>
          <pc:docMk/>
          <pc:sldMk cId="192881845" sldId="532"/>
        </pc:sldMkLst>
        <pc:spChg chg="mod">
          <ac:chgData name="Jorg Liebeherr" userId="4e70e616cda3882f" providerId="LiveId" clId="{E3E11922-061F-0848-A4D0-88EA4CE4DAAF}" dt="2020-09-23T23:13:19.319" v="6039" actId="20577"/>
          <ac:spMkLst>
            <pc:docMk/>
            <pc:sldMk cId="192881845" sldId="532"/>
            <ac:spMk id="2" creationId="{32F5FC63-CAFE-2548-A2F8-12C586199918}"/>
          </ac:spMkLst>
        </pc:spChg>
        <pc:spChg chg="del">
          <ac:chgData name="Jorg Liebeherr" userId="4e70e616cda3882f" providerId="LiveId" clId="{E3E11922-061F-0848-A4D0-88EA4CE4DAAF}" dt="2020-09-23T23:45:39.892" v="7106"/>
          <ac:spMkLst>
            <pc:docMk/>
            <pc:sldMk cId="192881845" sldId="532"/>
            <ac:spMk id="6" creationId="{F94DC270-9A5B-3745-839E-605F083457C2}"/>
          </ac:spMkLst>
        </pc:spChg>
        <pc:spChg chg="add mod">
          <ac:chgData name="Jorg Liebeherr" userId="4e70e616cda3882f" providerId="LiveId" clId="{E3E11922-061F-0848-A4D0-88EA4CE4DAAF}" dt="2020-09-23T23:45:44.407" v="7107"/>
          <ac:spMkLst>
            <pc:docMk/>
            <pc:sldMk cId="192881845" sldId="532"/>
            <ac:spMk id="7" creationId="{D9143BC5-F0BF-8849-AEBE-1CEF44444EE7}"/>
          </ac:spMkLst>
        </pc:spChg>
      </pc:sldChg>
      <pc:sldChg chg="del">
        <pc:chgData name="Jorg Liebeherr" userId="4e70e616cda3882f" providerId="LiveId" clId="{E3E11922-061F-0848-A4D0-88EA4CE4DAAF}" dt="2020-09-21T18:56:50.328" v="514" actId="2696"/>
        <pc:sldMkLst>
          <pc:docMk/>
          <pc:sldMk cId="1114579883" sldId="532"/>
        </pc:sldMkLst>
      </pc:sldChg>
      <pc:sldChg chg="add del">
        <pc:chgData name="Jorg Liebeherr" userId="4e70e616cda3882f" providerId="LiveId" clId="{E3E11922-061F-0848-A4D0-88EA4CE4DAAF}" dt="2020-09-23T21:39:13.627" v="4771"/>
        <pc:sldMkLst>
          <pc:docMk/>
          <pc:sldMk cId="1126960490" sldId="532"/>
        </pc:sldMkLst>
      </pc:sldChg>
      <pc:sldChg chg="addSp delSp modSp add delAnim">
        <pc:chgData name="Jorg Liebeherr" userId="4e70e616cda3882f" providerId="LiveId" clId="{E3E11922-061F-0848-A4D0-88EA4CE4DAAF}" dt="2020-09-23T23:45:44.407" v="7107"/>
        <pc:sldMkLst>
          <pc:docMk/>
          <pc:sldMk cId="1797927551" sldId="533"/>
        </pc:sldMkLst>
        <pc:spChg chg="del">
          <ac:chgData name="Jorg Liebeherr" userId="4e70e616cda3882f" providerId="LiveId" clId="{E3E11922-061F-0848-A4D0-88EA4CE4DAAF}" dt="2020-09-23T23:45:39.892" v="7106"/>
          <ac:spMkLst>
            <pc:docMk/>
            <pc:sldMk cId="1797927551" sldId="533"/>
            <ac:spMk id="2" creationId="{310C932B-523A-BC43-891C-1C2C8E2721BA}"/>
          </ac:spMkLst>
        </pc:spChg>
        <pc:spChg chg="add del mod">
          <ac:chgData name="Jorg Liebeherr" userId="4e70e616cda3882f" providerId="LiveId" clId="{E3E11922-061F-0848-A4D0-88EA4CE4DAAF}" dt="2020-09-23T23:15:47.873" v="6066" actId="478"/>
          <ac:spMkLst>
            <pc:docMk/>
            <pc:sldMk cId="1797927551" sldId="533"/>
            <ac:spMk id="4" creationId="{2938AEA0-A177-2E4A-833E-09D33DAFC780}"/>
          </ac:spMkLst>
        </pc:spChg>
        <pc:spChg chg="add del mod">
          <ac:chgData name="Jorg Liebeherr" userId="4e70e616cda3882f" providerId="LiveId" clId="{E3E11922-061F-0848-A4D0-88EA4CE4DAAF}" dt="2020-09-23T23:15:49.766" v="6067" actId="478"/>
          <ac:spMkLst>
            <pc:docMk/>
            <pc:sldMk cId="1797927551" sldId="533"/>
            <ac:spMk id="6" creationId="{92DEC73E-B6BD-8142-A768-61D5DFB88145}"/>
          </ac:spMkLst>
        </pc:spChg>
        <pc:spChg chg="add mod">
          <ac:chgData name="Jorg Liebeherr" userId="4e70e616cda3882f" providerId="LiveId" clId="{E3E11922-061F-0848-A4D0-88EA4CE4DAAF}" dt="2020-09-23T23:45:44.407" v="7107"/>
          <ac:spMkLst>
            <pc:docMk/>
            <pc:sldMk cId="1797927551" sldId="533"/>
            <ac:spMk id="7" creationId="{19F0B1C9-87C7-0E45-B105-72EA096316B1}"/>
          </ac:spMkLst>
        </pc:spChg>
        <pc:spChg chg="mod">
          <ac:chgData name="Jorg Liebeherr" userId="4e70e616cda3882f" providerId="LiveId" clId="{E3E11922-061F-0848-A4D0-88EA4CE4DAAF}" dt="2020-09-23T23:17:31.668" v="6272" actId="20577"/>
          <ac:spMkLst>
            <pc:docMk/>
            <pc:sldMk cId="1797927551" sldId="533"/>
            <ac:spMk id="34818" creationId="{CBE57BCB-1819-8E4D-8341-3EE5BE9F3214}"/>
          </ac:spMkLst>
        </pc:spChg>
        <pc:spChg chg="mod">
          <ac:chgData name="Jorg Liebeherr" userId="4e70e616cda3882f" providerId="LiveId" clId="{E3E11922-061F-0848-A4D0-88EA4CE4DAAF}" dt="2020-09-23T23:24:05.475" v="7105" actId="20577"/>
          <ac:spMkLst>
            <pc:docMk/>
            <pc:sldMk cId="1797927551" sldId="533"/>
            <ac:spMk id="34819" creationId="{B6846E9E-5A76-B843-9EFB-3E5E93B92302}"/>
          </ac:spMkLst>
        </pc:spChg>
        <pc:graphicFrameChg chg="del">
          <ac:chgData name="Jorg Liebeherr" userId="4e70e616cda3882f" providerId="LiveId" clId="{E3E11922-061F-0848-A4D0-88EA4CE4DAAF}" dt="2020-09-23T23:15:43.071" v="6065" actId="478"/>
          <ac:graphicFrameMkLst>
            <pc:docMk/>
            <pc:sldMk cId="1797927551" sldId="533"/>
            <ac:graphicFrameMk id="34820" creationId="{4F089C50-3610-B847-AE38-1F9B560FCE85}"/>
          </ac:graphicFrameMkLst>
        </pc:graphicFrameChg>
        <pc:graphicFrameChg chg="del">
          <ac:chgData name="Jorg Liebeherr" userId="4e70e616cda3882f" providerId="LiveId" clId="{E3E11922-061F-0848-A4D0-88EA4CE4DAAF}" dt="2020-09-23T23:15:43.071" v="6065" actId="478"/>
          <ac:graphicFrameMkLst>
            <pc:docMk/>
            <pc:sldMk cId="1797927551" sldId="533"/>
            <ac:graphicFrameMk id="34821" creationId="{1B633FB3-08D6-2D4D-B687-0221605BF999}"/>
          </ac:graphicFrameMkLst>
        </pc:graphicFrameChg>
        <pc:graphicFrameChg chg="del">
          <ac:chgData name="Jorg Liebeherr" userId="4e70e616cda3882f" providerId="LiveId" clId="{E3E11922-061F-0848-A4D0-88EA4CE4DAAF}" dt="2020-09-23T23:15:43.071" v="6065" actId="478"/>
          <ac:graphicFrameMkLst>
            <pc:docMk/>
            <pc:sldMk cId="1797927551" sldId="533"/>
            <ac:graphicFrameMk id="182285" creationId="{D94C9984-9E7D-EC48-9169-2BD0D6E60E24}"/>
          </ac:graphicFrameMkLst>
        </pc:graphicFrameChg>
        <pc:graphicFrameChg chg="del">
          <ac:chgData name="Jorg Liebeherr" userId="4e70e616cda3882f" providerId="LiveId" clId="{E3E11922-061F-0848-A4D0-88EA4CE4DAAF}" dt="2020-09-23T23:15:43.071" v="6065" actId="478"/>
          <ac:graphicFrameMkLst>
            <pc:docMk/>
            <pc:sldMk cId="1797927551" sldId="533"/>
            <ac:graphicFrameMk id="182286" creationId="{9A1DCA73-5289-024F-A710-0B4EF3A33E00}"/>
          </ac:graphicFrameMkLst>
        </pc:graphicFrameChg>
        <pc:graphicFrameChg chg="del">
          <ac:chgData name="Jorg Liebeherr" userId="4e70e616cda3882f" providerId="LiveId" clId="{E3E11922-061F-0848-A4D0-88EA4CE4DAAF}" dt="2020-09-23T23:15:43.071" v="6065" actId="478"/>
          <ac:graphicFrameMkLst>
            <pc:docMk/>
            <pc:sldMk cId="1797927551" sldId="533"/>
            <ac:graphicFrameMk id="182287" creationId="{EA13FDB7-98C1-8041-8EB3-F44187F27A53}"/>
          </ac:graphicFrameMkLst>
        </pc:graphicFrameChg>
      </pc:sldChg>
      <pc:sldChg chg="modSp add">
        <pc:chgData name="Jorg Liebeherr" userId="4e70e616cda3882f" providerId="LiveId" clId="{E3E11922-061F-0848-A4D0-88EA4CE4DAAF}" dt="2020-09-24T22:39:00.135" v="7519" actId="20577"/>
        <pc:sldMkLst>
          <pc:docMk/>
          <pc:sldMk cId="1266564156" sldId="534"/>
        </pc:sldMkLst>
        <pc:spChg chg="mod">
          <ac:chgData name="Jorg Liebeherr" userId="4e70e616cda3882f" providerId="LiveId" clId="{E3E11922-061F-0848-A4D0-88EA4CE4DAAF}" dt="2020-09-24T22:39:00.135" v="7519" actId="20577"/>
          <ac:spMkLst>
            <pc:docMk/>
            <pc:sldMk cId="1266564156" sldId="534"/>
            <ac:spMk id="3" creationId="{DB756EFB-C906-2245-94D8-EA1578232534}"/>
          </ac:spMkLst>
        </pc:spChg>
      </pc:sldChg>
      <pc:sldChg chg="modSp add">
        <pc:chgData name="Jorg Liebeherr" userId="4e70e616cda3882f" providerId="LiveId" clId="{E3E11922-061F-0848-A4D0-88EA4CE4DAAF}" dt="2020-09-24T22:38:25.468" v="7505" actId="20577"/>
        <pc:sldMkLst>
          <pc:docMk/>
          <pc:sldMk cId="350886976" sldId="535"/>
        </pc:sldMkLst>
        <pc:spChg chg="mod">
          <ac:chgData name="Jorg Liebeherr" userId="4e70e616cda3882f" providerId="LiveId" clId="{E3E11922-061F-0848-A4D0-88EA4CE4DAAF}" dt="2020-09-24T22:38:25.468" v="7505" actId="20577"/>
          <ac:spMkLst>
            <pc:docMk/>
            <pc:sldMk cId="350886976" sldId="535"/>
            <ac:spMk id="2" creationId="{32F5FC63-CAFE-2548-A2F8-12C586199918}"/>
          </ac:spMkLst>
        </pc:spChg>
      </pc:sldChg>
      <pc:sldChg chg="del">
        <pc:chgData name="Jorg Liebeherr" userId="4e70e616cda3882f" providerId="LiveId" clId="{E3E11922-061F-0848-A4D0-88EA4CE4DAAF}" dt="2020-09-21T18:56:50.354" v="516" actId="2696"/>
        <pc:sldMkLst>
          <pc:docMk/>
          <pc:sldMk cId="769900632" sldId="535"/>
        </pc:sldMkLst>
      </pc:sldChg>
      <pc:sldChg chg="modSp add">
        <pc:chgData name="Jorg Liebeherr" userId="4e70e616cda3882f" providerId="LiveId" clId="{E3E11922-061F-0848-A4D0-88EA4CE4DAAF}" dt="2020-09-24T22:40:15.544" v="7548" actId="20577"/>
        <pc:sldMkLst>
          <pc:docMk/>
          <pc:sldMk cId="487105302" sldId="536"/>
        </pc:sldMkLst>
        <pc:spChg chg="mod">
          <ac:chgData name="Jorg Liebeherr" userId="4e70e616cda3882f" providerId="LiveId" clId="{E3E11922-061F-0848-A4D0-88EA4CE4DAAF}" dt="2020-09-24T22:40:15.544" v="7548" actId="20577"/>
          <ac:spMkLst>
            <pc:docMk/>
            <pc:sldMk cId="487105302" sldId="536"/>
            <ac:spMk id="2" creationId="{32F5FC63-CAFE-2548-A2F8-12C586199918}"/>
          </ac:spMkLst>
        </pc:spChg>
      </pc:sldChg>
      <pc:sldChg chg="modSp add">
        <pc:chgData name="Jorg Liebeherr" userId="4e70e616cda3882f" providerId="LiveId" clId="{E3E11922-061F-0848-A4D0-88EA4CE4DAAF}" dt="2020-09-24T22:41:26.499" v="7629" actId="20577"/>
        <pc:sldMkLst>
          <pc:docMk/>
          <pc:sldMk cId="2861722459" sldId="537"/>
        </pc:sldMkLst>
        <pc:spChg chg="mod">
          <ac:chgData name="Jorg Liebeherr" userId="4e70e616cda3882f" providerId="LiveId" clId="{E3E11922-061F-0848-A4D0-88EA4CE4DAAF}" dt="2020-09-24T22:41:26.499" v="7629" actId="20577"/>
          <ac:spMkLst>
            <pc:docMk/>
            <pc:sldMk cId="2861722459" sldId="537"/>
            <ac:spMk id="3" creationId="{DB756EFB-C906-2245-94D8-EA1578232534}"/>
          </ac:spMkLst>
        </pc:spChg>
      </pc:sldChg>
      <pc:sldChg chg="modSp add">
        <pc:chgData name="Jorg Liebeherr" userId="4e70e616cda3882f" providerId="LiveId" clId="{E3E11922-061F-0848-A4D0-88EA4CE4DAAF}" dt="2020-09-24T22:43:29.632" v="7718" actId="207"/>
        <pc:sldMkLst>
          <pc:docMk/>
          <pc:sldMk cId="1887245151" sldId="538"/>
        </pc:sldMkLst>
        <pc:spChg chg="mod">
          <ac:chgData name="Jorg Liebeherr" userId="4e70e616cda3882f" providerId="LiveId" clId="{E3E11922-061F-0848-A4D0-88EA4CE4DAAF}" dt="2020-09-24T22:42:28.188" v="7657" actId="20577"/>
          <ac:spMkLst>
            <pc:docMk/>
            <pc:sldMk cId="1887245151" sldId="538"/>
            <ac:spMk id="21506" creationId="{BB295CAD-E930-8246-B3F8-F90FC20B1A43}"/>
          </ac:spMkLst>
        </pc:spChg>
        <pc:spChg chg="mod">
          <ac:chgData name="Jorg Liebeherr" userId="4e70e616cda3882f" providerId="LiveId" clId="{E3E11922-061F-0848-A4D0-88EA4CE4DAAF}" dt="2020-09-24T22:43:29.632" v="7718" actId="207"/>
          <ac:spMkLst>
            <pc:docMk/>
            <pc:sldMk cId="1887245151" sldId="538"/>
            <ac:spMk id="23555" creationId="{61878363-25AA-7740-977D-63AE6CA6F828}"/>
          </ac:spMkLst>
        </pc:spChg>
      </pc:sldChg>
      <pc:sldChg chg="del">
        <pc:chgData name="Jorg Liebeherr" userId="4e70e616cda3882f" providerId="LiveId" clId="{E3E11922-061F-0848-A4D0-88EA4CE4DAAF}" dt="2020-09-21T18:56:50.378" v="517" actId="2696"/>
        <pc:sldMkLst>
          <pc:docMk/>
          <pc:sldMk cId="4219420112" sldId="538"/>
        </pc:sldMkLst>
      </pc:sldChg>
      <pc:sldChg chg="del">
        <pc:chgData name="Jorg Liebeherr" userId="4e70e616cda3882f" providerId="LiveId" clId="{E3E11922-061F-0848-A4D0-88EA4CE4DAAF}" dt="2020-09-21T18:56:50.392" v="518" actId="2696"/>
        <pc:sldMkLst>
          <pc:docMk/>
          <pc:sldMk cId="217190427" sldId="540"/>
        </pc:sldMkLst>
      </pc:sldChg>
      <pc:sldChg chg="del">
        <pc:chgData name="Jorg Liebeherr" userId="4e70e616cda3882f" providerId="LiveId" clId="{E3E11922-061F-0848-A4D0-88EA4CE4DAAF}" dt="2020-09-21T18:56:50.428" v="521" actId="2696"/>
        <pc:sldMkLst>
          <pc:docMk/>
          <pc:sldMk cId="3765253487" sldId="542"/>
        </pc:sldMkLst>
      </pc:sldChg>
      <pc:sldChg chg="del">
        <pc:chgData name="Jorg Liebeherr" userId="4e70e616cda3882f" providerId="LiveId" clId="{E3E11922-061F-0848-A4D0-88EA4CE4DAAF}" dt="2020-09-21T18:56:50.217" v="508" actId="2696"/>
        <pc:sldMkLst>
          <pc:docMk/>
          <pc:sldMk cId="3737269591" sldId="543"/>
        </pc:sldMkLst>
      </pc:sldChg>
      <pc:sldChg chg="del">
        <pc:chgData name="Jorg Liebeherr" userId="4e70e616cda3882f" providerId="LiveId" clId="{E3E11922-061F-0848-A4D0-88EA4CE4DAAF}" dt="2020-09-21T18:56:50.205" v="507" actId="2696"/>
        <pc:sldMkLst>
          <pc:docMk/>
          <pc:sldMk cId="1273178683" sldId="544"/>
        </pc:sldMkLst>
      </pc:sldChg>
      <pc:sldChg chg="del">
        <pc:chgData name="Jorg Liebeherr" userId="4e70e616cda3882f" providerId="LiveId" clId="{E3E11922-061F-0848-A4D0-88EA4CE4DAAF}" dt="2020-09-21T18:56:50.249" v="509" actId="2696"/>
        <pc:sldMkLst>
          <pc:docMk/>
          <pc:sldMk cId="1413628943" sldId="545"/>
        </pc:sldMkLst>
      </pc:sldChg>
      <pc:sldChg chg="del">
        <pc:chgData name="Jorg Liebeherr" userId="4e70e616cda3882f" providerId="LiveId" clId="{E3E11922-061F-0848-A4D0-88EA4CE4DAAF}" dt="2020-09-21T18:56:50.276" v="510" actId="2696"/>
        <pc:sldMkLst>
          <pc:docMk/>
          <pc:sldMk cId="1137469581" sldId="546"/>
        </pc:sldMkLst>
      </pc:sldChg>
      <pc:sldChg chg="del">
        <pc:chgData name="Jorg Liebeherr" userId="4e70e616cda3882f" providerId="LiveId" clId="{E3E11922-061F-0848-A4D0-88EA4CE4DAAF}" dt="2020-09-21T18:56:50.290" v="511" actId="2696"/>
        <pc:sldMkLst>
          <pc:docMk/>
          <pc:sldMk cId="1510312291" sldId="547"/>
        </pc:sldMkLst>
      </pc:sldChg>
      <pc:sldChg chg="del">
        <pc:chgData name="Jorg Liebeherr" userId="4e70e616cda3882f" providerId="LiveId" clId="{E3E11922-061F-0848-A4D0-88EA4CE4DAAF}" dt="2020-09-21T18:56:44.904" v="501" actId="2696"/>
        <pc:sldMkLst>
          <pc:docMk/>
          <pc:sldMk cId="1350254861" sldId="548"/>
        </pc:sldMkLst>
      </pc:sldChg>
      <pc:sldChg chg="del">
        <pc:chgData name="Jorg Liebeherr" userId="4e70e616cda3882f" providerId="LiveId" clId="{E3E11922-061F-0848-A4D0-88EA4CE4DAAF}" dt="2020-09-21T18:56:50.134" v="504" actId="2696"/>
        <pc:sldMkLst>
          <pc:docMk/>
          <pc:sldMk cId="2225664870" sldId="549"/>
        </pc:sldMkLst>
      </pc:sldChg>
      <pc:sldChg chg="del">
        <pc:chgData name="Jorg Liebeherr" userId="4e70e616cda3882f" providerId="LiveId" clId="{E3E11922-061F-0848-A4D0-88EA4CE4DAAF}" dt="2020-09-21T18:56:50.152" v="505" actId="2696"/>
        <pc:sldMkLst>
          <pc:docMk/>
          <pc:sldMk cId="3358762903" sldId="550"/>
        </pc:sldMkLst>
      </pc:sldChg>
      <pc:sldChg chg="del">
        <pc:chgData name="Jorg Liebeherr" userId="4e70e616cda3882f" providerId="LiveId" clId="{E3E11922-061F-0848-A4D0-88EA4CE4DAAF}" dt="2020-09-21T18:56:50.297" v="512" actId="2696"/>
        <pc:sldMkLst>
          <pc:docMk/>
          <pc:sldMk cId="3217662051" sldId="551"/>
        </pc:sldMkLst>
      </pc:sldChg>
      <pc:sldMasterChg chg="delSldLayout">
        <pc:chgData name="Jorg Liebeherr" userId="4e70e616cda3882f" providerId="LiveId" clId="{E3E11922-061F-0848-A4D0-88EA4CE4DAAF}" dt="2020-09-21T18:56:50.329" v="515" actId="2696"/>
        <pc:sldMasterMkLst>
          <pc:docMk/>
          <pc:sldMasterMk cId="862253850" sldId="2147483648"/>
        </pc:sldMasterMkLst>
        <pc:sldLayoutChg chg="del">
          <pc:chgData name="Jorg Liebeherr" userId="4e70e616cda3882f" providerId="LiveId" clId="{E3E11922-061F-0848-A4D0-88EA4CE4DAAF}" dt="2020-09-21T18:56:50.329" v="515" actId="2696"/>
          <pc:sldLayoutMkLst>
            <pc:docMk/>
            <pc:sldMasterMk cId="862253850" sldId="2147483648"/>
            <pc:sldLayoutMk cId="3986902304" sldId="2147483660"/>
          </pc:sldLayoutMkLst>
        </pc:sldLayoutChg>
      </pc:sldMasterChg>
    </pc:docChg>
  </pc:docChgLst>
  <pc:docChgLst>
    <pc:chgData name="Jorg Liebeherr" userId="4e70e616cda3882f" providerId="LiveId" clId="{50AF0BE5-41B1-CD4C-8792-8885F037CFAE}"/>
    <pc:docChg chg="undo custSel addSld delSld modSld sldOrd">
      <pc:chgData name="Jorg Liebeherr" userId="4e70e616cda3882f" providerId="LiveId" clId="{50AF0BE5-41B1-CD4C-8792-8885F037CFAE}" dt="2020-09-20T22:16:55.157" v="4563" actId="20577"/>
      <pc:docMkLst>
        <pc:docMk/>
      </pc:docMkLst>
      <pc:sldChg chg="modSp">
        <pc:chgData name="Jorg Liebeherr" userId="4e70e616cda3882f" providerId="LiveId" clId="{50AF0BE5-41B1-CD4C-8792-8885F037CFAE}" dt="2020-09-15T22:33:46.878" v="2063" actId="404"/>
        <pc:sldMkLst>
          <pc:docMk/>
          <pc:sldMk cId="932342642" sldId="256"/>
        </pc:sldMkLst>
        <pc:spChg chg="mod">
          <ac:chgData name="Jorg Liebeherr" userId="4e70e616cda3882f" providerId="LiveId" clId="{50AF0BE5-41B1-CD4C-8792-8885F037CFAE}" dt="2020-09-15T22:33:46.878" v="2063" actId="404"/>
          <ac:spMkLst>
            <pc:docMk/>
            <pc:sldMk cId="932342642" sldId="256"/>
            <ac:spMk id="2" creationId="{32F5FC63-CAFE-2548-A2F8-12C586199918}"/>
          </ac:spMkLst>
        </pc:spChg>
      </pc:sldChg>
      <pc:sldChg chg="modSp">
        <pc:chgData name="Jorg Liebeherr" userId="4e70e616cda3882f" providerId="LiveId" clId="{50AF0BE5-41B1-CD4C-8792-8885F037CFAE}" dt="2020-09-18T18:24:28.262" v="4249" actId="20577"/>
        <pc:sldMkLst>
          <pc:docMk/>
          <pc:sldMk cId="767987974" sldId="258"/>
        </pc:sldMkLst>
        <pc:spChg chg="mod">
          <ac:chgData name="Jorg Liebeherr" userId="4e70e616cda3882f" providerId="LiveId" clId="{50AF0BE5-41B1-CD4C-8792-8885F037CFAE}" dt="2020-09-18T18:24:28.262" v="4249" actId="20577"/>
          <ac:spMkLst>
            <pc:docMk/>
            <pc:sldMk cId="767987974" sldId="258"/>
            <ac:spMk id="3" creationId="{DB756EFB-C906-2245-94D8-EA1578232534}"/>
          </ac:spMkLst>
        </pc:spChg>
      </pc:sldChg>
      <pc:sldChg chg="addSp modSp">
        <pc:chgData name="Jorg Liebeherr" userId="4e70e616cda3882f" providerId="LiveId" clId="{50AF0BE5-41B1-CD4C-8792-8885F037CFAE}" dt="2020-09-18T19:19:25.344" v="4277" actId="20577"/>
        <pc:sldMkLst>
          <pc:docMk/>
          <pc:sldMk cId="2885708168" sldId="265"/>
        </pc:sldMkLst>
        <pc:spChg chg="add mod">
          <ac:chgData name="Jorg Liebeherr" userId="4e70e616cda3882f" providerId="LiveId" clId="{50AF0BE5-41B1-CD4C-8792-8885F037CFAE}" dt="2020-09-18T19:19:25.344" v="4277" actId="20577"/>
          <ac:spMkLst>
            <pc:docMk/>
            <pc:sldMk cId="2885708168" sldId="265"/>
            <ac:spMk id="2" creationId="{DCA00F19-7356-5142-9304-A5E4EDB02139}"/>
          </ac:spMkLst>
        </pc:spChg>
      </pc:sldChg>
      <pc:sldChg chg="modSp">
        <pc:chgData name="Jorg Liebeherr" userId="4e70e616cda3882f" providerId="LiveId" clId="{50AF0BE5-41B1-CD4C-8792-8885F037CFAE}" dt="2020-09-18T15:20:25.415" v="2350" actId="20577"/>
        <pc:sldMkLst>
          <pc:docMk/>
          <pc:sldMk cId="128496942" sldId="269"/>
        </pc:sldMkLst>
        <pc:spChg chg="mod">
          <ac:chgData name="Jorg Liebeherr" userId="4e70e616cda3882f" providerId="LiveId" clId="{50AF0BE5-41B1-CD4C-8792-8885F037CFAE}" dt="2020-09-18T15:20:25.415" v="2350" actId="20577"/>
          <ac:spMkLst>
            <pc:docMk/>
            <pc:sldMk cId="128496942" sldId="269"/>
            <ac:spMk id="21506" creationId="{A392A71D-998A-DC4D-B93D-7994855B2974}"/>
          </ac:spMkLst>
        </pc:spChg>
      </pc:sldChg>
      <pc:sldChg chg="modSp">
        <pc:chgData name="Jorg Liebeherr" userId="4e70e616cda3882f" providerId="LiveId" clId="{50AF0BE5-41B1-CD4C-8792-8885F037CFAE}" dt="2020-09-18T16:45:45.914" v="2701" actId="20577"/>
        <pc:sldMkLst>
          <pc:docMk/>
          <pc:sldMk cId="1930909748" sldId="271"/>
        </pc:sldMkLst>
        <pc:spChg chg="mod">
          <ac:chgData name="Jorg Liebeherr" userId="4e70e616cda3882f" providerId="LiveId" clId="{50AF0BE5-41B1-CD4C-8792-8885F037CFAE}" dt="2020-09-18T16:45:15.482" v="2618" actId="20577"/>
          <ac:spMkLst>
            <pc:docMk/>
            <pc:sldMk cId="1930909748" sldId="271"/>
            <ac:spMk id="23554" creationId="{2675D6A5-DDD3-CF48-893F-4014E1D8625C}"/>
          </ac:spMkLst>
        </pc:spChg>
        <pc:spChg chg="mod">
          <ac:chgData name="Jorg Liebeherr" userId="4e70e616cda3882f" providerId="LiveId" clId="{50AF0BE5-41B1-CD4C-8792-8885F037CFAE}" dt="2020-09-18T16:45:45.914" v="2701" actId="20577"/>
          <ac:spMkLst>
            <pc:docMk/>
            <pc:sldMk cId="1930909748" sldId="271"/>
            <ac:spMk id="23555" creationId="{F6570137-7D16-2145-9842-C95B18C3FF27}"/>
          </ac:spMkLst>
        </pc:spChg>
      </pc:sldChg>
      <pc:sldChg chg="modSp">
        <pc:chgData name="Jorg Liebeherr" userId="4e70e616cda3882f" providerId="LiveId" clId="{50AF0BE5-41B1-CD4C-8792-8885F037CFAE}" dt="2020-09-18T19:45:40.837" v="4292" actId="20577"/>
        <pc:sldMkLst>
          <pc:docMk/>
          <pc:sldMk cId="3717915054" sldId="272"/>
        </pc:sldMkLst>
        <pc:spChg chg="mod">
          <ac:chgData name="Jorg Liebeherr" userId="4e70e616cda3882f" providerId="LiveId" clId="{50AF0BE5-41B1-CD4C-8792-8885F037CFAE}" dt="2020-09-18T19:45:40.837" v="4292" actId="20577"/>
          <ac:spMkLst>
            <pc:docMk/>
            <pc:sldMk cId="3717915054" sldId="272"/>
            <ac:spMk id="26627" creationId="{CA846F6A-5D27-274A-BD74-86050D5C8FA3}"/>
          </ac:spMkLst>
        </pc:spChg>
      </pc:sldChg>
      <pc:sldChg chg="modSp">
        <pc:chgData name="Jorg Liebeherr" userId="4e70e616cda3882f" providerId="LiveId" clId="{50AF0BE5-41B1-CD4C-8792-8885F037CFAE}" dt="2020-09-18T18:25:48.095" v="4262" actId="20577"/>
        <pc:sldMkLst>
          <pc:docMk/>
          <pc:sldMk cId="3300133187" sldId="276"/>
        </pc:sldMkLst>
        <pc:spChg chg="mod">
          <ac:chgData name="Jorg Liebeherr" userId="4e70e616cda3882f" providerId="LiveId" clId="{50AF0BE5-41B1-CD4C-8792-8885F037CFAE}" dt="2020-09-18T18:25:48.095" v="4262" actId="20577"/>
          <ac:spMkLst>
            <pc:docMk/>
            <pc:sldMk cId="3300133187" sldId="276"/>
            <ac:spMk id="17411" creationId="{6E155478-D41A-7947-A250-99572206EEC4}"/>
          </ac:spMkLst>
        </pc:spChg>
      </pc:sldChg>
      <pc:sldChg chg="modSp">
        <pc:chgData name="Jorg Liebeherr" userId="4e70e616cda3882f" providerId="LiveId" clId="{50AF0BE5-41B1-CD4C-8792-8885F037CFAE}" dt="2020-09-18T15:20:11.965" v="2347" actId="20577"/>
        <pc:sldMkLst>
          <pc:docMk/>
          <pc:sldMk cId="1370542997" sldId="279"/>
        </pc:sldMkLst>
        <pc:spChg chg="mod">
          <ac:chgData name="Jorg Liebeherr" userId="4e70e616cda3882f" providerId="LiveId" clId="{50AF0BE5-41B1-CD4C-8792-8885F037CFAE}" dt="2020-09-18T15:20:11.965" v="2347" actId="20577"/>
          <ac:spMkLst>
            <pc:docMk/>
            <pc:sldMk cId="1370542997" sldId="279"/>
            <ac:spMk id="19458" creationId="{1E9A0D1C-EC66-2E41-BC47-6638E94A45C7}"/>
          </ac:spMkLst>
        </pc:spChg>
      </pc:sldChg>
      <pc:sldChg chg="modSp">
        <pc:chgData name="Jorg Liebeherr" userId="4e70e616cda3882f" providerId="LiveId" clId="{50AF0BE5-41B1-CD4C-8792-8885F037CFAE}" dt="2020-09-18T15:20:17.768" v="2348" actId="20577"/>
        <pc:sldMkLst>
          <pc:docMk/>
          <pc:sldMk cId="2469781911" sldId="280"/>
        </pc:sldMkLst>
        <pc:spChg chg="mod">
          <ac:chgData name="Jorg Liebeherr" userId="4e70e616cda3882f" providerId="LiveId" clId="{50AF0BE5-41B1-CD4C-8792-8885F037CFAE}" dt="2020-09-18T15:20:17.768" v="2348" actId="20577"/>
          <ac:spMkLst>
            <pc:docMk/>
            <pc:sldMk cId="2469781911" sldId="280"/>
            <ac:spMk id="20482" creationId="{B9E5809E-3BD7-904D-8CEC-B27975D6D67C}"/>
          </ac:spMkLst>
        </pc:spChg>
      </pc:sldChg>
      <pc:sldChg chg="modSp">
        <pc:chgData name="Jorg Liebeherr" userId="4e70e616cda3882f" providerId="LiveId" clId="{50AF0BE5-41B1-CD4C-8792-8885F037CFAE}" dt="2020-09-18T19:45:29.653" v="4287" actId="20577"/>
        <pc:sldMkLst>
          <pc:docMk/>
          <pc:sldMk cId="1257958018" sldId="282"/>
        </pc:sldMkLst>
        <pc:spChg chg="mod">
          <ac:chgData name="Jorg Liebeherr" userId="4e70e616cda3882f" providerId="LiveId" clId="{50AF0BE5-41B1-CD4C-8792-8885F037CFAE}" dt="2020-09-18T19:45:29.653" v="4287" actId="20577"/>
          <ac:spMkLst>
            <pc:docMk/>
            <pc:sldMk cId="1257958018" sldId="282"/>
            <ac:spMk id="25603" creationId="{4E74CB06-99E1-844E-9B98-AAC14EE34CBF}"/>
          </ac:spMkLst>
        </pc:spChg>
      </pc:sldChg>
      <pc:sldChg chg="modSp">
        <pc:chgData name="Jorg Liebeherr" userId="4e70e616cda3882f" providerId="LiveId" clId="{50AF0BE5-41B1-CD4C-8792-8885F037CFAE}" dt="2020-09-18T16:46:28.581" v="2729" actId="20577"/>
        <pc:sldMkLst>
          <pc:docMk/>
          <pc:sldMk cId="1969715974" sldId="283"/>
        </pc:sldMkLst>
        <pc:spChg chg="mod">
          <ac:chgData name="Jorg Liebeherr" userId="4e70e616cda3882f" providerId="LiveId" clId="{50AF0BE5-41B1-CD4C-8792-8885F037CFAE}" dt="2020-09-18T16:46:28.581" v="2729" actId="20577"/>
          <ac:spMkLst>
            <pc:docMk/>
            <pc:sldMk cId="1969715974" sldId="283"/>
            <ac:spMk id="27651" creationId="{0D365E5D-13A7-FD4E-AD89-A807B95CFE22}"/>
          </ac:spMkLst>
        </pc:spChg>
      </pc:sldChg>
      <pc:sldChg chg="modSp">
        <pc:chgData name="Jorg Liebeherr" userId="4e70e616cda3882f" providerId="LiveId" clId="{50AF0BE5-41B1-CD4C-8792-8885F037CFAE}" dt="2020-09-18T18:24:40.975" v="4250" actId="20577"/>
        <pc:sldMkLst>
          <pc:docMk/>
          <pc:sldMk cId="2733249425" sldId="285"/>
        </pc:sldMkLst>
        <pc:spChg chg="mod">
          <ac:chgData name="Jorg Liebeherr" userId="4e70e616cda3882f" providerId="LiveId" clId="{50AF0BE5-41B1-CD4C-8792-8885F037CFAE}" dt="2020-09-18T18:24:40.975" v="4250" actId="20577"/>
          <ac:spMkLst>
            <pc:docMk/>
            <pc:sldMk cId="2733249425" sldId="285"/>
            <ac:spMk id="3" creationId="{B215BBB2-BD2C-3949-A04F-BDBA179BB705}"/>
          </ac:spMkLst>
        </pc:spChg>
      </pc:sldChg>
      <pc:sldChg chg="modSp add del ord">
        <pc:chgData name="Jorg Liebeherr" userId="4e70e616cda3882f" providerId="LiveId" clId="{50AF0BE5-41B1-CD4C-8792-8885F037CFAE}" dt="2020-09-18T16:46:57.819" v="2747" actId="27636"/>
        <pc:sldMkLst>
          <pc:docMk/>
          <pc:sldMk cId="526686812" sldId="288"/>
        </pc:sldMkLst>
        <pc:spChg chg="mod">
          <ac:chgData name="Jorg Liebeherr" userId="4e70e616cda3882f" providerId="LiveId" clId="{50AF0BE5-41B1-CD4C-8792-8885F037CFAE}" dt="2020-09-18T16:46:57.819" v="2747" actId="27636"/>
          <ac:spMkLst>
            <pc:docMk/>
            <pc:sldMk cId="526686812" sldId="288"/>
            <ac:spMk id="3" creationId="{ECAE720D-B3B2-B246-8AEA-90E5C844202C}"/>
          </ac:spMkLst>
        </pc:spChg>
      </pc:sldChg>
      <pc:sldChg chg="modSp">
        <pc:chgData name="Jorg Liebeherr" userId="4e70e616cda3882f" providerId="LiveId" clId="{50AF0BE5-41B1-CD4C-8792-8885F037CFAE}" dt="2020-09-20T22:16:55.157" v="4563" actId="20577"/>
        <pc:sldMkLst>
          <pc:docMk/>
          <pc:sldMk cId="1076594199" sldId="319"/>
        </pc:sldMkLst>
        <pc:spChg chg="mod">
          <ac:chgData name="Jorg Liebeherr" userId="4e70e616cda3882f" providerId="LiveId" clId="{50AF0BE5-41B1-CD4C-8792-8885F037CFAE}" dt="2020-09-20T22:15:19.301" v="4495" actId="20577"/>
          <ac:spMkLst>
            <pc:docMk/>
            <pc:sldMk cId="1076594199" sldId="319"/>
            <ac:spMk id="168962" creationId="{CF52E15A-E527-054E-A636-D32DDB413E23}"/>
          </ac:spMkLst>
        </pc:spChg>
        <pc:spChg chg="mod">
          <ac:chgData name="Jorg Liebeherr" userId="4e70e616cda3882f" providerId="LiveId" clId="{50AF0BE5-41B1-CD4C-8792-8885F037CFAE}" dt="2020-09-20T22:16:55.157" v="4563" actId="20577"/>
          <ac:spMkLst>
            <pc:docMk/>
            <pc:sldMk cId="1076594199" sldId="319"/>
            <ac:spMk id="168963" creationId="{C8E2A4DE-9F63-C24B-9468-EC27686956F5}"/>
          </ac:spMkLst>
        </pc:spChg>
      </pc:sldChg>
      <pc:sldChg chg="modSp">
        <pc:chgData name="Jorg Liebeherr" userId="4e70e616cda3882f" providerId="LiveId" clId="{50AF0BE5-41B1-CD4C-8792-8885F037CFAE}" dt="2020-09-20T18:51:32.277" v="4383" actId="20577"/>
        <pc:sldMkLst>
          <pc:docMk/>
          <pc:sldMk cId="4223521168" sldId="320"/>
        </pc:sldMkLst>
        <pc:spChg chg="mod">
          <ac:chgData name="Jorg Liebeherr" userId="4e70e616cda3882f" providerId="LiveId" clId="{50AF0BE5-41B1-CD4C-8792-8885F037CFAE}" dt="2020-09-20T18:51:32.277" v="4383" actId="20577"/>
          <ac:spMkLst>
            <pc:docMk/>
            <pc:sldMk cId="4223521168" sldId="320"/>
            <ac:spMk id="6" creationId="{E1EDFC07-BF27-9C42-B628-677E29C9F373}"/>
          </ac:spMkLst>
        </pc:spChg>
        <pc:spChg chg="mod">
          <ac:chgData name="Jorg Liebeherr" userId="4e70e616cda3882f" providerId="LiveId" clId="{50AF0BE5-41B1-CD4C-8792-8885F037CFAE}" dt="2020-09-15T22:32:45.797" v="2051" actId="20577"/>
          <ac:spMkLst>
            <pc:docMk/>
            <pc:sldMk cId="4223521168" sldId="320"/>
            <ac:spMk id="169986" creationId="{340A371D-C675-7B41-BA9D-017672BB948D}"/>
          </ac:spMkLst>
        </pc:spChg>
      </pc:sldChg>
      <pc:sldChg chg="addSp delSp modSp del">
        <pc:chgData name="Jorg Liebeherr" userId="4e70e616cda3882f" providerId="LiveId" clId="{50AF0BE5-41B1-CD4C-8792-8885F037CFAE}" dt="2020-09-15T21:31:27.267" v="604" actId="2696"/>
        <pc:sldMkLst>
          <pc:docMk/>
          <pc:sldMk cId="195874126" sldId="530"/>
        </pc:sldMkLst>
        <pc:spChg chg="add mod">
          <ac:chgData name="Jorg Liebeherr" userId="4e70e616cda3882f" providerId="LiveId" clId="{50AF0BE5-41B1-CD4C-8792-8885F037CFAE}" dt="2020-09-15T21:22:55.069" v="187" actId="1035"/>
          <ac:spMkLst>
            <pc:docMk/>
            <pc:sldMk cId="195874126" sldId="530"/>
            <ac:spMk id="6" creationId="{9D206DC1-86A2-894B-B85E-B3BE479298DB}"/>
          </ac:spMkLst>
        </pc:spChg>
        <pc:spChg chg="add mod">
          <ac:chgData name="Jorg Liebeherr" userId="4e70e616cda3882f" providerId="LiveId" clId="{50AF0BE5-41B1-CD4C-8792-8885F037CFAE}" dt="2020-09-15T21:22:55.069" v="187" actId="1035"/>
          <ac:spMkLst>
            <pc:docMk/>
            <pc:sldMk cId="195874126" sldId="530"/>
            <ac:spMk id="7" creationId="{E7D2EB9C-1FE9-B84E-AD41-5CE6E9E23AD5}"/>
          </ac:spMkLst>
        </pc:spChg>
        <pc:spChg chg="add del mod">
          <ac:chgData name="Jorg Liebeherr" userId="4e70e616cda3882f" providerId="LiveId" clId="{50AF0BE5-41B1-CD4C-8792-8885F037CFAE}" dt="2020-09-15T21:13:04.122" v="70" actId="478"/>
          <ac:spMkLst>
            <pc:docMk/>
            <pc:sldMk cId="195874126" sldId="530"/>
            <ac:spMk id="10" creationId="{ACD23154-D252-2840-933E-E63C60206CD3}"/>
          </ac:spMkLst>
        </pc:spChg>
        <pc:spChg chg="add del mod">
          <ac:chgData name="Jorg Liebeherr" userId="4e70e616cda3882f" providerId="LiveId" clId="{50AF0BE5-41B1-CD4C-8792-8885F037CFAE}" dt="2020-09-15T21:12:54.890" v="68" actId="478"/>
          <ac:spMkLst>
            <pc:docMk/>
            <pc:sldMk cId="195874126" sldId="530"/>
            <ac:spMk id="11" creationId="{E1A5DA80-F657-8243-AC91-948EF423BFEE}"/>
          </ac:spMkLst>
        </pc:spChg>
        <pc:spChg chg="add mod">
          <ac:chgData name="Jorg Liebeherr" userId="4e70e616cda3882f" providerId="LiveId" clId="{50AF0BE5-41B1-CD4C-8792-8885F037CFAE}" dt="2020-09-15T21:22:55.069" v="187" actId="1035"/>
          <ac:spMkLst>
            <pc:docMk/>
            <pc:sldMk cId="195874126" sldId="530"/>
            <ac:spMk id="13" creationId="{FBA97FCF-AAC3-7E47-9D4D-F968E996BF65}"/>
          </ac:spMkLst>
        </pc:spChg>
        <pc:spChg chg="add mod">
          <ac:chgData name="Jorg Liebeherr" userId="4e70e616cda3882f" providerId="LiveId" clId="{50AF0BE5-41B1-CD4C-8792-8885F037CFAE}" dt="2020-09-15T21:22:55.069" v="187" actId="1035"/>
          <ac:spMkLst>
            <pc:docMk/>
            <pc:sldMk cId="195874126" sldId="530"/>
            <ac:spMk id="15" creationId="{FD1D2369-988A-114D-88E8-1EC80B46A4DE}"/>
          </ac:spMkLst>
        </pc:spChg>
        <pc:spChg chg="add del mod">
          <ac:chgData name="Jorg Liebeherr" userId="4e70e616cda3882f" providerId="LiveId" clId="{50AF0BE5-41B1-CD4C-8792-8885F037CFAE}" dt="2020-09-15T21:26:12.707" v="259" actId="478"/>
          <ac:spMkLst>
            <pc:docMk/>
            <pc:sldMk cId="195874126" sldId="530"/>
            <ac:spMk id="17" creationId="{2149DBD2-A704-9C4D-AEDE-A345D8B9DC5B}"/>
          </ac:spMkLst>
        </pc:spChg>
        <pc:spChg chg="add mod">
          <ac:chgData name="Jorg Liebeherr" userId="4e70e616cda3882f" providerId="LiveId" clId="{50AF0BE5-41B1-CD4C-8792-8885F037CFAE}" dt="2020-09-15T21:13:25.099" v="72"/>
          <ac:spMkLst>
            <pc:docMk/>
            <pc:sldMk cId="195874126" sldId="530"/>
            <ac:spMk id="19" creationId="{50228E6C-F7B1-5C49-9389-E5B5F5BFD78F}"/>
          </ac:spMkLst>
        </pc:spChg>
        <pc:spChg chg="add mod">
          <ac:chgData name="Jorg Liebeherr" userId="4e70e616cda3882f" providerId="LiveId" clId="{50AF0BE5-41B1-CD4C-8792-8885F037CFAE}" dt="2020-09-15T21:22:55.069" v="187" actId="1035"/>
          <ac:spMkLst>
            <pc:docMk/>
            <pc:sldMk cId="195874126" sldId="530"/>
            <ac:spMk id="20" creationId="{8B4FC56F-57D3-A04B-B3D0-4AD2F5EBD8EC}"/>
          </ac:spMkLst>
        </pc:spChg>
        <pc:spChg chg="add mod">
          <ac:chgData name="Jorg Liebeherr" userId="4e70e616cda3882f" providerId="LiveId" clId="{50AF0BE5-41B1-CD4C-8792-8885F037CFAE}" dt="2020-09-15T21:22:55.069" v="187" actId="1035"/>
          <ac:spMkLst>
            <pc:docMk/>
            <pc:sldMk cId="195874126" sldId="530"/>
            <ac:spMk id="21" creationId="{43659C45-428A-B74A-AF36-305E8B916B19}"/>
          </ac:spMkLst>
        </pc:spChg>
        <pc:spChg chg="mod">
          <ac:chgData name="Jorg Liebeherr" userId="4e70e616cda3882f" providerId="LiveId" clId="{50AF0BE5-41B1-CD4C-8792-8885F037CFAE}" dt="2020-09-15T21:26:39.666" v="262" actId="20577"/>
          <ac:spMkLst>
            <pc:docMk/>
            <pc:sldMk cId="195874126" sldId="530"/>
            <ac:spMk id="13317" creationId="{00000000-0000-0000-0000-000000000000}"/>
          </ac:spMkLst>
        </pc:spChg>
        <pc:graphicFrameChg chg="mod">
          <ac:chgData name="Jorg Liebeherr" userId="4e70e616cda3882f" providerId="LiveId" clId="{50AF0BE5-41B1-CD4C-8792-8885F037CFAE}" dt="2020-09-15T21:22:30.458" v="172" actId="1076"/>
          <ac:graphicFrameMkLst>
            <pc:docMk/>
            <pc:sldMk cId="195874126" sldId="530"/>
            <ac:graphicFrameMk id="5" creationId="{00000000-0000-0000-0000-000000000000}"/>
          </ac:graphicFrameMkLst>
        </pc:graphicFrameChg>
        <pc:cxnChg chg="add del mod">
          <ac:chgData name="Jorg Liebeherr" userId="4e70e616cda3882f" providerId="LiveId" clId="{50AF0BE5-41B1-CD4C-8792-8885F037CFAE}" dt="2020-09-15T21:12:50.342" v="67" actId="478"/>
          <ac:cxnSpMkLst>
            <pc:docMk/>
            <pc:sldMk cId="195874126" sldId="530"/>
            <ac:cxnSpMk id="8" creationId="{A6D27352-68E8-B142-9D2E-0AF4A1F32FAE}"/>
          </ac:cxnSpMkLst>
        </pc:cxnChg>
        <pc:cxnChg chg="add del mod">
          <ac:chgData name="Jorg Liebeherr" userId="4e70e616cda3882f" providerId="LiveId" clId="{50AF0BE5-41B1-CD4C-8792-8885F037CFAE}" dt="2020-09-15T21:13:00.741" v="69" actId="478"/>
          <ac:cxnSpMkLst>
            <pc:docMk/>
            <pc:sldMk cId="195874126" sldId="530"/>
            <ac:cxnSpMk id="9" creationId="{46FD412C-D617-DB46-AA73-DD1BF0BC1572}"/>
          </ac:cxnSpMkLst>
        </pc:cxnChg>
        <pc:cxnChg chg="add mod">
          <ac:chgData name="Jorg Liebeherr" userId="4e70e616cda3882f" providerId="LiveId" clId="{50AF0BE5-41B1-CD4C-8792-8885F037CFAE}" dt="2020-09-15T21:22:55.069" v="187" actId="1035"/>
          <ac:cxnSpMkLst>
            <pc:docMk/>
            <pc:sldMk cId="195874126" sldId="530"/>
            <ac:cxnSpMk id="12" creationId="{D0404A03-C4D6-8A41-B43D-E5537BC56E70}"/>
          </ac:cxnSpMkLst>
        </pc:cxnChg>
        <pc:cxnChg chg="add mod">
          <ac:chgData name="Jorg Liebeherr" userId="4e70e616cda3882f" providerId="LiveId" clId="{50AF0BE5-41B1-CD4C-8792-8885F037CFAE}" dt="2020-09-15T21:22:55.069" v="187" actId="1035"/>
          <ac:cxnSpMkLst>
            <pc:docMk/>
            <pc:sldMk cId="195874126" sldId="530"/>
            <ac:cxnSpMk id="14" creationId="{F8D1C745-4B6E-ED46-84E1-27978E9668C3}"/>
          </ac:cxnSpMkLst>
        </pc:cxnChg>
      </pc:sldChg>
      <pc:sldChg chg="modSp">
        <pc:chgData name="Jorg Liebeherr" userId="4e70e616cda3882f" providerId="LiveId" clId="{50AF0BE5-41B1-CD4C-8792-8885F037CFAE}" dt="2020-09-15T22:35:38.073" v="2085" actId="1038"/>
        <pc:sldMkLst>
          <pc:docMk/>
          <pc:sldMk cId="1114579883" sldId="532"/>
        </pc:sldMkLst>
        <pc:spChg chg="mod">
          <ac:chgData name="Jorg Liebeherr" userId="4e70e616cda3882f" providerId="LiveId" clId="{50AF0BE5-41B1-CD4C-8792-8885F037CFAE}" dt="2020-09-15T22:35:38.073" v="2085" actId="1038"/>
          <ac:spMkLst>
            <pc:docMk/>
            <pc:sldMk cId="1114579883" sldId="532"/>
            <ac:spMk id="28" creationId="{DDADF67A-A0EA-0540-A53D-77655CBBC0D4}"/>
          </ac:spMkLst>
        </pc:spChg>
      </pc:sldChg>
      <pc:sldChg chg="addSp del">
        <pc:chgData name="Jorg Liebeherr" userId="4e70e616cda3882f" providerId="LiveId" clId="{50AF0BE5-41B1-CD4C-8792-8885F037CFAE}" dt="2020-09-15T22:30:24.991" v="2044" actId="2696"/>
        <pc:sldMkLst>
          <pc:docMk/>
          <pc:sldMk cId="1009057857" sldId="534"/>
        </pc:sldMkLst>
        <pc:spChg chg="add">
          <ac:chgData name="Jorg Liebeherr" userId="4e70e616cda3882f" providerId="LiveId" clId="{50AF0BE5-41B1-CD4C-8792-8885F037CFAE}" dt="2020-09-15T22:30:16.336" v="2043"/>
          <ac:spMkLst>
            <pc:docMk/>
            <pc:sldMk cId="1009057857" sldId="534"/>
            <ac:spMk id="29" creationId="{E251677E-4139-AD4E-8E71-5884972FBD33}"/>
          </ac:spMkLst>
        </pc:spChg>
      </pc:sldChg>
      <pc:sldChg chg="modSp modAnim">
        <pc:chgData name="Jorg Liebeherr" userId="4e70e616cda3882f" providerId="LiveId" clId="{50AF0BE5-41B1-CD4C-8792-8885F037CFAE}" dt="2020-09-20T18:19:30.150" v="4381" actId="207"/>
        <pc:sldMkLst>
          <pc:docMk/>
          <pc:sldMk cId="769900632" sldId="535"/>
        </pc:sldMkLst>
        <pc:spChg chg="mod">
          <ac:chgData name="Jorg Liebeherr" userId="4e70e616cda3882f" providerId="LiveId" clId="{50AF0BE5-41B1-CD4C-8792-8885F037CFAE}" dt="2020-09-20T18:19:30.150" v="4381" actId="207"/>
          <ac:spMkLst>
            <pc:docMk/>
            <pc:sldMk cId="769900632" sldId="535"/>
            <ac:spMk id="168963" creationId="{C8E2A4DE-9F63-C24B-9468-EC27686956F5}"/>
          </ac:spMkLst>
        </pc:spChg>
      </pc:sldChg>
      <pc:sldChg chg="modSp">
        <pc:chgData name="Jorg Liebeherr" userId="4e70e616cda3882f" providerId="LiveId" clId="{50AF0BE5-41B1-CD4C-8792-8885F037CFAE}" dt="2020-09-20T17:44:26.106" v="4346" actId="20577"/>
        <pc:sldMkLst>
          <pc:docMk/>
          <pc:sldMk cId="3765253487" sldId="542"/>
        </pc:sldMkLst>
        <pc:spChg chg="mod">
          <ac:chgData name="Jorg Liebeherr" userId="4e70e616cda3882f" providerId="LiveId" clId="{50AF0BE5-41B1-CD4C-8792-8885F037CFAE}" dt="2020-09-20T17:44:26.106" v="4346" actId="20577"/>
          <ac:spMkLst>
            <pc:docMk/>
            <pc:sldMk cId="3765253487" sldId="542"/>
            <ac:spMk id="6" creationId="{E1EDFC07-BF27-9C42-B628-677E29C9F373}"/>
          </ac:spMkLst>
        </pc:spChg>
        <pc:spChg chg="mod">
          <ac:chgData name="Jorg Liebeherr" userId="4e70e616cda3882f" providerId="LiveId" clId="{50AF0BE5-41B1-CD4C-8792-8885F037CFAE}" dt="2020-09-15T22:32:53.904" v="2053" actId="20577"/>
          <ac:spMkLst>
            <pc:docMk/>
            <pc:sldMk cId="3765253487" sldId="542"/>
            <ac:spMk id="169986" creationId="{340A371D-C675-7B41-BA9D-017672BB948D}"/>
          </ac:spMkLst>
        </pc:spChg>
      </pc:sldChg>
      <pc:sldChg chg="addSp delSp modSp add ord">
        <pc:chgData name="Jorg Liebeherr" userId="4e70e616cda3882f" providerId="LiveId" clId="{50AF0BE5-41B1-CD4C-8792-8885F037CFAE}" dt="2020-09-20T17:36:33.413" v="4293" actId="20577"/>
        <pc:sldMkLst>
          <pc:docMk/>
          <pc:sldMk cId="3737269591" sldId="543"/>
        </pc:sldMkLst>
        <pc:spChg chg="mod">
          <ac:chgData name="Jorg Liebeherr" userId="4e70e616cda3882f" providerId="LiveId" clId="{50AF0BE5-41B1-CD4C-8792-8885F037CFAE}" dt="2020-09-15T21:24:23.318" v="226" actId="1076"/>
          <ac:spMkLst>
            <pc:docMk/>
            <pc:sldMk cId="3737269591" sldId="543"/>
            <ac:spMk id="2" creationId="{A6FBABCE-A098-464C-80CF-77D22235B750}"/>
          </ac:spMkLst>
        </pc:spChg>
        <pc:spChg chg="mod">
          <ac:chgData name="Jorg Liebeherr" userId="4e70e616cda3882f" providerId="LiveId" clId="{50AF0BE5-41B1-CD4C-8792-8885F037CFAE}" dt="2020-09-15T21:24:37.070" v="228" actId="1076"/>
          <ac:spMkLst>
            <pc:docMk/>
            <pc:sldMk cId="3737269591" sldId="543"/>
            <ac:spMk id="6" creationId="{9D206DC1-86A2-894B-B85E-B3BE479298DB}"/>
          </ac:spMkLst>
        </pc:spChg>
        <pc:spChg chg="mod">
          <ac:chgData name="Jorg Liebeherr" userId="4e70e616cda3882f" providerId="LiveId" clId="{50AF0BE5-41B1-CD4C-8792-8885F037CFAE}" dt="2020-09-15T21:24:37.070" v="228" actId="1076"/>
          <ac:spMkLst>
            <pc:docMk/>
            <pc:sldMk cId="3737269591" sldId="543"/>
            <ac:spMk id="7" creationId="{E7D2EB9C-1FE9-B84E-AD41-5CE6E9E23AD5}"/>
          </ac:spMkLst>
        </pc:spChg>
        <pc:spChg chg="mod">
          <ac:chgData name="Jorg Liebeherr" userId="4e70e616cda3882f" providerId="LiveId" clId="{50AF0BE5-41B1-CD4C-8792-8885F037CFAE}" dt="2020-09-15T21:24:37.070" v="228" actId="1076"/>
          <ac:spMkLst>
            <pc:docMk/>
            <pc:sldMk cId="3737269591" sldId="543"/>
            <ac:spMk id="13" creationId="{FBA97FCF-AAC3-7E47-9D4D-F968E996BF65}"/>
          </ac:spMkLst>
        </pc:spChg>
        <pc:spChg chg="mod">
          <ac:chgData name="Jorg Liebeherr" userId="4e70e616cda3882f" providerId="LiveId" clId="{50AF0BE5-41B1-CD4C-8792-8885F037CFAE}" dt="2020-09-15T21:24:37.070" v="228" actId="1076"/>
          <ac:spMkLst>
            <pc:docMk/>
            <pc:sldMk cId="3737269591" sldId="543"/>
            <ac:spMk id="15" creationId="{FD1D2369-988A-114D-88E8-1EC80B46A4DE}"/>
          </ac:spMkLst>
        </pc:spChg>
        <pc:spChg chg="add mod">
          <ac:chgData name="Jorg Liebeherr" userId="4e70e616cda3882f" providerId="LiveId" clId="{50AF0BE5-41B1-CD4C-8792-8885F037CFAE}" dt="2020-09-15T21:25:22.062" v="257" actId="552"/>
          <ac:spMkLst>
            <pc:docMk/>
            <pc:sldMk cId="3737269591" sldId="543"/>
            <ac:spMk id="16" creationId="{D53DCB94-2682-AF43-825E-C5A3C50E95F8}"/>
          </ac:spMkLst>
        </pc:spChg>
        <pc:spChg chg="mod">
          <ac:chgData name="Jorg Liebeherr" userId="4e70e616cda3882f" providerId="LiveId" clId="{50AF0BE5-41B1-CD4C-8792-8885F037CFAE}" dt="2020-09-15T21:25:22.062" v="257" actId="552"/>
          <ac:spMkLst>
            <pc:docMk/>
            <pc:sldMk cId="3737269591" sldId="543"/>
            <ac:spMk id="17" creationId="{2149DBD2-A704-9C4D-AEDE-A345D8B9DC5B}"/>
          </ac:spMkLst>
        </pc:spChg>
        <pc:spChg chg="mod">
          <ac:chgData name="Jorg Liebeherr" userId="4e70e616cda3882f" providerId="LiveId" clId="{50AF0BE5-41B1-CD4C-8792-8885F037CFAE}" dt="2020-09-15T21:24:37.070" v="228" actId="1076"/>
          <ac:spMkLst>
            <pc:docMk/>
            <pc:sldMk cId="3737269591" sldId="543"/>
            <ac:spMk id="20" creationId="{8B4FC56F-57D3-A04B-B3D0-4AD2F5EBD8EC}"/>
          </ac:spMkLst>
        </pc:spChg>
        <pc:spChg chg="mod">
          <ac:chgData name="Jorg Liebeherr" userId="4e70e616cda3882f" providerId="LiveId" clId="{50AF0BE5-41B1-CD4C-8792-8885F037CFAE}" dt="2020-09-15T21:24:37.070" v="228" actId="1076"/>
          <ac:spMkLst>
            <pc:docMk/>
            <pc:sldMk cId="3737269591" sldId="543"/>
            <ac:spMk id="21" creationId="{43659C45-428A-B74A-AF36-305E8B916B19}"/>
          </ac:spMkLst>
        </pc:spChg>
        <pc:spChg chg="mod">
          <ac:chgData name="Jorg Liebeherr" userId="4e70e616cda3882f" providerId="LiveId" clId="{50AF0BE5-41B1-CD4C-8792-8885F037CFAE}" dt="2020-09-20T17:36:33.413" v="4293" actId="20577"/>
          <ac:spMkLst>
            <pc:docMk/>
            <pc:sldMk cId="3737269591" sldId="543"/>
            <ac:spMk id="13317" creationId="{00000000-0000-0000-0000-000000000000}"/>
          </ac:spMkLst>
        </pc:spChg>
        <pc:graphicFrameChg chg="del">
          <ac:chgData name="Jorg Liebeherr" userId="4e70e616cda3882f" providerId="LiveId" clId="{50AF0BE5-41B1-CD4C-8792-8885F037CFAE}" dt="2020-09-15T21:23:44.645" v="219" actId="478"/>
          <ac:graphicFrameMkLst>
            <pc:docMk/>
            <pc:sldMk cId="3737269591" sldId="543"/>
            <ac:graphicFrameMk id="5" creationId="{00000000-0000-0000-0000-000000000000}"/>
          </ac:graphicFrameMkLst>
        </pc:graphicFrameChg>
        <pc:cxnChg chg="mod">
          <ac:chgData name="Jorg Liebeherr" userId="4e70e616cda3882f" providerId="LiveId" clId="{50AF0BE5-41B1-CD4C-8792-8885F037CFAE}" dt="2020-09-15T21:24:37.070" v="228" actId="1076"/>
          <ac:cxnSpMkLst>
            <pc:docMk/>
            <pc:sldMk cId="3737269591" sldId="543"/>
            <ac:cxnSpMk id="12" creationId="{D0404A03-C4D6-8A41-B43D-E5537BC56E70}"/>
          </ac:cxnSpMkLst>
        </pc:cxnChg>
        <pc:cxnChg chg="mod">
          <ac:chgData name="Jorg Liebeherr" userId="4e70e616cda3882f" providerId="LiveId" clId="{50AF0BE5-41B1-CD4C-8792-8885F037CFAE}" dt="2020-09-15T21:24:37.070" v="228" actId="1076"/>
          <ac:cxnSpMkLst>
            <pc:docMk/>
            <pc:sldMk cId="3737269591" sldId="543"/>
            <ac:cxnSpMk id="14" creationId="{F8D1C745-4B6E-ED46-84E1-27978E9668C3}"/>
          </ac:cxnSpMkLst>
        </pc:cxnChg>
      </pc:sldChg>
      <pc:sldChg chg="delSp modSp add">
        <pc:chgData name="Jorg Liebeherr" userId="4e70e616cda3882f" providerId="LiveId" clId="{50AF0BE5-41B1-CD4C-8792-8885F037CFAE}" dt="2020-09-20T17:37:20.743" v="4303" actId="20577"/>
        <pc:sldMkLst>
          <pc:docMk/>
          <pc:sldMk cId="1273178683" sldId="544"/>
        </pc:sldMkLst>
        <pc:spChg chg="del">
          <ac:chgData name="Jorg Liebeherr" userId="4e70e616cda3882f" providerId="LiveId" clId="{50AF0BE5-41B1-CD4C-8792-8885F037CFAE}" dt="2020-09-15T21:31:09.860" v="601" actId="478"/>
          <ac:spMkLst>
            <pc:docMk/>
            <pc:sldMk cId="1273178683" sldId="544"/>
            <ac:spMk id="6" creationId="{9D206DC1-86A2-894B-B85E-B3BE479298DB}"/>
          </ac:spMkLst>
        </pc:spChg>
        <pc:spChg chg="del">
          <ac:chgData name="Jorg Liebeherr" userId="4e70e616cda3882f" providerId="LiveId" clId="{50AF0BE5-41B1-CD4C-8792-8885F037CFAE}" dt="2020-09-15T21:31:09.860" v="601" actId="478"/>
          <ac:spMkLst>
            <pc:docMk/>
            <pc:sldMk cId="1273178683" sldId="544"/>
            <ac:spMk id="7" creationId="{E7D2EB9C-1FE9-B84E-AD41-5CE6E9E23AD5}"/>
          </ac:spMkLst>
        </pc:spChg>
        <pc:spChg chg="del">
          <ac:chgData name="Jorg Liebeherr" userId="4e70e616cda3882f" providerId="LiveId" clId="{50AF0BE5-41B1-CD4C-8792-8885F037CFAE}" dt="2020-09-15T21:31:09.860" v="601" actId="478"/>
          <ac:spMkLst>
            <pc:docMk/>
            <pc:sldMk cId="1273178683" sldId="544"/>
            <ac:spMk id="13" creationId="{FBA97FCF-AAC3-7E47-9D4D-F968E996BF65}"/>
          </ac:spMkLst>
        </pc:spChg>
        <pc:spChg chg="del">
          <ac:chgData name="Jorg Liebeherr" userId="4e70e616cda3882f" providerId="LiveId" clId="{50AF0BE5-41B1-CD4C-8792-8885F037CFAE}" dt="2020-09-15T21:31:09.860" v="601" actId="478"/>
          <ac:spMkLst>
            <pc:docMk/>
            <pc:sldMk cId="1273178683" sldId="544"/>
            <ac:spMk id="15" creationId="{FD1D2369-988A-114D-88E8-1EC80B46A4DE}"/>
          </ac:spMkLst>
        </pc:spChg>
        <pc:spChg chg="del">
          <ac:chgData name="Jorg Liebeherr" userId="4e70e616cda3882f" providerId="LiveId" clId="{50AF0BE5-41B1-CD4C-8792-8885F037CFAE}" dt="2020-09-15T21:31:12.542" v="602" actId="478"/>
          <ac:spMkLst>
            <pc:docMk/>
            <pc:sldMk cId="1273178683" sldId="544"/>
            <ac:spMk id="20" creationId="{8B4FC56F-57D3-A04B-B3D0-4AD2F5EBD8EC}"/>
          </ac:spMkLst>
        </pc:spChg>
        <pc:spChg chg="del">
          <ac:chgData name="Jorg Liebeherr" userId="4e70e616cda3882f" providerId="LiveId" clId="{50AF0BE5-41B1-CD4C-8792-8885F037CFAE}" dt="2020-09-15T21:31:15.347" v="603" actId="478"/>
          <ac:spMkLst>
            <pc:docMk/>
            <pc:sldMk cId="1273178683" sldId="544"/>
            <ac:spMk id="21" creationId="{43659C45-428A-B74A-AF36-305E8B916B19}"/>
          </ac:spMkLst>
        </pc:spChg>
        <pc:spChg chg="mod">
          <ac:chgData name="Jorg Liebeherr" userId="4e70e616cda3882f" providerId="LiveId" clId="{50AF0BE5-41B1-CD4C-8792-8885F037CFAE}" dt="2020-09-20T17:37:20.743" v="4303" actId="20577"/>
          <ac:spMkLst>
            <pc:docMk/>
            <pc:sldMk cId="1273178683" sldId="544"/>
            <ac:spMk id="13317" creationId="{00000000-0000-0000-0000-000000000000}"/>
          </ac:spMkLst>
        </pc:spChg>
        <pc:graphicFrameChg chg="mod">
          <ac:chgData name="Jorg Liebeherr" userId="4e70e616cda3882f" providerId="LiveId" clId="{50AF0BE5-41B1-CD4C-8792-8885F037CFAE}" dt="2020-09-15T21:27:15.972" v="266" actId="14100"/>
          <ac:graphicFrameMkLst>
            <pc:docMk/>
            <pc:sldMk cId="1273178683" sldId="544"/>
            <ac:graphicFrameMk id="5" creationId="{00000000-0000-0000-0000-000000000000}"/>
          </ac:graphicFrameMkLst>
        </pc:graphicFrameChg>
        <pc:cxnChg chg="del">
          <ac:chgData name="Jorg Liebeherr" userId="4e70e616cda3882f" providerId="LiveId" clId="{50AF0BE5-41B1-CD4C-8792-8885F037CFAE}" dt="2020-09-15T21:31:09.860" v="601" actId="478"/>
          <ac:cxnSpMkLst>
            <pc:docMk/>
            <pc:sldMk cId="1273178683" sldId="544"/>
            <ac:cxnSpMk id="12" creationId="{D0404A03-C4D6-8A41-B43D-E5537BC56E70}"/>
          </ac:cxnSpMkLst>
        </pc:cxnChg>
        <pc:cxnChg chg="del">
          <ac:chgData name="Jorg Liebeherr" userId="4e70e616cda3882f" providerId="LiveId" clId="{50AF0BE5-41B1-CD4C-8792-8885F037CFAE}" dt="2020-09-15T21:31:09.860" v="601" actId="478"/>
          <ac:cxnSpMkLst>
            <pc:docMk/>
            <pc:sldMk cId="1273178683" sldId="544"/>
            <ac:cxnSpMk id="14" creationId="{F8D1C745-4B6E-ED46-84E1-27978E9668C3}"/>
          </ac:cxnSpMkLst>
        </pc:cxnChg>
      </pc:sldChg>
      <pc:sldChg chg="delSp modSp add">
        <pc:chgData name="Jorg Liebeherr" userId="4e70e616cda3882f" providerId="LiveId" clId="{50AF0BE5-41B1-CD4C-8792-8885F037CFAE}" dt="2020-09-20T17:37:53.373" v="4324" actId="20577"/>
        <pc:sldMkLst>
          <pc:docMk/>
          <pc:sldMk cId="1413628943" sldId="545"/>
        </pc:sldMkLst>
        <pc:spChg chg="del">
          <ac:chgData name="Jorg Liebeherr" userId="4e70e616cda3882f" providerId="LiveId" clId="{50AF0BE5-41B1-CD4C-8792-8885F037CFAE}" dt="2020-09-15T21:30:34.939" v="600" actId="478"/>
          <ac:spMkLst>
            <pc:docMk/>
            <pc:sldMk cId="1413628943" sldId="545"/>
            <ac:spMk id="6" creationId="{9D206DC1-86A2-894B-B85E-B3BE479298DB}"/>
          </ac:spMkLst>
        </pc:spChg>
        <pc:spChg chg="del">
          <ac:chgData name="Jorg Liebeherr" userId="4e70e616cda3882f" providerId="LiveId" clId="{50AF0BE5-41B1-CD4C-8792-8885F037CFAE}" dt="2020-09-15T21:30:34.939" v="600" actId="478"/>
          <ac:spMkLst>
            <pc:docMk/>
            <pc:sldMk cId="1413628943" sldId="545"/>
            <ac:spMk id="7" creationId="{E7D2EB9C-1FE9-B84E-AD41-5CE6E9E23AD5}"/>
          </ac:spMkLst>
        </pc:spChg>
        <pc:spChg chg="del">
          <ac:chgData name="Jorg Liebeherr" userId="4e70e616cda3882f" providerId="LiveId" clId="{50AF0BE5-41B1-CD4C-8792-8885F037CFAE}" dt="2020-09-15T21:30:34.939" v="600" actId="478"/>
          <ac:spMkLst>
            <pc:docMk/>
            <pc:sldMk cId="1413628943" sldId="545"/>
            <ac:spMk id="13" creationId="{FBA97FCF-AAC3-7E47-9D4D-F968E996BF65}"/>
          </ac:spMkLst>
        </pc:spChg>
        <pc:spChg chg="del">
          <ac:chgData name="Jorg Liebeherr" userId="4e70e616cda3882f" providerId="LiveId" clId="{50AF0BE5-41B1-CD4C-8792-8885F037CFAE}" dt="2020-09-15T21:30:34.939" v="600" actId="478"/>
          <ac:spMkLst>
            <pc:docMk/>
            <pc:sldMk cId="1413628943" sldId="545"/>
            <ac:spMk id="15" creationId="{FD1D2369-988A-114D-88E8-1EC80B46A4DE}"/>
          </ac:spMkLst>
        </pc:spChg>
        <pc:spChg chg="del">
          <ac:chgData name="Jorg Liebeherr" userId="4e70e616cda3882f" providerId="LiveId" clId="{50AF0BE5-41B1-CD4C-8792-8885F037CFAE}" dt="2020-09-15T21:30:34.939" v="600" actId="478"/>
          <ac:spMkLst>
            <pc:docMk/>
            <pc:sldMk cId="1413628943" sldId="545"/>
            <ac:spMk id="20" creationId="{8B4FC56F-57D3-A04B-B3D0-4AD2F5EBD8EC}"/>
          </ac:spMkLst>
        </pc:spChg>
        <pc:spChg chg="del">
          <ac:chgData name="Jorg Liebeherr" userId="4e70e616cda3882f" providerId="LiveId" clId="{50AF0BE5-41B1-CD4C-8792-8885F037CFAE}" dt="2020-09-15T21:30:34.939" v="600" actId="478"/>
          <ac:spMkLst>
            <pc:docMk/>
            <pc:sldMk cId="1413628943" sldId="545"/>
            <ac:spMk id="21" creationId="{43659C45-428A-B74A-AF36-305E8B916B19}"/>
          </ac:spMkLst>
        </pc:spChg>
        <pc:spChg chg="mod">
          <ac:chgData name="Jorg Liebeherr" userId="4e70e616cda3882f" providerId="LiveId" clId="{50AF0BE5-41B1-CD4C-8792-8885F037CFAE}" dt="2020-09-20T17:37:53.373" v="4324" actId="20577"/>
          <ac:spMkLst>
            <pc:docMk/>
            <pc:sldMk cId="1413628943" sldId="545"/>
            <ac:spMk id="13317" creationId="{00000000-0000-0000-0000-000000000000}"/>
          </ac:spMkLst>
        </pc:spChg>
        <pc:cxnChg chg="del">
          <ac:chgData name="Jorg Liebeherr" userId="4e70e616cda3882f" providerId="LiveId" clId="{50AF0BE5-41B1-CD4C-8792-8885F037CFAE}" dt="2020-09-15T21:30:34.939" v="600" actId="478"/>
          <ac:cxnSpMkLst>
            <pc:docMk/>
            <pc:sldMk cId="1413628943" sldId="545"/>
            <ac:cxnSpMk id="12" creationId="{D0404A03-C4D6-8A41-B43D-E5537BC56E70}"/>
          </ac:cxnSpMkLst>
        </pc:cxnChg>
        <pc:cxnChg chg="del">
          <ac:chgData name="Jorg Liebeherr" userId="4e70e616cda3882f" providerId="LiveId" clId="{50AF0BE5-41B1-CD4C-8792-8885F037CFAE}" dt="2020-09-15T21:30:34.939" v="600" actId="478"/>
          <ac:cxnSpMkLst>
            <pc:docMk/>
            <pc:sldMk cId="1413628943" sldId="545"/>
            <ac:cxnSpMk id="14" creationId="{F8D1C745-4B6E-ED46-84E1-27978E9668C3}"/>
          </ac:cxnSpMkLst>
        </pc:cxnChg>
      </pc:sldChg>
      <pc:sldChg chg="addSp delSp modSp add">
        <pc:chgData name="Jorg Liebeherr" userId="4e70e616cda3882f" providerId="LiveId" clId="{50AF0BE5-41B1-CD4C-8792-8885F037CFAE}" dt="2020-09-20T17:38:16.675" v="4326" actId="1076"/>
        <pc:sldMkLst>
          <pc:docMk/>
          <pc:sldMk cId="1137469581" sldId="546"/>
        </pc:sldMkLst>
        <pc:spChg chg="add del mod">
          <ac:chgData name="Jorg Liebeherr" userId="4e70e616cda3882f" providerId="LiveId" clId="{50AF0BE5-41B1-CD4C-8792-8885F037CFAE}" dt="2020-09-15T22:03:33.348" v="1493" actId="20577"/>
          <ac:spMkLst>
            <pc:docMk/>
            <pc:sldMk cId="1137469581" sldId="546"/>
            <ac:spMk id="2" creationId="{609E584B-DD67-1A43-AA63-8D79C298B5A2}"/>
          </ac:spMkLst>
        </pc:spChg>
        <pc:spChg chg="add del">
          <ac:chgData name="Jorg Liebeherr" userId="4e70e616cda3882f" providerId="LiveId" clId="{50AF0BE5-41B1-CD4C-8792-8885F037CFAE}" dt="2020-09-15T21:34:20.379" v="666" actId="478"/>
          <ac:spMkLst>
            <pc:docMk/>
            <pc:sldMk cId="1137469581" sldId="546"/>
            <ac:spMk id="3" creationId="{3B42D33F-1E50-5B48-ABAA-6F394CC75426}"/>
          </ac:spMkLst>
        </pc:spChg>
        <pc:spChg chg="mod">
          <ac:chgData name="Jorg Liebeherr" userId="4e70e616cda3882f" providerId="LiveId" clId="{50AF0BE5-41B1-CD4C-8792-8885F037CFAE}" dt="2020-09-15T21:53:26.327" v="1136" actId="1035"/>
          <ac:spMkLst>
            <pc:docMk/>
            <pc:sldMk cId="1137469581" sldId="546"/>
            <ac:spMk id="4" creationId="{BDA4CF8A-8DD3-A24A-AC25-AB2C2586A051}"/>
          </ac:spMkLst>
        </pc:spChg>
        <pc:spChg chg="add mod">
          <ac:chgData name="Jorg Liebeherr" userId="4e70e616cda3882f" providerId="LiveId" clId="{50AF0BE5-41B1-CD4C-8792-8885F037CFAE}" dt="2020-09-15T21:53:26.327" v="1136" actId="1035"/>
          <ac:spMkLst>
            <pc:docMk/>
            <pc:sldMk cId="1137469581" sldId="546"/>
            <ac:spMk id="10" creationId="{C2EED07F-48EE-D848-AA21-714979E1CCF7}"/>
          </ac:spMkLst>
        </pc:spChg>
        <pc:spChg chg="add mod">
          <ac:chgData name="Jorg Liebeherr" userId="4e70e616cda3882f" providerId="LiveId" clId="{50AF0BE5-41B1-CD4C-8792-8885F037CFAE}" dt="2020-09-15T21:53:26.327" v="1136" actId="1035"/>
          <ac:spMkLst>
            <pc:docMk/>
            <pc:sldMk cId="1137469581" sldId="546"/>
            <ac:spMk id="11" creationId="{F6860C6C-A7DA-0A45-87D2-5D8AA710AF71}"/>
          </ac:spMkLst>
        </pc:spChg>
        <pc:spChg chg="add del mod">
          <ac:chgData name="Jorg Liebeherr" userId="4e70e616cda3882f" providerId="LiveId" clId="{50AF0BE5-41B1-CD4C-8792-8885F037CFAE}" dt="2020-09-20T17:38:16.675" v="4326" actId="1076"/>
          <ac:spMkLst>
            <pc:docMk/>
            <pc:sldMk cId="1137469581" sldId="546"/>
            <ac:spMk id="12" creationId="{C5156F7C-1358-9940-AEA1-082B0F81C543}"/>
          </ac:spMkLst>
        </pc:spChg>
        <pc:spChg chg="add del mod">
          <ac:chgData name="Jorg Liebeherr" userId="4e70e616cda3882f" providerId="LiveId" clId="{50AF0BE5-41B1-CD4C-8792-8885F037CFAE}" dt="2020-09-15T22:00:52.594" v="1340" actId="478"/>
          <ac:spMkLst>
            <pc:docMk/>
            <pc:sldMk cId="1137469581" sldId="546"/>
            <ac:spMk id="13" creationId="{1D070A37-C29B-8640-8D1B-D4EF6F11C5B7}"/>
          </ac:spMkLst>
        </pc:spChg>
        <pc:spChg chg="add mod">
          <ac:chgData name="Jorg Liebeherr" userId="4e70e616cda3882f" providerId="LiveId" clId="{50AF0BE5-41B1-CD4C-8792-8885F037CFAE}" dt="2020-09-15T21:48:35.149" v="948" actId="164"/>
          <ac:spMkLst>
            <pc:docMk/>
            <pc:sldMk cId="1137469581" sldId="546"/>
            <ac:spMk id="15" creationId="{F5EE2BFE-2410-6744-9930-9FC1117D2CC5}"/>
          </ac:spMkLst>
        </pc:spChg>
        <pc:spChg chg="add mod">
          <ac:chgData name="Jorg Liebeherr" userId="4e70e616cda3882f" providerId="LiveId" clId="{50AF0BE5-41B1-CD4C-8792-8885F037CFAE}" dt="2020-09-15T21:48:35.149" v="948" actId="164"/>
          <ac:spMkLst>
            <pc:docMk/>
            <pc:sldMk cId="1137469581" sldId="546"/>
            <ac:spMk id="16" creationId="{4F19DCB1-4718-AC4A-AA5F-8ABD972744D5}"/>
          </ac:spMkLst>
        </pc:spChg>
        <pc:spChg chg="add mod">
          <ac:chgData name="Jorg Liebeherr" userId="4e70e616cda3882f" providerId="LiveId" clId="{50AF0BE5-41B1-CD4C-8792-8885F037CFAE}" dt="2020-09-15T21:48:28.380" v="947"/>
          <ac:spMkLst>
            <pc:docMk/>
            <pc:sldMk cId="1137469581" sldId="546"/>
            <ac:spMk id="17" creationId="{1FE4999A-3FFB-D94E-BA7C-E7F573F89B1E}"/>
          </ac:spMkLst>
        </pc:spChg>
        <pc:spChg chg="add mod">
          <ac:chgData name="Jorg Liebeherr" userId="4e70e616cda3882f" providerId="LiveId" clId="{50AF0BE5-41B1-CD4C-8792-8885F037CFAE}" dt="2020-09-15T21:48:28.380" v="947"/>
          <ac:spMkLst>
            <pc:docMk/>
            <pc:sldMk cId="1137469581" sldId="546"/>
            <ac:spMk id="18" creationId="{83D06D3F-C2F9-B34B-B855-951914FA8488}"/>
          </ac:spMkLst>
        </pc:spChg>
        <pc:spChg chg="mod">
          <ac:chgData name="Jorg Liebeherr" userId="4e70e616cda3882f" providerId="LiveId" clId="{50AF0BE5-41B1-CD4C-8792-8885F037CFAE}" dt="2020-09-15T21:49:20.120" v="962" actId="20577"/>
          <ac:spMkLst>
            <pc:docMk/>
            <pc:sldMk cId="1137469581" sldId="546"/>
            <ac:spMk id="21" creationId="{D38E9C4F-CA90-2D4E-B056-EE5B83342EAF}"/>
          </ac:spMkLst>
        </pc:spChg>
        <pc:spChg chg="mod">
          <ac:chgData name="Jorg Liebeherr" userId="4e70e616cda3882f" providerId="LiveId" clId="{50AF0BE5-41B1-CD4C-8792-8885F037CFAE}" dt="2020-09-15T21:49:35.254" v="968" actId="20577"/>
          <ac:spMkLst>
            <pc:docMk/>
            <pc:sldMk cId="1137469581" sldId="546"/>
            <ac:spMk id="22" creationId="{36E2494F-2855-B446-B076-F168F00E84DA}"/>
          </ac:spMkLst>
        </pc:spChg>
        <pc:spChg chg="add del mod">
          <ac:chgData name="Jorg Liebeherr" userId="4e70e616cda3882f" providerId="LiveId" clId="{50AF0BE5-41B1-CD4C-8792-8885F037CFAE}" dt="2020-09-15T22:00:52.594" v="1340" actId="478"/>
          <ac:spMkLst>
            <pc:docMk/>
            <pc:sldMk cId="1137469581" sldId="546"/>
            <ac:spMk id="24" creationId="{AC26AB05-8408-3A4C-A000-7EC5B7B7F963}"/>
          </ac:spMkLst>
        </pc:spChg>
        <pc:spChg chg="mod">
          <ac:chgData name="Jorg Liebeherr" userId="4e70e616cda3882f" providerId="LiveId" clId="{50AF0BE5-41B1-CD4C-8792-8885F037CFAE}" dt="2020-09-15T21:53:53.997" v="1173" actId="20577"/>
          <ac:spMkLst>
            <pc:docMk/>
            <pc:sldMk cId="1137469581" sldId="546"/>
            <ac:spMk id="29" creationId="{D34CB1A2-0314-7048-B3A0-1551899DBA3A}"/>
          </ac:spMkLst>
        </pc:spChg>
        <pc:spChg chg="mod">
          <ac:chgData name="Jorg Liebeherr" userId="4e70e616cda3882f" providerId="LiveId" clId="{50AF0BE5-41B1-CD4C-8792-8885F037CFAE}" dt="2020-09-15T21:53:59.623" v="1175" actId="20577"/>
          <ac:spMkLst>
            <pc:docMk/>
            <pc:sldMk cId="1137469581" sldId="546"/>
            <ac:spMk id="30" creationId="{F337D41E-6ED8-1844-8A4C-7F2233DBBF87}"/>
          </ac:spMkLst>
        </pc:spChg>
        <pc:spChg chg="add del mod">
          <ac:chgData name="Jorg Liebeherr" userId="4e70e616cda3882f" providerId="LiveId" clId="{50AF0BE5-41B1-CD4C-8792-8885F037CFAE}" dt="2020-09-15T22:00:52.594" v="1340" actId="478"/>
          <ac:spMkLst>
            <pc:docMk/>
            <pc:sldMk cId="1137469581" sldId="546"/>
            <ac:spMk id="32" creationId="{F532B5AB-16EA-8C4A-A22D-83DDF3147CF8}"/>
          </ac:spMkLst>
        </pc:spChg>
        <pc:spChg chg="add mod">
          <ac:chgData name="Jorg Liebeherr" userId="4e70e616cda3882f" providerId="LiveId" clId="{50AF0BE5-41B1-CD4C-8792-8885F037CFAE}" dt="2020-09-15T22:34:46.290" v="2077" actId="20577"/>
          <ac:spMkLst>
            <pc:docMk/>
            <pc:sldMk cId="1137469581" sldId="546"/>
            <ac:spMk id="36" creationId="{3119EFE0-0AC9-4A4A-9708-AF0A0DE8A07A}"/>
          </ac:spMkLst>
        </pc:spChg>
        <pc:spChg chg="add mod">
          <ac:chgData name="Jorg Liebeherr" userId="4e70e616cda3882f" providerId="LiveId" clId="{50AF0BE5-41B1-CD4C-8792-8885F037CFAE}" dt="2020-09-15T21:58:55.994" v="1319" actId="12788"/>
          <ac:spMkLst>
            <pc:docMk/>
            <pc:sldMk cId="1137469581" sldId="546"/>
            <ac:spMk id="39" creationId="{A129D383-D067-4B42-A11C-4977B1752406}"/>
          </ac:spMkLst>
        </pc:spChg>
        <pc:spChg chg="add mod">
          <ac:chgData name="Jorg Liebeherr" userId="4e70e616cda3882f" providerId="LiveId" clId="{50AF0BE5-41B1-CD4C-8792-8885F037CFAE}" dt="2020-09-15T21:59:04.612" v="1320" actId="12788"/>
          <ac:spMkLst>
            <pc:docMk/>
            <pc:sldMk cId="1137469581" sldId="546"/>
            <ac:spMk id="40" creationId="{FD0565B0-0360-EE4C-9508-4D7050142998}"/>
          </ac:spMkLst>
        </pc:spChg>
        <pc:spChg chg="add mod">
          <ac:chgData name="Jorg Liebeherr" userId="4e70e616cda3882f" providerId="LiveId" clId="{50AF0BE5-41B1-CD4C-8792-8885F037CFAE}" dt="2020-09-15T22:00:24.011" v="1334" actId="554"/>
          <ac:spMkLst>
            <pc:docMk/>
            <pc:sldMk cId="1137469581" sldId="546"/>
            <ac:spMk id="43" creationId="{542FC2C5-A44C-1A4E-880B-46C04EEFB9AE}"/>
          </ac:spMkLst>
        </pc:spChg>
        <pc:spChg chg="add mod">
          <ac:chgData name="Jorg Liebeherr" userId="4e70e616cda3882f" providerId="LiveId" clId="{50AF0BE5-41B1-CD4C-8792-8885F037CFAE}" dt="2020-09-15T22:00:26.646" v="1336" actId="20577"/>
          <ac:spMkLst>
            <pc:docMk/>
            <pc:sldMk cId="1137469581" sldId="546"/>
            <ac:spMk id="44" creationId="{494E6615-3FFE-2346-950B-0F3CB281338A}"/>
          </ac:spMkLst>
        </pc:spChg>
        <pc:grpChg chg="add del mod">
          <ac:chgData name="Jorg Liebeherr" userId="4e70e616cda3882f" providerId="LiveId" clId="{50AF0BE5-41B1-CD4C-8792-8885F037CFAE}" dt="2020-09-15T22:00:47.218" v="1339" actId="478"/>
          <ac:grpSpMkLst>
            <pc:docMk/>
            <pc:sldMk cId="1137469581" sldId="546"/>
            <ac:grpSpMk id="19" creationId="{B2DB7652-59A1-E741-9159-2D5203162EFB}"/>
          </ac:grpSpMkLst>
        </pc:grpChg>
        <pc:grpChg chg="add del mod">
          <ac:chgData name="Jorg Liebeherr" userId="4e70e616cda3882f" providerId="LiveId" clId="{50AF0BE5-41B1-CD4C-8792-8885F037CFAE}" dt="2020-09-15T22:00:47.218" v="1339" actId="478"/>
          <ac:grpSpMkLst>
            <pc:docMk/>
            <pc:sldMk cId="1137469581" sldId="546"/>
            <ac:grpSpMk id="20" creationId="{3DBD4A68-D031-7549-B334-08D1E6A18C74}"/>
          </ac:grpSpMkLst>
        </pc:grpChg>
        <pc:grpChg chg="add del mod">
          <ac:chgData name="Jorg Liebeherr" userId="4e70e616cda3882f" providerId="LiveId" clId="{50AF0BE5-41B1-CD4C-8792-8885F037CFAE}" dt="2020-09-15T21:51:55.788" v="1024" actId="478"/>
          <ac:grpSpMkLst>
            <pc:docMk/>
            <pc:sldMk cId="1137469581" sldId="546"/>
            <ac:grpSpMk id="25" creationId="{B8E45311-D239-F747-BE4C-265487F3FDB2}"/>
          </ac:grpSpMkLst>
        </pc:grpChg>
        <pc:grpChg chg="add del mod">
          <ac:chgData name="Jorg Liebeherr" userId="4e70e616cda3882f" providerId="LiveId" clId="{50AF0BE5-41B1-CD4C-8792-8885F037CFAE}" dt="2020-09-15T22:00:47.218" v="1339" actId="478"/>
          <ac:grpSpMkLst>
            <pc:docMk/>
            <pc:sldMk cId="1137469581" sldId="546"/>
            <ac:grpSpMk id="28" creationId="{1DBA2449-9605-5D43-9812-D9EA1C43D0E6}"/>
          </ac:grpSpMkLst>
        </pc:grpChg>
        <pc:grpChg chg="add del mod">
          <ac:chgData name="Jorg Liebeherr" userId="4e70e616cda3882f" providerId="LiveId" clId="{50AF0BE5-41B1-CD4C-8792-8885F037CFAE}" dt="2020-09-15T22:00:47.218" v="1339" actId="478"/>
          <ac:grpSpMkLst>
            <pc:docMk/>
            <pc:sldMk cId="1137469581" sldId="546"/>
            <ac:grpSpMk id="33" creationId="{94AF1530-1E07-AB46-84AF-DA3729839E3D}"/>
          </ac:grpSpMkLst>
        </pc:grpChg>
        <pc:graphicFrameChg chg="add del mod modGraphic">
          <ac:chgData name="Jorg Liebeherr" userId="4e70e616cda3882f" providerId="LiveId" clId="{50AF0BE5-41B1-CD4C-8792-8885F037CFAE}" dt="2020-09-15T21:47:21.325" v="907" actId="478"/>
          <ac:graphicFrameMkLst>
            <pc:docMk/>
            <pc:sldMk cId="1137469581" sldId="546"/>
            <ac:graphicFrameMk id="14" creationId="{66AE39D5-C698-9B4D-9EB0-F8268527CFCA}"/>
          </ac:graphicFrameMkLst>
        </pc:graphicFrameChg>
        <pc:picChg chg="add mod">
          <ac:chgData name="Jorg Liebeherr" userId="4e70e616cda3882f" providerId="LiveId" clId="{50AF0BE5-41B1-CD4C-8792-8885F037CFAE}" dt="2020-09-15T21:58:55.994" v="1319" actId="12788"/>
          <ac:picMkLst>
            <pc:docMk/>
            <pc:sldMk cId="1137469581" sldId="546"/>
            <ac:picMk id="37" creationId="{FFC0391A-3370-D345-A59C-F3DA3339156C}"/>
          </ac:picMkLst>
        </pc:picChg>
        <pc:picChg chg="add mod">
          <ac:chgData name="Jorg Liebeherr" userId="4e70e616cda3882f" providerId="LiveId" clId="{50AF0BE5-41B1-CD4C-8792-8885F037CFAE}" dt="2020-09-15T21:59:53.273" v="1329" actId="207"/>
          <ac:picMkLst>
            <pc:docMk/>
            <pc:sldMk cId="1137469581" sldId="546"/>
            <ac:picMk id="38" creationId="{307E83CA-C56E-7345-85CC-2A68F1DD78F2}"/>
          </ac:picMkLst>
        </pc:picChg>
        <pc:cxnChg chg="add del mod">
          <ac:chgData name="Jorg Liebeherr" userId="4e70e616cda3882f" providerId="LiveId" clId="{50AF0BE5-41B1-CD4C-8792-8885F037CFAE}" dt="2020-09-15T22:00:52.594" v="1340" actId="478"/>
          <ac:cxnSpMkLst>
            <pc:docMk/>
            <pc:sldMk cId="1137469581" sldId="546"/>
            <ac:cxnSpMk id="6" creationId="{3155AF7D-87BA-F448-8885-E55E2B486AEF}"/>
          </ac:cxnSpMkLst>
        </pc:cxnChg>
        <pc:cxnChg chg="add del mod">
          <ac:chgData name="Jorg Liebeherr" userId="4e70e616cda3882f" providerId="LiveId" clId="{50AF0BE5-41B1-CD4C-8792-8885F037CFAE}" dt="2020-09-15T22:00:52.594" v="1340" actId="478"/>
          <ac:cxnSpMkLst>
            <pc:docMk/>
            <pc:sldMk cId="1137469581" sldId="546"/>
            <ac:cxnSpMk id="7" creationId="{41A70EC6-5C18-FB45-8658-487D81D9CF00}"/>
          </ac:cxnSpMkLst>
        </pc:cxnChg>
        <pc:cxnChg chg="add del mod">
          <ac:chgData name="Jorg Liebeherr" userId="4e70e616cda3882f" providerId="LiveId" clId="{50AF0BE5-41B1-CD4C-8792-8885F037CFAE}" dt="2020-09-15T22:00:52.594" v="1340" actId="478"/>
          <ac:cxnSpMkLst>
            <pc:docMk/>
            <pc:sldMk cId="1137469581" sldId="546"/>
            <ac:cxnSpMk id="9" creationId="{C52B02BE-D075-6949-B1D5-499591DB67DD}"/>
          </ac:cxnSpMkLst>
        </pc:cxnChg>
        <pc:cxnChg chg="add del mod">
          <ac:chgData name="Jorg Liebeherr" userId="4e70e616cda3882f" providerId="LiveId" clId="{50AF0BE5-41B1-CD4C-8792-8885F037CFAE}" dt="2020-09-15T22:00:52.594" v="1340" actId="478"/>
          <ac:cxnSpMkLst>
            <pc:docMk/>
            <pc:sldMk cId="1137469581" sldId="546"/>
            <ac:cxnSpMk id="23" creationId="{F6969755-6797-CD43-9BCE-D330E774BEE6}"/>
          </ac:cxnSpMkLst>
        </pc:cxnChg>
        <pc:cxnChg chg="add del mod">
          <ac:chgData name="Jorg Liebeherr" userId="4e70e616cda3882f" providerId="LiveId" clId="{50AF0BE5-41B1-CD4C-8792-8885F037CFAE}" dt="2020-09-15T22:00:52.594" v="1340" actId="478"/>
          <ac:cxnSpMkLst>
            <pc:docMk/>
            <pc:sldMk cId="1137469581" sldId="546"/>
            <ac:cxnSpMk id="31" creationId="{B130C297-14DF-0C4C-B574-90207D09186F}"/>
          </ac:cxnSpMkLst>
        </pc:cxnChg>
        <pc:cxnChg chg="add mod">
          <ac:chgData name="Jorg Liebeherr" userId="4e70e616cda3882f" providerId="LiveId" clId="{50AF0BE5-41B1-CD4C-8792-8885F037CFAE}" dt="2020-09-15T21:59:53.273" v="1329" actId="207"/>
          <ac:cxnSpMkLst>
            <pc:docMk/>
            <pc:sldMk cId="1137469581" sldId="546"/>
            <ac:cxnSpMk id="42" creationId="{60EC34A4-BC8C-814B-8004-29F03B418B18}"/>
          </ac:cxnSpMkLst>
        </pc:cxnChg>
      </pc:sldChg>
      <pc:sldChg chg="addSp delSp modSp add modAnim">
        <pc:chgData name="Jorg Liebeherr" userId="4e70e616cda3882f" providerId="LiveId" clId="{50AF0BE5-41B1-CD4C-8792-8885F037CFAE}" dt="2020-09-20T17:39:11.729" v="4327" actId="403"/>
        <pc:sldMkLst>
          <pc:docMk/>
          <pc:sldMk cId="1510312291" sldId="547"/>
        </pc:sldMkLst>
        <pc:spChg chg="mod">
          <ac:chgData name="Jorg Liebeherr" userId="4e70e616cda3882f" providerId="LiveId" clId="{50AF0BE5-41B1-CD4C-8792-8885F037CFAE}" dt="2020-09-15T22:05:14.744" v="1573" actId="20577"/>
          <ac:spMkLst>
            <pc:docMk/>
            <pc:sldMk cId="1510312291" sldId="547"/>
            <ac:spMk id="2" creationId="{609E584B-DD67-1A43-AA63-8D79C298B5A2}"/>
          </ac:spMkLst>
        </pc:spChg>
        <pc:spChg chg="mod">
          <ac:chgData name="Jorg Liebeherr" userId="4e70e616cda3882f" providerId="LiveId" clId="{50AF0BE5-41B1-CD4C-8792-8885F037CFAE}" dt="2020-09-15T22:06:02.584" v="1647" actId="1035"/>
          <ac:spMkLst>
            <pc:docMk/>
            <pc:sldMk cId="1510312291" sldId="547"/>
            <ac:spMk id="4" creationId="{BDA4CF8A-8DD3-A24A-AC25-AB2C2586A051}"/>
          </ac:spMkLst>
        </pc:spChg>
        <pc:spChg chg="mod">
          <ac:chgData name="Jorg Liebeherr" userId="4e70e616cda3882f" providerId="LiveId" clId="{50AF0BE5-41B1-CD4C-8792-8885F037CFAE}" dt="2020-09-15T22:25:48.798" v="1985" actId="1037"/>
          <ac:spMkLst>
            <pc:docMk/>
            <pc:sldMk cId="1510312291" sldId="547"/>
            <ac:spMk id="10" creationId="{C2EED07F-48EE-D848-AA21-714979E1CCF7}"/>
          </ac:spMkLst>
        </pc:spChg>
        <pc:spChg chg="mod">
          <ac:chgData name="Jorg Liebeherr" userId="4e70e616cda3882f" providerId="LiveId" clId="{50AF0BE5-41B1-CD4C-8792-8885F037CFAE}" dt="2020-09-15T22:25:41.838" v="1980" actId="1038"/>
          <ac:spMkLst>
            <pc:docMk/>
            <pc:sldMk cId="1510312291" sldId="547"/>
            <ac:spMk id="11" creationId="{F6860C6C-A7DA-0A45-87D2-5D8AA710AF71}"/>
          </ac:spMkLst>
        </pc:spChg>
        <pc:spChg chg="mod">
          <ac:chgData name="Jorg Liebeherr" userId="4e70e616cda3882f" providerId="LiveId" clId="{50AF0BE5-41B1-CD4C-8792-8885F037CFAE}" dt="2020-09-15T22:05:41.977" v="1583" actId="1076"/>
          <ac:spMkLst>
            <pc:docMk/>
            <pc:sldMk cId="1510312291" sldId="547"/>
            <ac:spMk id="12" creationId="{C5156F7C-1358-9940-AEA1-082B0F81C543}"/>
          </ac:spMkLst>
        </pc:spChg>
        <pc:spChg chg="mod">
          <ac:chgData name="Jorg Liebeherr" userId="4e70e616cda3882f" providerId="LiveId" clId="{50AF0BE5-41B1-CD4C-8792-8885F037CFAE}" dt="2020-09-15T22:22:07.943" v="1945" actId="164"/>
          <ac:spMkLst>
            <pc:docMk/>
            <pc:sldMk cId="1510312291" sldId="547"/>
            <ac:spMk id="13" creationId="{1D070A37-C29B-8640-8D1B-D4EF6F11C5B7}"/>
          </ac:spMkLst>
        </pc:spChg>
        <pc:spChg chg="mod">
          <ac:chgData name="Jorg Liebeherr" userId="4e70e616cda3882f" providerId="LiveId" clId="{50AF0BE5-41B1-CD4C-8792-8885F037CFAE}" dt="2020-09-15T22:27:24.927" v="2018" actId="2085"/>
          <ac:spMkLst>
            <pc:docMk/>
            <pc:sldMk cId="1510312291" sldId="547"/>
            <ac:spMk id="15" creationId="{F5EE2BFE-2410-6744-9930-9FC1117D2CC5}"/>
          </ac:spMkLst>
        </pc:spChg>
        <pc:spChg chg="mod">
          <ac:chgData name="Jorg Liebeherr" userId="4e70e616cda3882f" providerId="LiveId" clId="{50AF0BE5-41B1-CD4C-8792-8885F037CFAE}" dt="2020-09-15T22:28:52.082" v="2042" actId="14100"/>
          <ac:spMkLst>
            <pc:docMk/>
            <pc:sldMk cId="1510312291" sldId="547"/>
            <ac:spMk id="16" creationId="{4F19DCB1-4718-AC4A-AA5F-8ABD972744D5}"/>
          </ac:spMkLst>
        </pc:spChg>
        <pc:spChg chg="mod">
          <ac:chgData name="Jorg Liebeherr" userId="4e70e616cda3882f" providerId="LiveId" clId="{50AF0BE5-41B1-CD4C-8792-8885F037CFAE}" dt="2020-09-15T22:27:45.676" v="2020" actId="2085"/>
          <ac:spMkLst>
            <pc:docMk/>
            <pc:sldMk cId="1510312291" sldId="547"/>
            <ac:spMk id="21" creationId="{D38E9C4F-CA90-2D4E-B056-EE5B83342EAF}"/>
          </ac:spMkLst>
        </pc:spChg>
        <pc:spChg chg="mod">
          <ac:chgData name="Jorg Liebeherr" userId="4e70e616cda3882f" providerId="LiveId" clId="{50AF0BE5-41B1-CD4C-8792-8885F037CFAE}" dt="2020-09-20T17:39:11.729" v="4327" actId="403"/>
          <ac:spMkLst>
            <pc:docMk/>
            <pc:sldMk cId="1510312291" sldId="547"/>
            <ac:spMk id="22" creationId="{36E2494F-2855-B446-B076-F168F00E84DA}"/>
          </ac:spMkLst>
        </pc:spChg>
        <pc:spChg chg="del mod">
          <ac:chgData name="Jorg Liebeherr" userId="4e70e616cda3882f" providerId="LiveId" clId="{50AF0BE5-41B1-CD4C-8792-8885F037CFAE}" dt="2020-09-15T22:13:11.048" v="1800" actId="478"/>
          <ac:spMkLst>
            <pc:docMk/>
            <pc:sldMk cId="1510312291" sldId="547"/>
            <ac:spMk id="24" creationId="{AC26AB05-8408-3A4C-A000-7EC5B7B7F963}"/>
          </ac:spMkLst>
        </pc:spChg>
        <pc:spChg chg="mod">
          <ac:chgData name="Jorg Liebeherr" userId="4e70e616cda3882f" providerId="LiveId" clId="{50AF0BE5-41B1-CD4C-8792-8885F037CFAE}" dt="2020-09-15T22:27:51.247" v="2021" actId="2085"/>
          <ac:spMkLst>
            <pc:docMk/>
            <pc:sldMk cId="1510312291" sldId="547"/>
            <ac:spMk id="29" creationId="{D34CB1A2-0314-7048-B3A0-1551899DBA3A}"/>
          </ac:spMkLst>
        </pc:spChg>
        <pc:spChg chg="mod">
          <ac:chgData name="Jorg Liebeherr" userId="4e70e616cda3882f" providerId="LiveId" clId="{50AF0BE5-41B1-CD4C-8792-8885F037CFAE}" dt="2020-09-15T22:27:53.431" v="2022" actId="2085"/>
          <ac:spMkLst>
            <pc:docMk/>
            <pc:sldMk cId="1510312291" sldId="547"/>
            <ac:spMk id="30" creationId="{F337D41E-6ED8-1844-8A4C-7F2233DBBF87}"/>
          </ac:spMkLst>
        </pc:spChg>
        <pc:spChg chg="del mod">
          <ac:chgData name="Jorg Liebeherr" userId="4e70e616cda3882f" providerId="LiveId" clId="{50AF0BE5-41B1-CD4C-8792-8885F037CFAE}" dt="2020-09-15T22:13:55.697" v="1821" actId="478"/>
          <ac:spMkLst>
            <pc:docMk/>
            <pc:sldMk cId="1510312291" sldId="547"/>
            <ac:spMk id="32" creationId="{F532B5AB-16EA-8C4A-A22D-83DDF3147CF8}"/>
          </ac:spMkLst>
        </pc:spChg>
        <pc:spChg chg="mod">
          <ac:chgData name="Jorg Liebeherr" userId="4e70e616cda3882f" providerId="LiveId" clId="{50AF0BE5-41B1-CD4C-8792-8885F037CFAE}" dt="2020-09-15T22:28:02.077" v="2023" actId="2085"/>
          <ac:spMkLst>
            <pc:docMk/>
            <pc:sldMk cId="1510312291" sldId="547"/>
            <ac:spMk id="34" creationId="{93FC71B1-F932-CB4B-858B-9937CD69F6C7}"/>
          </ac:spMkLst>
        </pc:spChg>
        <pc:spChg chg="mod">
          <ac:chgData name="Jorg Liebeherr" userId="4e70e616cda3882f" providerId="LiveId" clId="{50AF0BE5-41B1-CD4C-8792-8885F037CFAE}" dt="2020-09-15T22:28:41.105" v="2034" actId="2085"/>
          <ac:spMkLst>
            <pc:docMk/>
            <pc:sldMk cId="1510312291" sldId="547"/>
            <ac:spMk id="35" creationId="{B8A70CC0-F0A9-8645-8D43-B6F4ED2D26FC}"/>
          </ac:spMkLst>
        </pc:spChg>
        <pc:spChg chg="add del mod">
          <ac:chgData name="Jorg Liebeherr" userId="4e70e616cda3882f" providerId="LiveId" clId="{50AF0BE5-41B1-CD4C-8792-8885F037CFAE}" dt="2020-09-15T22:14:41.735" v="1828" actId="478"/>
          <ac:spMkLst>
            <pc:docMk/>
            <pc:sldMk cId="1510312291" sldId="547"/>
            <ac:spMk id="36" creationId="{A07F6AF9-C787-474F-9A5F-D88372EF2BD6}"/>
          </ac:spMkLst>
        </pc:spChg>
        <pc:spChg chg="mod">
          <ac:chgData name="Jorg Liebeherr" userId="4e70e616cda3882f" providerId="LiveId" clId="{50AF0BE5-41B1-CD4C-8792-8885F037CFAE}" dt="2020-09-15T22:28:09.912" v="2024" actId="2085"/>
          <ac:spMkLst>
            <pc:docMk/>
            <pc:sldMk cId="1510312291" sldId="547"/>
            <ac:spMk id="38" creationId="{8B8D65D7-57E0-F249-AE29-1DA0F933E40E}"/>
          </ac:spMkLst>
        </pc:spChg>
        <pc:spChg chg="mod">
          <ac:chgData name="Jorg Liebeherr" userId="4e70e616cda3882f" providerId="LiveId" clId="{50AF0BE5-41B1-CD4C-8792-8885F037CFAE}" dt="2020-09-15T22:28:13.056" v="2025" actId="2085"/>
          <ac:spMkLst>
            <pc:docMk/>
            <pc:sldMk cId="1510312291" sldId="547"/>
            <ac:spMk id="39" creationId="{F40AEC6B-1DAC-3849-B773-3CD56E3D57AA}"/>
          </ac:spMkLst>
        </pc:spChg>
        <pc:spChg chg="add del">
          <ac:chgData name="Jorg Liebeherr" userId="4e70e616cda3882f" providerId="LiveId" clId="{50AF0BE5-41B1-CD4C-8792-8885F037CFAE}" dt="2020-09-15T22:10:35.327" v="1752"/>
          <ac:spMkLst>
            <pc:docMk/>
            <pc:sldMk cId="1510312291" sldId="547"/>
            <ac:spMk id="41" creationId="{130FC2C6-937D-4347-8AC9-03B016455F47}"/>
          </ac:spMkLst>
        </pc:spChg>
        <pc:spChg chg="add del">
          <ac:chgData name="Jorg Liebeherr" userId="4e70e616cda3882f" providerId="LiveId" clId="{50AF0BE5-41B1-CD4C-8792-8885F037CFAE}" dt="2020-09-15T22:10:35.327" v="1752"/>
          <ac:spMkLst>
            <pc:docMk/>
            <pc:sldMk cId="1510312291" sldId="547"/>
            <ac:spMk id="43" creationId="{C774D7EF-05B5-6F43-B224-1DDF05B13D18}"/>
          </ac:spMkLst>
        </pc:spChg>
        <pc:spChg chg="add del mod">
          <ac:chgData name="Jorg Liebeherr" userId="4e70e616cda3882f" providerId="LiveId" clId="{50AF0BE5-41B1-CD4C-8792-8885F037CFAE}" dt="2020-09-15T22:17:27.837" v="1894" actId="478"/>
          <ac:spMkLst>
            <pc:docMk/>
            <pc:sldMk cId="1510312291" sldId="547"/>
            <ac:spMk id="48" creationId="{EDD083E8-B268-5D47-9B75-55C3A6DC5C2D}"/>
          </ac:spMkLst>
        </pc:spChg>
        <pc:spChg chg="add del">
          <ac:chgData name="Jorg Liebeherr" userId="4e70e616cda3882f" providerId="LiveId" clId="{50AF0BE5-41B1-CD4C-8792-8885F037CFAE}" dt="2020-09-15T22:12:22.010" v="1786"/>
          <ac:spMkLst>
            <pc:docMk/>
            <pc:sldMk cId="1510312291" sldId="547"/>
            <ac:spMk id="53" creationId="{A7BE1B59-3BF1-0946-98F3-499FABFC2C8C}"/>
          </ac:spMkLst>
        </pc:spChg>
        <pc:spChg chg="add del">
          <ac:chgData name="Jorg Liebeherr" userId="4e70e616cda3882f" providerId="LiveId" clId="{50AF0BE5-41B1-CD4C-8792-8885F037CFAE}" dt="2020-09-15T22:12:22.010" v="1786"/>
          <ac:spMkLst>
            <pc:docMk/>
            <pc:sldMk cId="1510312291" sldId="547"/>
            <ac:spMk id="55" creationId="{1E389523-0E6B-D345-A462-02C3A7AB0317}"/>
          </ac:spMkLst>
        </pc:spChg>
        <pc:spChg chg="add mod">
          <ac:chgData name="Jorg Liebeherr" userId="4e70e616cda3882f" providerId="LiveId" clId="{50AF0BE5-41B1-CD4C-8792-8885F037CFAE}" dt="2020-09-15T22:22:42.228" v="1948" actId="164"/>
          <ac:spMkLst>
            <pc:docMk/>
            <pc:sldMk cId="1510312291" sldId="547"/>
            <ac:spMk id="59" creationId="{4C5FC21E-3FAF-CC45-9072-A517CB3118F9}"/>
          </ac:spMkLst>
        </pc:spChg>
        <pc:spChg chg="add mod">
          <ac:chgData name="Jorg Liebeherr" userId="4e70e616cda3882f" providerId="LiveId" clId="{50AF0BE5-41B1-CD4C-8792-8885F037CFAE}" dt="2020-09-15T22:23:02.110" v="1951" actId="164"/>
          <ac:spMkLst>
            <pc:docMk/>
            <pc:sldMk cId="1510312291" sldId="547"/>
            <ac:spMk id="61" creationId="{B9E3F6DF-404C-1147-BC44-5E27B338695A}"/>
          </ac:spMkLst>
        </pc:spChg>
        <pc:spChg chg="add mod">
          <ac:chgData name="Jorg Liebeherr" userId="4e70e616cda3882f" providerId="LiveId" clId="{50AF0BE5-41B1-CD4C-8792-8885F037CFAE}" dt="2020-09-15T22:23:21.009" v="1954" actId="164"/>
          <ac:spMkLst>
            <pc:docMk/>
            <pc:sldMk cId="1510312291" sldId="547"/>
            <ac:spMk id="63" creationId="{0826B3FB-F83A-D447-A7CF-2C43C30694AE}"/>
          </ac:spMkLst>
        </pc:spChg>
        <pc:spChg chg="add mod">
          <ac:chgData name="Jorg Liebeherr" userId="4e70e616cda3882f" providerId="LiveId" clId="{50AF0BE5-41B1-CD4C-8792-8885F037CFAE}" dt="2020-09-15T22:23:38.929" v="1957" actId="164"/>
          <ac:spMkLst>
            <pc:docMk/>
            <pc:sldMk cId="1510312291" sldId="547"/>
            <ac:spMk id="65" creationId="{CE5C7537-2CEA-754F-9F88-713592F67273}"/>
          </ac:spMkLst>
        </pc:spChg>
        <pc:spChg chg="mod">
          <ac:chgData name="Jorg Liebeherr" userId="4e70e616cda3882f" providerId="LiveId" clId="{50AF0BE5-41B1-CD4C-8792-8885F037CFAE}" dt="2020-09-15T22:28:19.033" v="2027" actId="2085"/>
          <ac:spMkLst>
            <pc:docMk/>
            <pc:sldMk cId="1510312291" sldId="547"/>
            <ac:spMk id="67" creationId="{41AA343F-F5CC-4645-B7FD-0785CF7F132B}"/>
          </ac:spMkLst>
        </pc:spChg>
        <pc:spChg chg="mod">
          <ac:chgData name="Jorg Liebeherr" userId="4e70e616cda3882f" providerId="LiveId" clId="{50AF0BE5-41B1-CD4C-8792-8885F037CFAE}" dt="2020-09-15T22:28:16.305" v="2026" actId="2085"/>
          <ac:spMkLst>
            <pc:docMk/>
            <pc:sldMk cId="1510312291" sldId="547"/>
            <ac:spMk id="68" creationId="{C1EB9DB3-C43E-E84F-8DAA-7C80BE04E731}"/>
          </ac:spMkLst>
        </pc:spChg>
        <pc:spChg chg="mod">
          <ac:chgData name="Jorg Liebeherr" userId="4e70e616cda3882f" providerId="LiveId" clId="{50AF0BE5-41B1-CD4C-8792-8885F037CFAE}" dt="2020-09-15T22:28:21.848" v="2028" actId="2085"/>
          <ac:spMkLst>
            <pc:docMk/>
            <pc:sldMk cId="1510312291" sldId="547"/>
            <ac:spMk id="71" creationId="{C85619F1-6BB2-B144-BCC3-41A0D72D0AB8}"/>
          </ac:spMkLst>
        </pc:spChg>
        <pc:spChg chg="mod">
          <ac:chgData name="Jorg Liebeherr" userId="4e70e616cda3882f" providerId="LiveId" clId="{50AF0BE5-41B1-CD4C-8792-8885F037CFAE}" dt="2020-09-15T22:28:28.072" v="2030" actId="2085"/>
          <ac:spMkLst>
            <pc:docMk/>
            <pc:sldMk cId="1510312291" sldId="547"/>
            <ac:spMk id="72" creationId="{EEC0DA64-EA94-0746-8A7E-47B4182120AC}"/>
          </ac:spMkLst>
        </pc:spChg>
        <pc:spChg chg="add mod">
          <ac:chgData name="Jorg Liebeherr" userId="4e70e616cda3882f" providerId="LiveId" clId="{50AF0BE5-41B1-CD4C-8792-8885F037CFAE}" dt="2020-09-15T22:23:57.984" v="1960" actId="164"/>
          <ac:spMkLst>
            <pc:docMk/>
            <pc:sldMk cId="1510312291" sldId="547"/>
            <ac:spMk id="73" creationId="{EF27D457-4B58-9A4D-8D81-ACAF82AC6E46}"/>
          </ac:spMkLst>
        </pc:spChg>
        <pc:spChg chg="mod">
          <ac:chgData name="Jorg Liebeherr" userId="4e70e616cda3882f" providerId="LiveId" clId="{50AF0BE5-41B1-CD4C-8792-8885F037CFAE}" dt="2020-09-15T22:28:32.464" v="2031" actId="2085"/>
          <ac:spMkLst>
            <pc:docMk/>
            <pc:sldMk cId="1510312291" sldId="547"/>
            <ac:spMk id="75" creationId="{139A073F-1243-8447-A3BA-6DA991CA19B0}"/>
          </ac:spMkLst>
        </pc:spChg>
        <pc:spChg chg="mod">
          <ac:chgData name="Jorg Liebeherr" userId="4e70e616cda3882f" providerId="LiveId" clId="{50AF0BE5-41B1-CD4C-8792-8885F037CFAE}" dt="2020-09-15T22:28:24.905" v="2029" actId="2085"/>
          <ac:spMkLst>
            <pc:docMk/>
            <pc:sldMk cId="1510312291" sldId="547"/>
            <ac:spMk id="76" creationId="{9C9840BD-76CE-044C-855E-D7305018AD49}"/>
          </ac:spMkLst>
        </pc:spChg>
        <pc:spChg chg="add mod">
          <ac:chgData name="Jorg Liebeherr" userId="4e70e616cda3882f" providerId="LiveId" clId="{50AF0BE5-41B1-CD4C-8792-8885F037CFAE}" dt="2020-09-15T22:24:43.494" v="1963" actId="164"/>
          <ac:spMkLst>
            <pc:docMk/>
            <pc:sldMk cId="1510312291" sldId="547"/>
            <ac:spMk id="78" creationId="{8332E88F-01A2-874F-BEF9-4F1305CA4250}"/>
          </ac:spMkLst>
        </pc:spChg>
        <pc:spChg chg="mod">
          <ac:chgData name="Jorg Liebeherr" userId="4e70e616cda3882f" providerId="LiveId" clId="{50AF0BE5-41B1-CD4C-8792-8885F037CFAE}" dt="2020-09-15T22:28:38.199" v="2033" actId="2085"/>
          <ac:spMkLst>
            <pc:docMk/>
            <pc:sldMk cId="1510312291" sldId="547"/>
            <ac:spMk id="80" creationId="{8BB37498-53E6-A542-935D-6C0F13C7D7F1}"/>
          </ac:spMkLst>
        </pc:spChg>
        <pc:spChg chg="mod">
          <ac:chgData name="Jorg Liebeherr" userId="4e70e616cda3882f" providerId="LiveId" clId="{50AF0BE5-41B1-CD4C-8792-8885F037CFAE}" dt="2020-09-15T22:28:35.617" v="2032" actId="2085"/>
          <ac:spMkLst>
            <pc:docMk/>
            <pc:sldMk cId="1510312291" sldId="547"/>
            <ac:spMk id="81" creationId="{2BD1B3EE-2224-1049-B47B-E792F13D1A98}"/>
          </ac:spMkLst>
        </pc:spChg>
        <pc:spChg chg="add mod">
          <ac:chgData name="Jorg Liebeherr" userId="4e70e616cda3882f" providerId="LiveId" clId="{50AF0BE5-41B1-CD4C-8792-8885F037CFAE}" dt="2020-09-15T22:25:08.668" v="1966" actId="164"/>
          <ac:spMkLst>
            <pc:docMk/>
            <pc:sldMk cId="1510312291" sldId="547"/>
            <ac:spMk id="83" creationId="{898D6A4E-32CB-D642-871B-2518656C34BD}"/>
          </ac:spMkLst>
        </pc:spChg>
        <pc:spChg chg="add mod">
          <ac:chgData name="Jorg Liebeherr" userId="4e70e616cda3882f" providerId="LiveId" clId="{50AF0BE5-41B1-CD4C-8792-8885F037CFAE}" dt="2020-09-15T22:26:54.196" v="2017" actId="20577"/>
          <ac:spMkLst>
            <pc:docMk/>
            <pc:sldMk cId="1510312291" sldId="547"/>
            <ac:spMk id="84" creationId="{EF6EE6B5-583D-3A48-A7FF-A562C7CA1196}"/>
          </ac:spMkLst>
        </pc:spChg>
        <pc:grpChg chg="add mod">
          <ac:chgData name="Jorg Liebeherr" userId="4e70e616cda3882f" providerId="LiveId" clId="{50AF0BE5-41B1-CD4C-8792-8885F037CFAE}" dt="2020-09-15T22:22:07.943" v="1945" actId="164"/>
          <ac:grpSpMkLst>
            <pc:docMk/>
            <pc:sldMk cId="1510312291" sldId="547"/>
            <ac:grpSpMk id="3" creationId="{4786B2A2-DB79-294A-8DC7-D19CDDA8BA5D}"/>
          </ac:grpSpMkLst>
        </pc:grpChg>
        <pc:grpChg chg="add mod">
          <ac:chgData name="Jorg Liebeherr" userId="4e70e616cda3882f" providerId="LiveId" clId="{50AF0BE5-41B1-CD4C-8792-8885F037CFAE}" dt="2020-09-15T22:22:42.228" v="1948" actId="164"/>
          <ac:grpSpMkLst>
            <pc:docMk/>
            <pc:sldMk cId="1510312291" sldId="547"/>
            <ac:grpSpMk id="5" creationId="{79DB0189-56BE-9548-8D73-EE12A5CF81D6}"/>
          </ac:grpSpMkLst>
        </pc:grpChg>
        <pc:grpChg chg="add mod">
          <ac:chgData name="Jorg Liebeherr" userId="4e70e616cda3882f" providerId="LiveId" clId="{50AF0BE5-41B1-CD4C-8792-8885F037CFAE}" dt="2020-09-15T22:23:02.110" v="1951" actId="164"/>
          <ac:grpSpMkLst>
            <pc:docMk/>
            <pc:sldMk cId="1510312291" sldId="547"/>
            <ac:grpSpMk id="8" creationId="{513FAA3E-5EB2-CE4E-9A64-39576A2A4079}"/>
          </ac:grpSpMkLst>
        </pc:grpChg>
        <pc:grpChg chg="add mod">
          <ac:chgData name="Jorg Liebeherr" userId="4e70e616cda3882f" providerId="LiveId" clId="{50AF0BE5-41B1-CD4C-8792-8885F037CFAE}" dt="2020-09-15T22:23:21.009" v="1954" actId="164"/>
          <ac:grpSpMkLst>
            <pc:docMk/>
            <pc:sldMk cId="1510312291" sldId="547"/>
            <ac:grpSpMk id="14" creationId="{DD0624EE-75D7-C548-BE00-890823BBB047}"/>
          </ac:grpSpMkLst>
        </pc:grpChg>
        <pc:grpChg chg="add mod">
          <ac:chgData name="Jorg Liebeherr" userId="4e70e616cda3882f" providerId="LiveId" clId="{50AF0BE5-41B1-CD4C-8792-8885F037CFAE}" dt="2020-09-15T22:23:38.929" v="1957" actId="164"/>
          <ac:grpSpMkLst>
            <pc:docMk/>
            <pc:sldMk cId="1510312291" sldId="547"/>
            <ac:grpSpMk id="17" creationId="{80DFDB07-46F7-3E4C-8ECE-E67BEF2C62F3}"/>
          </ac:grpSpMkLst>
        </pc:grpChg>
        <pc:grpChg chg="add mod">
          <ac:chgData name="Jorg Liebeherr" userId="4e70e616cda3882f" providerId="LiveId" clId="{50AF0BE5-41B1-CD4C-8792-8885F037CFAE}" dt="2020-09-15T22:23:57.984" v="1960" actId="164"/>
          <ac:grpSpMkLst>
            <pc:docMk/>
            <pc:sldMk cId="1510312291" sldId="547"/>
            <ac:grpSpMk id="18" creationId="{4429AE1B-42DE-EF4C-B6F0-6BB5D72EF5DC}"/>
          </ac:grpSpMkLst>
        </pc:grpChg>
        <pc:grpChg chg="mod">
          <ac:chgData name="Jorg Liebeherr" userId="4e70e616cda3882f" providerId="LiveId" clId="{50AF0BE5-41B1-CD4C-8792-8885F037CFAE}" dt="2020-09-15T22:06:02.584" v="1647" actId="1035"/>
          <ac:grpSpMkLst>
            <pc:docMk/>
            <pc:sldMk cId="1510312291" sldId="547"/>
            <ac:grpSpMk id="19" creationId="{B2DB7652-59A1-E741-9159-2D5203162EFB}"/>
          </ac:grpSpMkLst>
        </pc:grpChg>
        <pc:grpChg chg="mod">
          <ac:chgData name="Jorg Liebeherr" userId="4e70e616cda3882f" providerId="LiveId" clId="{50AF0BE5-41B1-CD4C-8792-8885F037CFAE}" dt="2020-09-15T22:22:07.943" v="1945" actId="164"/>
          <ac:grpSpMkLst>
            <pc:docMk/>
            <pc:sldMk cId="1510312291" sldId="547"/>
            <ac:grpSpMk id="20" creationId="{3DBD4A68-D031-7549-B334-08D1E6A18C74}"/>
          </ac:grpSpMkLst>
        </pc:grpChg>
        <pc:grpChg chg="add mod">
          <ac:chgData name="Jorg Liebeherr" userId="4e70e616cda3882f" providerId="LiveId" clId="{50AF0BE5-41B1-CD4C-8792-8885F037CFAE}" dt="2020-09-15T22:24:43.494" v="1963" actId="164"/>
          <ac:grpSpMkLst>
            <pc:docMk/>
            <pc:sldMk cId="1510312291" sldId="547"/>
            <ac:grpSpMk id="25" creationId="{530F3D50-5198-AB47-A1A7-EC3A6571BF0A}"/>
          </ac:grpSpMkLst>
        </pc:grpChg>
        <pc:grpChg chg="add mod">
          <ac:chgData name="Jorg Liebeherr" userId="4e70e616cda3882f" providerId="LiveId" clId="{50AF0BE5-41B1-CD4C-8792-8885F037CFAE}" dt="2020-09-15T22:25:08.668" v="1966" actId="164"/>
          <ac:grpSpMkLst>
            <pc:docMk/>
            <pc:sldMk cId="1510312291" sldId="547"/>
            <ac:grpSpMk id="26" creationId="{1CC854CF-E633-DF44-A54B-BD6B993C59D5}"/>
          </ac:grpSpMkLst>
        </pc:grpChg>
        <pc:grpChg chg="mod">
          <ac:chgData name="Jorg Liebeherr" userId="4e70e616cda3882f" providerId="LiveId" clId="{50AF0BE5-41B1-CD4C-8792-8885F037CFAE}" dt="2020-09-15T22:22:42.228" v="1948" actId="164"/>
          <ac:grpSpMkLst>
            <pc:docMk/>
            <pc:sldMk cId="1510312291" sldId="547"/>
            <ac:grpSpMk id="28" creationId="{1DBA2449-9605-5D43-9812-D9EA1C43D0E6}"/>
          </ac:grpSpMkLst>
        </pc:grpChg>
        <pc:grpChg chg="mod">
          <ac:chgData name="Jorg Liebeherr" userId="4e70e616cda3882f" providerId="LiveId" clId="{50AF0BE5-41B1-CD4C-8792-8885F037CFAE}" dt="2020-09-15T22:23:02.110" v="1951" actId="164"/>
          <ac:grpSpMkLst>
            <pc:docMk/>
            <pc:sldMk cId="1510312291" sldId="547"/>
            <ac:grpSpMk id="33" creationId="{94AF1530-1E07-AB46-84AF-DA3729839E3D}"/>
          </ac:grpSpMkLst>
        </pc:grpChg>
        <pc:grpChg chg="add mod">
          <ac:chgData name="Jorg Liebeherr" userId="4e70e616cda3882f" providerId="LiveId" clId="{50AF0BE5-41B1-CD4C-8792-8885F037CFAE}" dt="2020-09-15T22:23:21.009" v="1954" actId="164"/>
          <ac:grpSpMkLst>
            <pc:docMk/>
            <pc:sldMk cId="1510312291" sldId="547"/>
            <ac:grpSpMk id="37" creationId="{9CE83351-42CE-A849-986A-FCE8671F910A}"/>
          </ac:grpSpMkLst>
        </pc:grpChg>
        <pc:grpChg chg="add del mod">
          <ac:chgData name="Jorg Liebeherr" userId="4e70e616cda3882f" providerId="LiveId" clId="{50AF0BE5-41B1-CD4C-8792-8885F037CFAE}" dt="2020-09-15T22:10:35.327" v="1752"/>
          <ac:grpSpMkLst>
            <pc:docMk/>
            <pc:sldMk cId="1510312291" sldId="547"/>
            <ac:grpSpMk id="44" creationId="{0165DCE7-AC40-544E-AFBA-CDB83AEEA2F4}"/>
          </ac:grpSpMkLst>
        </pc:grpChg>
        <pc:grpChg chg="add del mod">
          <ac:chgData name="Jorg Liebeherr" userId="4e70e616cda3882f" providerId="LiveId" clId="{50AF0BE5-41B1-CD4C-8792-8885F037CFAE}" dt="2020-09-15T22:17:23.069" v="1893" actId="478"/>
          <ac:grpSpMkLst>
            <pc:docMk/>
            <pc:sldMk cId="1510312291" sldId="547"/>
            <ac:grpSpMk id="49" creationId="{F64CE0BF-0097-584E-A013-9C6CE51CDF5B}"/>
          </ac:grpSpMkLst>
        </pc:grpChg>
        <pc:grpChg chg="add del mod">
          <ac:chgData name="Jorg Liebeherr" userId="4e70e616cda3882f" providerId="LiveId" clId="{50AF0BE5-41B1-CD4C-8792-8885F037CFAE}" dt="2020-09-15T22:12:22.010" v="1786"/>
          <ac:grpSpMkLst>
            <pc:docMk/>
            <pc:sldMk cId="1510312291" sldId="547"/>
            <ac:grpSpMk id="56" creationId="{FCA80DCF-3834-1D41-A577-820D8C124914}"/>
          </ac:grpSpMkLst>
        </pc:grpChg>
        <pc:grpChg chg="add mod">
          <ac:chgData name="Jorg Liebeherr" userId="4e70e616cda3882f" providerId="LiveId" clId="{50AF0BE5-41B1-CD4C-8792-8885F037CFAE}" dt="2020-09-15T22:23:38.929" v="1957" actId="164"/>
          <ac:grpSpMkLst>
            <pc:docMk/>
            <pc:sldMk cId="1510312291" sldId="547"/>
            <ac:grpSpMk id="66" creationId="{36AFEB53-600F-5042-B956-718D7B3D2EF1}"/>
          </ac:grpSpMkLst>
        </pc:grpChg>
        <pc:grpChg chg="add mod">
          <ac:chgData name="Jorg Liebeherr" userId="4e70e616cda3882f" providerId="LiveId" clId="{50AF0BE5-41B1-CD4C-8792-8885F037CFAE}" dt="2020-09-15T22:23:57.984" v="1960" actId="164"/>
          <ac:grpSpMkLst>
            <pc:docMk/>
            <pc:sldMk cId="1510312291" sldId="547"/>
            <ac:grpSpMk id="70" creationId="{BC6A6E55-470E-E841-95C7-221DBE0A5A1B}"/>
          </ac:grpSpMkLst>
        </pc:grpChg>
        <pc:grpChg chg="add mod">
          <ac:chgData name="Jorg Liebeherr" userId="4e70e616cda3882f" providerId="LiveId" clId="{50AF0BE5-41B1-CD4C-8792-8885F037CFAE}" dt="2020-09-15T22:24:43.494" v="1963" actId="164"/>
          <ac:grpSpMkLst>
            <pc:docMk/>
            <pc:sldMk cId="1510312291" sldId="547"/>
            <ac:grpSpMk id="74" creationId="{F1B75185-1370-E747-825A-EA0BF2C4D86E}"/>
          </ac:grpSpMkLst>
        </pc:grpChg>
        <pc:grpChg chg="add mod">
          <ac:chgData name="Jorg Liebeherr" userId="4e70e616cda3882f" providerId="LiveId" clId="{50AF0BE5-41B1-CD4C-8792-8885F037CFAE}" dt="2020-09-15T22:25:08.668" v="1966" actId="164"/>
          <ac:grpSpMkLst>
            <pc:docMk/>
            <pc:sldMk cId="1510312291" sldId="547"/>
            <ac:grpSpMk id="79" creationId="{C7EEB0FD-1774-5F43-BCA6-4CD77695F127}"/>
          </ac:grpSpMkLst>
        </pc:grpChg>
        <pc:cxnChg chg="mod">
          <ac:chgData name="Jorg Liebeherr" userId="4e70e616cda3882f" providerId="LiveId" clId="{50AF0BE5-41B1-CD4C-8792-8885F037CFAE}" dt="2020-09-15T22:06:02.584" v="1647" actId="1035"/>
          <ac:cxnSpMkLst>
            <pc:docMk/>
            <pc:sldMk cId="1510312291" sldId="547"/>
            <ac:cxnSpMk id="6" creationId="{3155AF7D-87BA-F448-8885-E55E2B486AEF}"/>
          </ac:cxnSpMkLst>
        </pc:cxnChg>
        <pc:cxnChg chg="mod">
          <ac:chgData name="Jorg Liebeherr" userId="4e70e616cda3882f" providerId="LiveId" clId="{50AF0BE5-41B1-CD4C-8792-8885F037CFAE}" dt="2020-09-15T22:25:31.436" v="1970" actId="12788"/>
          <ac:cxnSpMkLst>
            <pc:docMk/>
            <pc:sldMk cId="1510312291" sldId="547"/>
            <ac:cxnSpMk id="7" creationId="{41A70EC6-5C18-FB45-8658-487D81D9CF00}"/>
          </ac:cxnSpMkLst>
        </pc:cxnChg>
        <pc:cxnChg chg="mod">
          <ac:chgData name="Jorg Liebeherr" userId="4e70e616cda3882f" providerId="LiveId" clId="{50AF0BE5-41B1-CD4C-8792-8885F037CFAE}" dt="2020-09-15T22:22:07.943" v="1945" actId="164"/>
          <ac:cxnSpMkLst>
            <pc:docMk/>
            <pc:sldMk cId="1510312291" sldId="547"/>
            <ac:cxnSpMk id="9" creationId="{C52B02BE-D075-6949-B1D5-499591DB67DD}"/>
          </ac:cxnSpMkLst>
        </pc:cxnChg>
        <pc:cxnChg chg="mod">
          <ac:chgData name="Jorg Liebeherr" userId="4e70e616cda3882f" providerId="LiveId" clId="{50AF0BE5-41B1-CD4C-8792-8885F037CFAE}" dt="2020-09-15T22:22:42.228" v="1948" actId="164"/>
          <ac:cxnSpMkLst>
            <pc:docMk/>
            <pc:sldMk cId="1510312291" sldId="547"/>
            <ac:cxnSpMk id="23" creationId="{F6969755-6797-CD43-9BCE-D330E774BEE6}"/>
          </ac:cxnSpMkLst>
        </pc:cxnChg>
        <pc:cxnChg chg="add del mod">
          <ac:chgData name="Jorg Liebeherr" userId="4e70e616cda3882f" providerId="LiveId" clId="{50AF0BE5-41B1-CD4C-8792-8885F037CFAE}" dt="2020-09-15T22:14:41.735" v="1828" actId="478"/>
          <ac:cxnSpMkLst>
            <pc:docMk/>
            <pc:sldMk cId="1510312291" sldId="547"/>
            <ac:cxnSpMk id="27" creationId="{38E50534-7192-5F42-BB67-B627F9601E19}"/>
          </ac:cxnSpMkLst>
        </pc:cxnChg>
        <pc:cxnChg chg="del mod">
          <ac:chgData name="Jorg Liebeherr" userId="4e70e616cda3882f" providerId="LiveId" clId="{50AF0BE5-41B1-CD4C-8792-8885F037CFAE}" dt="2020-09-15T22:13:55.697" v="1821" actId="478"/>
          <ac:cxnSpMkLst>
            <pc:docMk/>
            <pc:sldMk cId="1510312291" sldId="547"/>
            <ac:cxnSpMk id="31" creationId="{B130C297-14DF-0C4C-B574-90207D09186F}"/>
          </ac:cxnSpMkLst>
        </pc:cxnChg>
        <pc:cxnChg chg="add del">
          <ac:chgData name="Jorg Liebeherr" userId="4e70e616cda3882f" providerId="LiveId" clId="{50AF0BE5-41B1-CD4C-8792-8885F037CFAE}" dt="2020-09-15T22:10:35.327" v="1752"/>
          <ac:cxnSpMkLst>
            <pc:docMk/>
            <pc:sldMk cId="1510312291" sldId="547"/>
            <ac:cxnSpMk id="40" creationId="{7CC832C2-A16C-9547-9F06-732507AB51DE}"/>
          </ac:cxnSpMkLst>
        </pc:cxnChg>
        <pc:cxnChg chg="add del">
          <ac:chgData name="Jorg Liebeherr" userId="4e70e616cda3882f" providerId="LiveId" clId="{50AF0BE5-41B1-CD4C-8792-8885F037CFAE}" dt="2020-09-15T22:10:35.327" v="1752"/>
          <ac:cxnSpMkLst>
            <pc:docMk/>
            <pc:sldMk cId="1510312291" sldId="547"/>
            <ac:cxnSpMk id="42" creationId="{CE66C9F4-688D-5447-92F8-A2D9948984BE}"/>
          </ac:cxnSpMkLst>
        </pc:cxnChg>
        <pc:cxnChg chg="add del mod">
          <ac:chgData name="Jorg Liebeherr" userId="4e70e616cda3882f" providerId="LiveId" clId="{50AF0BE5-41B1-CD4C-8792-8885F037CFAE}" dt="2020-09-15T22:17:27.837" v="1894" actId="478"/>
          <ac:cxnSpMkLst>
            <pc:docMk/>
            <pc:sldMk cId="1510312291" sldId="547"/>
            <ac:cxnSpMk id="47" creationId="{DB1FDF59-7BA8-D848-99AF-AAB68BA3A926}"/>
          </ac:cxnSpMkLst>
        </pc:cxnChg>
        <pc:cxnChg chg="add del">
          <ac:chgData name="Jorg Liebeherr" userId="4e70e616cda3882f" providerId="LiveId" clId="{50AF0BE5-41B1-CD4C-8792-8885F037CFAE}" dt="2020-09-15T22:12:22.010" v="1786"/>
          <ac:cxnSpMkLst>
            <pc:docMk/>
            <pc:sldMk cId="1510312291" sldId="547"/>
            <ac:cxnSpMk id="52" creationId="{E30A1FD0-D842-A04D-AA03-3AE912A08724}"/>
          </ac:cxnSpMkLst>
        </pc:cxnChg>
        <pc:cxnChg chg="add del">
          <ac:chgData name="Jorg Liebeherr" userId="4e70e616cda3882f" providerId="LiveId" clId="{50AF0BE5-41B1-CD4C-8792-8885F037CFAE}" dt="2020-09-15T22:12:22.010" v="1786"/>
          <ac:cxnSpMkLst>
            <pc:docMk/>
            <pc:sldMk cId="1510312291" sldId="547"/>
            <ac:cxnSpMk id="54" creationId="{69ADF545-CF08-5A47-8BA0-2A542EE18BA8}"/>
          </ac:cxnSpMkLst>
        </pc:cxnChg>
        <pc:cxnChg chg="add mod">
          <ac:chgData name="Jorg Liebeherr" userId="4e70e616cda3882f" providerId="LiveId" clId="{50AF0BE5-41B1-CD4C-8792-8885F037CFAE}" dt="2020-09-15T22:23:02.110" v="1951" actId="164"/>
          <ac:cxnSpMkLst>
            <pc:docMk/>
            <pc:sldMk cId="1510312291" sldId="547"/>
            <ac:cxnSpMk id="60" creationId="{BDF9B632-B1C4-4E4C-8C49-5926988A73A1}"/>
          </ac:cxnSpMkLst>
        </pc:cxnChg>
        <pc:cxnChg chg="add mod">
          <ac:chgData name="Jorg Liebeherr" userId="4e70e616cda3882f" providerId="LiveId" clId="{50AF0BE5-41B1-CD4C-8792-8885F037CFAE}" dt="2020-09-15T22:23:21.009" v="1954" actId="164"/>
          <ac:cxnSpMkLst>
            <pc:docMk/>
            <pc:sldMk cId="1510312291" sldId="547"/>
            <ac:cxnSpMk id="62" creationId="{E8D4341D-898A-3744-9BC8-D3D2CA8D449A}"/>
          </ac:cxnSpMkLst>
        </pc:cxnChg>
        <pc:cxnChg chg="add mod">
          <ac:chgData name="Jorg Liebeherr" userId="4e70e616cda3882f" providerId="LiveId" clId="{50AF0BE5-41B1-CD4C-8792-8885F037CFAE}" dt="2020-09-15T22:23:38.929" v="1957" actId="164"/>
          <ac:cxnSpMkLst>
            <pc:docMk/>
            <pc:sldMk cId="1510312291" sldId="547"/>
            <ac:cxnSpMk id="64" creationId="{A3C5C0BD-7A13-DA4F-9853-4739B70AA26A}"/>
          </ac:cxnSpMkLst>
        </pc:cxnChg>
        <pc:cxnChg chg="add mod">
          <ac:chgData name="Jorg Liebeherr" userId="4e70e616cda3882f" providerId="LiveId" clId="{50AF0BE5-41B1-CD4C-8792-8885F037CFAE}" dt="2020-09-15T22:23:57.984" v="1960" actId="164"/>
          <ac:cxnSpMkLst>
            <pc:docMk/>
            <pc:sldMk cId="1510312291" sldId="547"/>
            <ac:cxnSpMk id="69" creationId="{3719EB35-317E-B34C-A043-A6C46BBD85BC}"/>
          </ac:cxnSpMkLst>
        </pc:cxnChg>
        <pc:cxnChg chg="add mod">
          <ac:chgData name="Jorg Liebeherr" userId="4e70e616cda3882f" providerId="LiveId" clId="{50AF0BE5-41B1-CD4C-8792-8885F037CFAE}" dt="2020-09-15T22:24:43.494" v="1963" actId="164"/>
          <ac:cxnSpMkLst>
            <pc:docMk/>
            <pc:sldMk cId="1510312291" sldId="547"/>
            <ac:cxnSpMk id="77" creationId="{6C4896A1-68D9-E245-9030-22A80B192B5D}"/>
          </ac:cxnSpMkLst>
        </pc:cxnChg>
        <pc:cxnChg chg="add mod">
          <ac:chgData name="Jorg Liebeherr" userId="4e70e616cda3882f" providerId="LiveId" clId="{50AF0BE5-41B1-CD4C-8792-8885F037CFAE}" dt="2020-09-15T22:25:08.668" v="1966" actId="164"/>
          <ac:cxnSpMkLst>
            <pc:docMk/>
            <pc:sldMk cId="1510312291" sldId="547"/>
            <ac:cxnSpMk id="82" creationId="{F0521C7D-9754-9449-B0DA-A71784B19A64}"/>
          </ac:cxnSpMkLst>
        </pc:cxnChg>
      </pc:sldChg>
      <pc:sldChg chg="modSp add">
        <pc:chgData name="Jorg Liebeherr" userId="4e70e616cda3882f" providerId="LiveId" clId="{50AF0BE5-41B1-CD4C-8792-8885F037CFAE}" dt="2020-09-15T22:34:04.895" v="2065" actId="20577"/>
        <pc:sldMkLst>
          <pc:docMk/>
          <pc:sldMk cId="1350254861" sldId="548"/>
        </pc:sldMkLst>
        <pc:spChg chg="mod">
          <ac:chgData name="Jorg Liebeherr" userId="4e70e616cda3882f" providerId="LiveId" clId="{50AF0BE5-41B1-CD4C-8792-8885F037CFAE}" dt="2020-09-15T22:34:04.895" v="2065" actId="20577"/>
          <ac:spMkLst>
            <pc:docMk/>
            <pc:sldMk cId="1350254861" sldId="548"/>
            <ac:spMk id="2" creationId="{32F5FC63-CAFE-2548-A2F8-12C586199918}"/>
          </ac:spMkLst>
        </pc:spChg>
      </pc:sldChg>
      <pc:sldChg chg="modSp">
        <pc:chgData name="Jorg Liebeherr" userId="4e70e616cda3882f" providerId="LiveId" clId="{50AF0BE5-41B1-CD4C-8792-8885F037CFAE}" dt="2020-09-18T16:47:20.389" v="2748" actId="207"/>
        <pc:sldMkLst>
          <pc:docMk/>
          <pc:sldMk cId="3358762903" sldId="550"/>
        </pc:sldMkLst>
        <pc:spChg chg="mod">
          <ac:chgData name="Jorg Liebeherr" userId="4e70e616cda3882f" providerId="LiveId" clId="{50AF0BE5-41B1-CD4C-8792-8885F037CFAE}" dt="2020-09-18T16:47:20.389" v="2748" actId="207"/>
          <ac:spMkLst>
            <pc:docMk/>
            <pc:sldMk cId="3358762903" sldId="550"/>
            <ac:spMk id="2" creationId="{00000000-0000-0000-0000-000000000000}"/>
          </ac:spMkLst>
        </pc:spChg>
      </pc:sldChg>
      <pc:sldChg chg="delSp modSp add">
        <pc:chgData name="Jorg Liebeherr" userId="4e70e616cda3882f" providerId="LiveId" clId="{50AF0BE5-41B1-CD4C-8792-8885F037CFAE}" dt="2020-09-20T21:46:27.030" v="4488" actId="20577"/>
        <pc:sldMkLst>
          <pc:docMk/>
          <pc:sldMk cId="3217662051" sldId="551"/>
        </pc:sldMkLst>
        <pc:spChg chg="mod">
          <ac:chgData name="Jorg Liebeherr" userId="4e70e616cda3882f" providerId="LiveId" clId="{50AF0BE5-41B1-CD4C-8792-8885F037CFAE}" dt="2020-09-18T16:48:49.317" v="2782" actId="20577"/>
          <ac:spMkLst>
            <pc:docMk/>
            <pc:sldMk cId="3217662051" sldId="551"/>
            <ac:spMk id="13316" creationId="{00000000-0000-0000-0000-000000000000}"/>
          </ac:spMkLst>
        </pc:spChg>
        <pc:spChg chg="mod">
          <ac:chgData name="Jorg Liebeherr" userId="4e70e616cda3882f" providerId="LiveId" clId="{50AF0BE5-41B1-CD4C-8792-8885F037CFAE}" dt="2020-09-20T21:46:27.030" v="4488" actId="20577"/>
          <ac:spMkLst>
            <pc:docMk/>
            <pc:sldMk cId="3217662051" sldId="551"/>
            <ac:spMk id="13317" creationId="{00000000-0000-0000-0000-000000000000}"/>
          </ac:spMkLst>
        </pc:spChg>
        <pc:graphicFrameChg chg="del mod">
          <ac:chgData name="Jorg Liebeherr" userId="4e70e616cda3882f" providerId="LiveId" clId="{50AF0BE5-41B1-CD4C-8792-8885F037CFAE}" dt="2020-09-18T17:05:26.607" v="3915" actId="478"/>
          <ac:graphicFrameMkLst>
            <pc:docMk/>
            <pc:sldMk cId="3217662051" sldId="551"/>
            <ac:graphicFrameMk id="5" creationId="{00000000-0000-0000-0000-000000000000}"/>
          </ac:graphicFrameMkLst>
        </pc:graphicFrame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image" Target="../media/image11.emf"/><Relationship Id="rId5" Type="http://schemas.openxmlformats.org/officeDocument/2006/relationships/image" Target="../media/image15.emf"/><Relationship Id="rId4" Type="http://schemas.openxmlformats.org/officeDocument/2006/relationships/image" Target="../media/image1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CAEFC4-DADE-064A-839A-1339C77449E3}" type="datetimeFigureOut">
              <a:rPr lang="en-US" smtClean="0"/>
              <a:t>9/24/20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1AF52A-EAC7-A445-8D8A-6DF2F34DF40A}" type="slidenum">
              <a:rPr lang="en-US" smtClean="0"/>
              <a:t>‹#›</a:t>
            </a:fld>
            <a:endParaRPr lang="en-US"/>
          </a:p>
        </p:txBody>
      </p:sp>
    </p:spTree>
    <p:extLst>
      <p:ext uri="{BB962C8B-B14F-4D97-AF65-F5344CB8AC3E}">
        <p14:creationId xmlns:p14="http://schemas.microsoft.com/office/powerpoint/2010/main" val="2185592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1</a:t>
            </a:fld>
            <a:endParaRPr lang="en-US"/>
          </a:p>
        </p:txBody>
      </p:sp>
    </p:spTree>
    <p:extLst>
      <p:ext uri="{BB962C8B-B14F-4D97-AF65-F5344CB8AC3E}">
        <p14:creationId xmlns:p14="http://schemas.microsoft.com/office/powerpoint/2010/main" val="416717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AF52A-EAC7-A445-8D8A-6DF2F34DF40A}" type="slidenum">
              <a:rPr lang="en-US" smtClean="0"/>
              <a:t>10</a:t>
            </a:fld>
            <a:endParaRPr lang="en-US"/>
          </a:p>
        </p:txBody>
      </p:sp>
    </p:spTree>
    <p:extLst>
      <p:ext uri="{BB962C8B-B14F-4D97-AF65-F5344CB8AC3E}">
        <p14:creationId xmlns:p14="http://schemas.microsoft.com/office/powerpoint/2010/main" val="2656752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AF52A-EAC7-A445-8D8A-6DF2F34DF40A}" type="slidenum">
              <a:rPr lang="en-US" smtClean="0"/>
              <a:t>11</a:t>
            </a:fld>
            <a:endParaRPr lang="en-US"/>
          </a:p>
        </p:txBody>
      </p:sp>
    </p:spTree>
    <p:extLst>
      <p:ext uri="{BB962C8B-B14F-4D97-AF65-F5344CB8AC3E}">
        <p14:creationId xmlns:p14="http://schemas.microsoft.com/office/powerpoint/2010/main" val="567861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AF52A-EAC7-A445-8D8A-6DF2F34DF40A}" type="slidenum">
              <a:rPr lang="en-US" smtClean="0"/>
              <a:t>12</a:t>
            </a:fld>
            <a:endParaRPr lang="en-US"/>
          </a:p>
        </p:txBody>
      </p:sp>
    </p:spTree>
    <p:extLst>
      <p:ext uri="{BB962C8B-B14F-4D97-AF65-F5344CB8AC3E}">
        <p14:creationId xmlns:p14="http://schemas.microsoft.com/office/powerpoint/2010/main" val="886601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AF52A-EAC7-A445-8D8A-6DF2F34DF40A}" type="slidenum">
              <a:rPr lang="en-US" smtClean="0"/>
              <a:t>13</a:t>
            </a:fld>
            <a:endParaRPr lang="en-US"/>
          </a:p>
        </p:txBody>
      </p:sp>
    </p:spTree>
    <p:extLst>
      <p:ext uri="{BB962C8B-B14F-4D97-AF65-F5344CB8AC3E}">
        <p14:creationId xmlns:p14="http://schemas.microsoft.com/office/powerpoint/2010/main" val="2217284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AF52A-EAC7-A445-8D8A-6DF2F34DF40A}" type="slidenum">
              <a:rPr lang="en-US" smtClean="0"/>
              <a:t>14</a:t>
            </a:fld>
            <a:endParaRPr lang="en-US"/>
          </a:p>
        </p:txBody>
      </p:sp>
    </p:spTree>
    <p:extLst>
      <p:ext uri="{BB962C8B-B14F-4D97-AF65-F5344CB8AC3E}">
        <p14:creationId xmlns:p14="http://schemas.microsoft.com/office/powerpoint/2010/main" val="1302635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AF52A-EAC7-A445-8D8A-6DF2F34DF40A}" type="slidenum">
              <a:rPr lang="en-US" smtClean="0"/>
              <a:t>15</a:t>
            </a:fld>
            <a:endParaRPr lang="en-US"/>
          </a:p>
        </p:txBody>
      </p:sp>
    </p:spTree>
    <p:extLst>
      <p:ext uri="{BB962C8B-B14F-4D97-AF65-F5344CB8AC3E}">
        <p14:creationId xmlns:p14="http://schemas.microsoft.com/office/powerpoint/2010/main" val="1503798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AF52A-EAC7-A445-8D8A-6DF2F34DF40A}" type="slidenum">
              <a:rPr lang="en-US" smtClean="0"/>
              <a:t>16</a:t>
            </a:fld>
            <a:endParaRPr lang="en-US"/>
          </a:p>
        </p:txBody>
      </p:sp>
    </p:spTree>
    <p:extLst>
      <p:ext uri="{BB962C8B-B14F-4D97-AF65-F5344CB8AC3E}">
        <p14:creationId xmlns:p14="http://schemas.microsoft.com/office/powerpoint/2010/main" val="639848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AF52A-EAC7-A445-8D8A-6DF2F34DF40A}" type="slidenum">
              <a:rPr lang="en-US" smtClean="0"/>
              <a:t>17</a:t>
            </a:fld>
            <a:endParaRPr lang="en-US"/>
          </a:p>
        </p:txBody>
      </p:sp>
    </p:spTree>
    <p:extLst>
      <p:ext uri="{BB962C8B-B14F-4D97-AF65-F5344CB8AC3E}">
        <p14:creationId xmlns:p14="http://schemas.microsoft.com/office/powerpoint/2010/main" val="299588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AF52A-EAC7-A445-8D8A-6DF2F34DF40A}" type="slidenum">
              <a:rPr lang="en-US" smtClean="0"/>
              <a:t>18</a:t>
            </a:fld>
            <a:endParaRPr lang="en-US"/>
          </a:p>
        </p:txBody>
      </p:sp>
    </p:spTree>
    <p:extLst>
      <p:ext uri="{BB962C8B-B14F-4D97-AF65-F5344CB8AC3E}">
        <p14:creationId xmlns:p14="http://schemas.microsoft.com/office/powerpoint/2010/main" val="2820520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19</a:t>
            </a:fld>
            <a:endParaRPr lang="en-US"/>
          </a:p>
        </p:txBody>
      </p:sp>
    </p:spTree>
    <p:extLst>
      <p:ext uri="{BB962C8B-B14F-4D97-AF65-F5344CB8AC3E}">
        <p14:creationId xmlns:p14="http://schemas.microsoft.com/office/powerpoint/2010/main" val="2093540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2</a:t>
            </a:fld>
            <a:endParaRPr lang="en-US"/>
          </a:p>
        </p:txBody>
      </p:sp>
    </p:spTree>
    <p:extLst>
      <p:ext uri="{BB962C8B-B14F-4D97-AF65-F5344CB8AC3E}">
        <p14:creationId xmlns:p14="http://schemas.microsoft.com/office/powerpoint/2010/main" val="14246002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20</a:t>
            </a:fld>
            <a:endParaRPr lang="en-US"/>
          </a:p>
        </p:txBody>
      </p:sp>
    </p:spTree>
    <p:extLst>
      <p:ext uri="{BB962C8B-B14F-4D97-AF65-F5344CB8AC3E}">
        <p14:creationId xmlns:p14="http://schemas.microsoft.com/office/powerpoint/2010/main" val="7664934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AF52A-EAC7-A445-8D8A-6DF2F34DF40A}" type="slidenum">
              <a:rPr lang="en-US" smtClean="0"/>
              <a:t>21</a:t>
            </a:fld>
            <a:endParaRPr lang="en-US"/>
          </a:p>
        </p:txBody>
      </p:sp>
    </p:spTree>
    <p:extLst>
      <p:ext uri="{BB962C8B-B14F-4D97-AF65-F5344CB8AC3E}">
        <p14:creationId xmlns:p14="http://schemas.microsoft.com/office/powerpoint/2010/main" val="37447572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22</a:t>
            </a:fld>
            <a:endParaRPr lang="en-US"/>
          </a:p>
        </p:txBody>
      </p:sp>
    </p:spTree>
    <p:extLst>
      <p:ext uri="{BB962C8B-B14F-4D97-AF65-F5344CB8AC3E}">
        <p14:creationId xmlns:p14="http://schemas.microsoft.com/office/powerpoint/2010/main" val="11409537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23</a:t>
            </a:fld>
            <a:endParaRPr lang="en-US"/>
          </a:p>
        </p:txBody>
      </p:sp>
    </p:spTree>
    <p:extLst>
      <p:ext uri="{BB962C8B-B14F-4D97-AF65-F5344CB8AC3E}">
        <p14:creationId xmlns:p14="http://schemas.microsoft.com/office/powerpoint/2010/main" val="609460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AF52A-EAC7-A445-8D8A-6DF2F34DF40A}" type="slidenum">
              <a:rPr lang="en-US" smtClean="0"/>
              <a:t>24</a:t>
            </a:fld>
            <a:endParaRPr lang="en-US"/>
          </a:p>
        </p:txBody>
      </p:sp>
    </p:spTree>
    <p:extLst>
      <p:ext uri="{BB962C8B-B14F-4D97-AF65-F5344CB8AC3E}">
        <p14:creationId xmlns:p14="http://schemas.microsoft.com/office/powerpoint/2010/main" val="23034930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25</a:t>
            </a:fld>
            <a:endParaRPr lang="en-US"/>
          </a:p>
        </p:txBody>
      </p:sp>
    </p:spTree>
    <p:extLst>
      <p:ext uri="{BB962C8B-B14F-4D97-AF65-F5344CB8AC3E}">
        <p14:creationId xmlns:p14="http://schemas.microsoft.com/office/powerpoint/2010/main" val="38443560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AF52A-EAC7-A445-8D8A-6DF2F34DF40A}" type="slidenum">
              <a:rPr lang="en-US" smtClean="0"/>
              <a:t>26</a:t>
            </a:fld>
            <a:endParaRPr lang="en-US"/>
          </a:p>
        </p:txBody>
      </p:sp>
    </p:spTree>
    <p:extLst>
      <p:ext uri="{BB962C8B-B14F-4D97-AF65-F5344CB8AC3E}">
        <p14:creationId xmlns:p14="http://schemas.microsoft.com/office/powerpoint/2010/main" val="20312488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27</a:t>
            </a:fld>
            <a:endParaRPr lang="en-US"/>
          </a:p>
        </p:txBody>
      </p:sp>
    </p:spTree>
    <p:extLst>
      <p:ext uri="{BB962C8B-B14F-4D97-AF65-F5344CB8AC3E}">
        <p14:creationId xmlns:p14="http://schemas.microsoft.com/office/powerpoint/2010/main" val="34645008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AF52A-EAC7-A445-8D8A-6DF2F34DF40A}" type="slidenum">
              <a:rPr lang="en-US" smtClean="0"/>
              <a:t>28</a:t>
            </a:fld>
            <a:endParaRPr lang="en-US"/>
          </a:p>
        </p:txBody>
      </p:sp>
    </p:spTree>
    <p:extLst>
      <p:ext uri="{BB962C8B-B14F-4D97-AF65-F5344CB8AC3E}">
        <p14:creationId xmlns:p14="http://schemas.microsoft.com/office/powerpoint/2010/main" val="42023241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29</a:t>
            </a:fld>
            <a:endParaRPr lang="en-US"/>
          </a:p>
        </p:txBody>
      </p:sp>
    </p:spTree>
    <p:extLst>
      <p:ext uri="{BB962C8B-B14F-4D97-AF65-F5344CB8AC3E}">
        <p14:creationId xmlns:p14="http://schemas.microsoft.com/office/powerpoint/2010/main" val="2258950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3</a:t>
            </a:fld>
            <a:endParaRPr lang="en-US"/>
          </a:p>
        </p:txBody>
      </p:sp>
    </p:spTree>
    <p:extLst>
      <p:ext uri="{BB962C8B-B14F-4D97-AF65-F5344CB8AC3E}">
        <p14:creationId xmlns:p14="http://schemas.microsoft.com/office/powerpoint/2010/main" val="42273679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30</a:t>
            </a:fld>
            <a:endParaRPr lang="en-US"/>
          </a:p>
        </p:txBody>
      </p:sp>
    </p:spTree>
    <p:extLst>
      <p:ext uri="{BB962C8B-B14F-4D97-AF65-F5344CB8AC3E}">
        <p14:creationId xmlns:p14="http://schemas.microsoft.com/office/powerpoint/2010/main" val="15673164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31</a:t>
            </a:fld>
            <a:endParaRPr lang="en-US"/>
          </a:p>
        </p:txBody>
      </p:sp>
    </p:spTree>
    <p:extLst>
      <p:ext uri="{BB962C8B-B14F-4D97-AF65-F5344CB8AC3E}">
        <p14:creationId xmlns:p14="http://schemas.microsoft.com/office/powerpoint/2010/main" val="29489361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AF52A-EAC7-A445-8D8A-6DF2F34DF40A}" type="slidenum">
              <a:rPr lang="en-US" smtClean="0"/>
              <a:t>36</a:t>
            </a:fld>
            <a:endParaRPr lang="en-US"/>
          </a:p>
        </p:txBody>
      </p:sp>
    </p:spTree>
    <p:extLst>
      <p:ext uri="{BB962C8B-B14F-4D97-AF65-F5344CB8AC3E}">
        <p14:creationId xmlns:p14="http://schemas.microsoft.com/office/powerpoint/2010/main" val="3055473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4</a:t>
            </a:fld>
            <a:endParaRPr lang="en-US"/>
          </a:p>
        </p:txBody>
      </p:sp>
    </p:spTree>
    <p:extLst>
      <p:ext uri="{BB962C8B-B14F-4D97-AF65-F5344CB8AC3E}">
        <p14:creationId xmlns:p14="http://schemas.microsoft.com/office/powerpoint/2010/main" val="2573416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5</a:t>
            </a:fld>
            <a:endParaRPr lang="en-US"/>
          </a:p>
        </p:txBody>
      </p:sp>
    </p:spTree>
    <p:extLst>
      <p:ext uri="{BB962C8B-B14F-4D97-AF65-F5344CB8AC3E}">
        <p14:creationId xmlns:p14="http://schemas.microsoft.com/office/powerpoint/2010/main" val="1552468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6</a:t>
            </a:fld>
            <a:endParaRPr lang="en-US"/>
          </a:p>
        </p:txBody>
      </p:sp>
    </p:spTree>
    <p:extLst>
      <p:ext uri="{BB962C8B-B14F-4D97-AF65-F5344CB8AC3E}">
        <p14:creationId xmlns:p14="http://schemas.microsoft.com/office/powerpoint/2010/main" val="1282621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7</a:t>
            </a:fld>
            <a:endParaRPr lang="en-US"/>
          </a:p>
        </p:txBody>
      </p:sp>
    </p:spTree>
    <p:extLst>
      <p:ext uri="{BB962C8B-B14F-4D97-AF65-F5344CB8AC3E}">
        <p14:creationId xmlns:p14="http://schemas.microsoft.com/office/powerpoint/2010/main" val="2778118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8</a:t>
            </a:fld>
            <a:endParaRPr lang="en-US"/>
          </a:p>
        </p:txBody>
      </p:sp>
    </p:spTree>
    <p:extLst>
      <p:ext uri="{BB962C8B-B14F-4D97-AF65-F5344CB8AC3E}">
        <p14:creationId xmlns:p14="http://schemas.microsoft.com/office/powerpoint/2010/main" val="2446337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AF52A-EAC7-A445-8D8A-6DF2F34DF40A}" type="slidenum">
              <a:rPr lang="en-US" smtClean="0"/>
              <a:t>9</a:t>
            </a:fld>
            <a:endParaRPr lang="en-US"/>
          </a:p>
        </p:txBody>
      </p:sp>
    </p:spTree>
    <p:extLst>
      <p:ext uri="{BB962C8B-B14F-4D97-AF65-F5344CB8AC3E}">
        <p14:creationId xmlns:p14="http://schemas.microsoft.com/office/powerpoint/2010/main" val="1247326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F3BAA-B12A-2940-98F0-F169C6F7F7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E2802D-B026-CB47-A906-4270861583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a:extLst>
              <a:ext uri="{FF2B5EF4-FFF2-40B4-BE49-F238E27FC236}">
                <a16:creationId xmlns:a16="http://schemas.microsoft.com/office/drawing/2014/main" id="{98AC37B3-1136-2044-BC6F-C20AAFBB2F48}"/>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59B7E08D-604D-0A4A-8931-C62D00EDE45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3D76D0-09BA-0D45-90FA-FEE79847904A}"/>
              </a:ext>
            </a:extLst>
          </p:cNvPr>
          <p:cNvSpPr>
            <a:spLocks noGrp="1"/>
          </p:cNvSpPr>
          <p:nvPr>
            <p:ph type="sldNum" sz="quarter" idx="12"/>
          </p:nvPr>
        </p:nvSpPr>
        <p:spPr/>
        <p:txBody>
          <a:bodyPr/>
          <a:lstStyle/>
          <a:p>
            <a:fld id="{6DDFBD2C-A080-5A4B-B075-F8D248F9258F}" type="slidenum">
              <a:rPr lang="en-US" smtClean="0"/>
              <a:t>‹#›</a:t>
            </a:fld>
            <a:endParaRPr lang="en-US"/>
          </a:p>
        </p:txBody>
      </p:sp>
    </p:spTree>
    <p:extLst>
      <p:ext uri="{BB962C8B-B14F-4D97-AF65-F5344CB8AC3E}">
        <p14:creationId xmlns:p14="http://schemas.microsoft.com/office/powerpoint/2010/main" val="1318665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C3EC2-D52C-A149-9FF7-802DE58774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8FC1B2-71A5-3E4C-995B-4E273CAFC07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76A9D6-3BCB-064C-9D9E-79BE1179EE49}"/>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2F8EB8FE-2523-7D42-9436-7D511E2B52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FE67A3-F468-0F4C-878F-126C9BEF2C0A}"/>
              </a:ext>
            </a:extLst>
          </p:cNvPr>
          <p:cNvSpPr>
            <a:spLocks noGrp="1"/>
          </p:cNvSpPr>
          <p:nvPr>
            <p:ph type="sldNum" sz="quarter" idx="12"/>
          </p:nvPr>
        </p:nvSpPr>
        <p:spPr/>
        <p:txBody>
          <a:bodyPr/>
          <a:lstStyle/>
          <a:p>
            <a:fld id="{6DDFBD2C-A080-5A4B-B075-F8D248F9258F}" type="slidenum">
              <a:rPr lang="en-US" smtClean="0"/>
              <a:t>‹#›</a:t>
            </a:fld>
            <a:endParaRPr lang="en-US"/>
          </a:p>
        </p:txBody>
      </p:sp>
    </p:spTree>
    <p:extLst>
      <p:ext uri="{BB962C8B-B14F-4D97-AF65-F5344CB8AC3E}">
        <p14:creationId xmlns:p14="http://schemas.microsoft.com/office/powerpoint/2010/main" val="1259282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056679-5624-5045-9CBC-F733BBF17F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1C7D6A-2A2A-6449-9DEF-466C5A506F2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70C68F-0CB4-1D4D-A2CA-EBF2D0D3CACC}"/>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780FD7FB-68BD-9042-9B8C-7AC76A6D66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E990F0-C8A0-6543-9D9C-62CDF042A956}"/>
              </a:ext>
            </a:extLst>
          </p:cNvPr>
          <p:cNvSpPr>
            <a:spLocks noGrp="1"/>
          </p:cNvSpPr>
          <p:nvPr>
            <p:ph type="sldNum" sz="quarter" idx="12"/>
          </p:nvPr>
        </p:nvSpPr>
        <p:spPr/>
        <p:txBody>
          <a:bodyPr/>
          <a:lstStyle/>
          <a:p>
            <a:fld id="{6DDFBD2C-A080-5A4B-B075-F8D248F9258F}" type="slidenum">
              <a:rPr lang="en-US" smtClean="0"/>
              <a:t>‹#›</a:t>
            </a:fld>
            <a:endParaRPr lang="en-US"/>
          </a:p>
        </p:txBody>
      </p:sp>
    </p:spTree>
    <p:extLst>
      <p:ext uri="{BB962C8B-B14F-4D97-AF65-F5344CB8AC3E}">
        <p14:creationId xmlns:p14="http://schemas.microsoft.com/office/powerpoint/2010/main" val="363074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 y="152400"/>
            <a:ext cx="11988800" cy="914400"/>
          </a:xfrm>
        </p:spPr>
        <p:txBody>
          <a:bodyPr/>
          <a:lstStyle/>
          <a:p>
            <a:r>
              <a:rPr lang="en-US"/>
              <a:t>Click to edit Master title style</a:t>
            </a:r>
          </a:p>
        </p:txBody>
      </p:sp>
      <p:sp>
        <p:nvSpPr>
          <p:cNvPr id="3" name="Text Placeholder 2"/>
          <p:cNvSpPr>
            <a:spLocks noGrp="1"/>
          </p:cNvSpPr>
          <p:nvPr>
            <p:ph type="body" sz="half" idx="1"/>
          </p:nvPr>
        </p:nvSpPr>
        <p:spPr>
          <a:xfrm>
            <a:off x="203200" y="1371600"/>
            <a:ext cx="58420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0" y="1371600"/>
            <a:ext cx="58420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85318082-A04B-1940-A0CC-9B4665CA18B5}"/>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0B8E3B5-D11D-054C-875A-8C2FD7FD7E39}"/>
              </a:ext>
            </a:extLst>
          </p:cNvPr>
          <p:cNvSpPr>
            <a:spLocks noGrp="1" noChangeArrowheads="1"/>
          </p:cNvSpPr>
          <p:nvPr>
            <p:ph type="sldNum" sz="quarter" idx="11"/>
          </p:nvPr>
        </p:nvSpPr>
        <p:spPr>
          <a:ln/>
        </p:spPr>
        <p:txBody>
          <a:bodyPr/>
          <a:lstStyle>
            <a:lvl1pPr>
              <a:defRPr/>
            </a:lvl1pPr>
          </a:lstStyle>
          <a:p>
            <a:fld id="{43CC3691-00A1-394A-AC45-7098B05FCAC8}" type="slidenum">
              <a:rPr lang="en-US" altLang="en-US"/>
              <a:pPr/>
              <a:t>‹#›</a:t>
            </a:fld>
            <a:endParaRPr lang="en-US" altLang="en-US"/>
          </a:p>
        </p:txBody>
      </p:sp>
    </p:spTree>
    <p:extLst>
      <p:ext uri="{BB962C8B-B14F-4D97-AF65-F5344CB8AC3E}">
        <p14:creationId xmlns:p14="http://schemas.microsoft.com/office/powerpoint/2010/main" val="972501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 y="152400"/>
            <a:ext cx="11988800" cy="914400"/>
          </a:xfrm>
        </p:spPr>
        <p:txBody>
          <a:bodyPr/>
          <a:lstStyle/>
          <a:p>
            <a:r>
              <a:rPr lang="en-US"/>
              <a:t>Click to edit Master title style</a:t>
            </a:r>
          </a:p>
        </p:txBody>
      </p:sp>
      <p:sp>
        <p:nvSpPr>
          <p:cNvPr id="3" name="Text Placeholder 2"/>
          <p:cNvSpPr>
            <a:spLocks noGrp="1"/>
          </p:cNvSpPr>
          <p:nvPr>
            <p:ph type="body" sz="half" idx="1"/>
          </p:nvPr>
        </p:nvSpPr>
        <p:spPr>
          <a:xfrm>
            <a:off x="203200" y="1371600"/>
            <a:ext cx="58420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248400" y="1371600"/>
            <a:ext cx="58420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248400" y="3886200"/>
            <a:ext cx="58420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6BB1C7C4-65B6-7A4F-A2CE-6CC66750E3D5}"/>
              </a:ext>
            </a:extLst>
          </p:cNvPr>
          <p:cNvSpPr>
            <a:spLocks noGrp="1" noChangeArrowheads="1"/>
          </p:cNvSpPr>
          <p:nvPr>
            <p:ph type="ftr" sz="quarter" idx="10"/>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809D258-B584-3840-9557-4B01CA6D0CBD}"/>
              </a:ext>
            </a:extLst>
          </p:cNvPr>
          <p:cNvSpPr>
            <a:spLocks noGrp="1" noChangeArrowheads="1"/>
          </p:cNvSpPr>
          <p:nvPr>
            <p:ph type="sldNum" sz="quarter" idx="11"/>
          </p:nvPr>
        </p:nvSpPr>
        <p:spPr>
          <a:ln/>
        </p:spPr>
        <p:txBody>
          <a:bodyPr/>
          <a:lstStyle>
            <a:lvl1pPr>
              <a:defRPr/>
            </a:lvl1pPr>
          </a:lstStyle>
          <a:p>
            <a:fld id="{A4FD9614-220D-BD49-8368-D0660022164B}" type="slidenum">
              <a:rPr lang="en-US" altLang="en-US"/>
              <a:pPr/>
              <a:t>‹#›</a:t>
            </a:fld>
            <a:endParaRPr lang="en-US" altLang="en-US"/>
          </a:p>
        </p:txBody>
      </p:sp>
    </p:spTree>
    <p:extLst>
      <p:ext uri="{BB962C8B-B14F-4D97-AF65-F5344CB8AC3E}">
        <p14:creationId xmlns:p14="http://schemas.microsoft.com/office/powerpoint/2010/main" val="1263817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2B344-DC07-8E4B-8043-BCAB0A28568B}"/>
              </a:ext>
            </a:extLst>
          </p:cNvPr>
          <p:cNvSpPr>
            <a:spLocks noGrp="1"/>
          </p:cNvSpPr>
          <p:nvPr>
            <p:ph type="title"/>
          </p:nvPr>
        </p:nvSpPr>
        <p:spPr>
          <a:xfrm>
            <a:off x="838200" y="365125"/>
            <a:ext cx="10515600" cy="884555"/>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E15D735-4254-604C-8D1C-84DF0BBA04CA}"/>
              </a:ext>
            </a:extLst>
          </p:cNvPr>
          <p:cNvSpPr>
            <a:spLocks noGrp="1"/>
          </p:cNvSpPr>
          <p:nvPr>
            <p:ph idx="1"/>
          </p:nvPr>
        </p:nvSpPr>
        <p:spPr>
          <a:xfrm>
            <a:off x="838200" y="1635760"/>
            <a:ext cx="10515600" cy="45412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000C19-60E2-FB4A-BD89-E7AE9C49BA61}"/>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2E7D50E-5A6F-3F47-B799-7DC08CF0CB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CF6A42-F338-5545-B2E1-340D8C568856}"/>
              </a:ext>
            </a:extLst>
          </p:cNvPr>
          <p:cNvSpPr>
            <a:spLocks noGrp="1"/>
          </p:cNvSpPr>
          <p:nvPr>
            <p:ph type="sldNum" sz="quarter" idx="12"/>
          </p:nvPr>
        </p:nvSpPr>
        <p:spPr/>
        <p:txBody>
          <a:bodyPr/>
          <a:lstStyle/>
          <a:p>
            <a:fld id="{6DDFBD2C-A080-5A4B-B075-F8D248F9258F}" type="slidenum">
              <a:rPr lang="en-US" smtClean="0"/>
              <a:t>‹#›</a:t>
            </a:fld>
            <a:endParaRPr lang="en-US"/>
          </a:p>
        </p:txBody>
      </p:sp>
    </p:spTree>
    <p:extLst>
      <p:ext uri="{BB962C8B-B14F-4D97-AF65-F5344CB8AC3E}">
        <p14:creationId xmlns:p14="http://schemas.microsoft.com/office/powerpoint/2010/main" val="3336285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89DDD-031C-AB44-9184-A62C898EFE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19EE16-C59E-0C4D-BB38-8C6CBD8F98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9FA7EC7-19CB-3C48-983D-D03BCF621581}"/>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E0F7E332-4CEB-0749-866A-384B17C55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56B826-C851-3840-A2EA-3B6BC861ECD5}"/>
              </a:ext>
            </a:extLst>
          </p:cNvPr>
          <p:cNvSpPr>
            <a:spLocks noGrp="1"/>
          </p:cNvSpPr>
          <p:nvPr>
            <p:ph type="sldNum" sz="quarter" idx="12"/>
          </p:nvPr>
        </p:nvSpPr>
        <p:spPr/>
        <p:txBody>
          <a:bodyPr/>
          <a:lstStyle/>
          <a:p>
            <a:fld id="{6DDFBD2C-A080-5A4B-B075-F8D248F9258F}" type="slidenum">
              <a:rPr lang="en-US" smtClean="0"/>
              <a:t>‹#›</a:t>
            </a:fld>
            <a:endParaRPr lang="en-US"/>
          </a:p>
        </p:txBody>
      </p:sp>
    </p:spTree>
    <p:extLst>
      <p:ext uri="{BB962C8B-B14F-4D97-AF65-F5344CB8AC3E}">
        <p14:creationId xmlns:p14="http://schemas.microsoft.com/office/powerpoint/2010/main" val="3414958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9585E-8B11-F34A-A322-B304F7F2E7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308311-216A-D34B-B9FE-852A08C825C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5C63BC-C496-6E4E-850B-BAD4BD07139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2AD934-B377-144E-87E6-A851D293FEE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7845169-CAFF-5248-8503-B019673555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643205-9832-9544-9B61-132993C492E9}"/>
              </a:ext>
            </a:extLst>
          </p:cNvPr>
          <p:cNvSpPr>
            <a:spLocks noGrp="1"/>
          </p:cNvSpPr>
          <p:nvPr>
            <p:ph type="sldNum" sz="quarter" idx="12"/>
          </p:nvPr>
        </p:nvSpPr>
        <p:spPr/>
        <p:txBody>
          <a:bodyPr/>
          <a:lstStyle/>
          <a:p>
            <a:fld id="{6DDFBD2C-A080-5A4B-B075-F8D248F9258F}" type="slidenum">
              <a:rPr lang="en-US" smtClean="0"/>
              <a:t>‹#›</a:t>
            </a:fld>
            <a:endParaRPr lang="en-US"/>
          </a:p>
        </p:txBody>
      </p:sp>
    </p:spTree>
    <p:extLst>
      <p:ext uri="{BB962C8B-B14F-4D97-AF65-F5344CB8AC3E}">
        <p14:creationId xmlns:p14="http://schemas.microsoft.com/office/powerpoint/2010/main" val="3012002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FB029-4B6C-5240-B854-98E994756C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63CD33-5F3B-8647-9B3D-5E3C08C6AF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7605DD8-B9B0-534D-9391-2F14622B0D8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6E0E24-7D7B-014C-AE50-313D08973D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F794E6D-A9F5-694C-AD38-6F5A85C98DA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13260D-70BD-DF41-A8F8-E20B6863AD88}"/>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101447A3-E22F-3B41-8C67-FF9AF1CB560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454370-E28A-ED4E-B01A-BA3093F7ACA1}"/>
              </a:ext>
            </a:extLst>
          </p:cNvPr>
          <p:cNvSpPr>
            <a:spLocks noGrp="1"/>
          </p:cNvSpPr>
          <p:nvPr>
            <p:ph type="sldNum" sz="quarter" idx="12"/>
          </p:nvPr>
        </p:nvSpPr>
        <p:spPr/>
        <p:txBody>
          <a:bodyPr/>
          <a:lstStyle/>
          <a:p>
            <a:fld id="{6DDFBD2C-A080-5A4B-B075-F8D248F9258F}" type="slidenum">
              <a:rPr lang="en-US" smtClean="0"/>
              <a:t>‹#›</a:t>
            </a:fld>
            <a:endParaRPr lang="en-US"/>
          </a:p>
        </p:txBody>
      </p:sp>
    </p:spTree>
    <p:extLst>
      <p:ext uri="{BB962C8B-B14F-4D97-AF65-F5344CB8AC3E}">
        <p14:creationId xmlns:p14="http://schemas.microsoft.com/office/powerpoint/2010/main" val="2264958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6C1D2-2E65-504E-B7F4-C04BD8CE1F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18A24C-71BF-9543-8A99-3D1491A4CF9C}"/>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59B0E6E7-A82D-9E49-A531-6CFEE7AA9A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20999F-7774-B242-B32C-E92DED2949DA}"/>
              </a:ext>
            </a:extLst>
          </p:cNvPr>
          <p:cNvSpPr>
            <a:spLocks noGrp="1"/>
          </p:cNvSpPr>
          <p:nvPr>
            <p:ph type="sldNum" sz="quarter" idx="12"/>
          </p:nvPr>
        </p:nvSpPr>
        <p:spPr/>
        <p:txBody>
          <a:bodyPr/>
          <a:lstStyle/>
          <a:p>
            <a:fld id="{6DDFBD2C-A080-5A4B-B075-F8D248F9258F}" type="slidenum">
              <a:rPr lang="en-US" smtClean="0"/>
              <a:t>‹#›</a:t>
            </a:fld>
            <a:endParaRPr lang="en-US"/>
          </a:p>
        </p:txBody>
      </p:sp>
    </p:spTree>
    <p:extLst>
      <p:ext uri="{BB962C8B-B14F-4D97-AF65-F5344CB8AC3E}">
        <p14:creationId xmlns:p14="http://schemas.microsoft.com/office/powerpoint/2010/main" val="242866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35FC2-F867-6F48-A6CA-D25762A32E82}"/>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34AFCAF6-4869-F448-A5A3-A7409B926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09723C-AFBB-C442-89FB-07D5FCC09B5D}"/>
              </a:ext>
            </a:extLst>
          </p:cNvPr>
          <p:cNvSpPr>
            <a:spLocks noGrp="1"/>
          </p:cNvSpPr>
          <p:nvPr>
            <p:ph type="sldNum" sz="quarter" idx="12"/>
          </p:nvPr>
        </p:nvSpPr>
        <p:spPr/>
        <p:txBody>
          <a:bodyPr/>
          <a:lstStyle/>
          <a:p>
            <a:fld id="{6DDFBD2C-A080-5A4B-B075-F8D248F9258F}" type="slidenum">
              <a:rPr lang="en-US" smtClean="0"/>
              <a:t>‹#›</a:t>
            </a:fld>
            <a:endParaRPr lang="en-US"/>
          </a:p>
        </p:txBody>
      </p:sp>
    </p:spTree>
    <p:extLst>
      <p:ext uri="{BB962C8B-B14F-4D97-AF65-F5344CB8AC3E}">
        <p14:creationId xmlns:p14="http://schemas.microsoft.com/office/powerpoint/2010/main" val="1657081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E10B8-6845-834D-884B-90F78C9A06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25D08C-B37F-E04C-88EC-D3005A2DA0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41D53F-1A86-F646-B79D-F11E99334A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7018059-3AA8-3C4E-9A4E-56D5E88A36A6}"/>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E5D7961F-B934-6E4C-9C78-FD1C4FFA99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0C691-DA0E-A544-8DB3-E66CF2738E71}"/>
              </a:ext>
            </a:extLst>
          </p:cNvPr>
          <p:cNvSpPr>
            <a:spLocks noGrp="1"/>
          </p:cNvSpPr>
          <p:nvPr>
            <p:ph type="sldNum" sz="quarter" idx="12"/>
          </p:nvPr>
        </p:nvSpPr>
        <p:spPr/>
        <p:txBody>
          <a:bodyPr/>
          <a:lstStyle/>
          <a:p>
            <a:fld id="{6DDFBD2C-A080-5A4B-B075-F8D248F9258F}" type="slidenum">
              <a:rPr lang="en-US" smtClean="0"/>
              <a:t>‹#›</a:t>
            </a:fld>
            <a:endParaRPr lang="en-US"/>
          </a:p>
        </p:txBody>
      </p:sp>
    </p:spTree>
    <p:extLst>
      <p:ext uri="{BB962C8B-B14F-4D97-AF65-F5344CB8AC3E}">
        <p14:creationId xmlns:p14="http://schemas.microsoft.com/office/powerpoint/2010/main" val="4090417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21E4E-5671-ED42-8278-9BAF72FC68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3B8E75-562F-7A49-AF6C-8A51B7D133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800D03-0FA7-7B42-80FC-028732CAD4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DF168BE-FBF5-5041-9BFC-7EA01FFF7B25}"/>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50A0C40B-9CE4-5A4D-A495-31B7BEA165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9D0F53-7716-334F-9AA4-05079449748D}"/>
              </a:ext>
            </a:extLst>
          </p:cNvPr>
          <p:cNvSpPr>
            <a:spLocks noGrp="1"/>
          </p:cNvSpPr>
          <p:nvPr>
            <p:ph type="sldNum" sz="quarter" idx="12"/>
          </p:nvPr>
        </p:nvSpPr>
        <p:spPr/>
        <p:txBody>
          <a:bodyPr/>
          <a:lstStyle/>
          <a:p>
            <a:fld id="{6DDFBD2C-A080-5A4B-B075-F8D248F9258F}" type="slidenum">
              <a:rPr lang="en-US" smtClean="0"/>
              <a:t>‹#›</a:t>
            </a:fld>
            <a:endParaRPr lang="en-US"/>
          </a:p>
        </p:txBody>
      </p:sp>
    </p:spTree>
    <p:extLst>
      <p:ext uri="{BB962C8B-B14F-4D97-AF65-F5344CB8AC3E}">
        <p14:creationId xmlns:p14="http://schemas.microsoft.com/office/powerpoint/2010/main" val="2094579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2E6FCF-1DFF-0347-B4B2-BBE875D25EA0}"/>
              </a:ext>
            </a:extLst>
          </p:cNvPr>
          <p:cNvSpPr>
            <a:spLocks noGrp="1"/>
          </p:cNvSpPr>
          <p:nvPr>
            <p:ph type="title"/>
          </p:nvPr>
        </p:nvSpPr>
        <p:spPr>
          <a:xfrm>
            <a:off x="838200" y="365126"/>
            <a:ext cx="10515600" cy="95303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78D2970-83F7-FA44-848D-C4E8E2828E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FBFFC41-5B9F-EE48-AC4E-C424AC9CAB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18E5E07-0CE9-FC4B-94B8-0C2965DFC5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DFBD2C-A080-5A4B-B075-F8D248F9258F}" type="slidenum">
              <a:rPr lang="en-US" smtClean="0"/>
              <a:t>‹#›</a:t>
            </a:fld>
            <a:endParaRPr lang="en-US" dirty="0"/>
          </a:p>
        </p:txBody>
      </p:sp>
      <p:sp>
        <p:nvSpPr>
          <p:cNvPr id="7" name="Rectangle 11">
            <a:extLst>
              <a:ext uri="{FF2B5EF4-FFF2-40B4-BE49-F238E27FC236}">
                <a16:creationId xmlns:a16="http://schemas.microsoft.com/office/drawing/2014/main" id="{6897AEAD-EC10-2A4A-AEC9-4696C303D5B4}"/>
              </a:ext>
            </a:extLst>
          </p:cNvPr>
          <p:cNvSpPr>
            <a:spLocks noChangeArrowheads="1"/>
          </p:cNvSpPr>
          <p:nvPr userDrawn="1"/>
        </p:nvSpPr>
        <p:spPr bwMode="auto">
          <a:xfrm>
            <a:off x="0" y="1407160"/>
            <a:ext cx="12192000" cy="86360"/>
          </a:xfrm>
          <a:prstGeom prst="rect">
            <a:avLst/>
          </a:prstGeom>
          <a:gradFill rotWithShape="0">
            <a:gsLst>
              <a:gs pos="0">
                <a:schemeClr val="accent1">
                  <a:lumMod val="50000"/>
                </a:schemeClr>
              </a:gs>
              <a:gs pos="50000">
                <a:schemeClr val="accent1">
                  <a:lumMod val="60000"/>
                  <a:lumOff val="40000"/>
                </a:schemeClr>
              </a:gs>
              <a:gs pos="100000">
                <a:schemeClr val="accent1">
                  <a:lumMod val="20000"/>
                  <a:lumOff val="80000"/>
                </a:schemeClr>
              </a:gs>
            </a:gsLst>
            <a:lin ang="0" scaled="1"/>
          </a:gradFill>
          <a:ln w="9525">
            <a:noFill/>
            <a:miter lim="800000"/>
            <a:headEnd/>
            <a:tailEnd/>
          </a:ln>
          <a:effectLst/>
        </p:spPr>
        <p:txBody>
          <a:bodyPr wrap="none" anchor="ctr"/>
          <a:lstStyle/>
          <a:p>
            <a:pPr eaLnBrk="0" hangingPunct="0">
              <a:defRPr/>
            </a:pPr>
            <a:endParaRPr lang="en-US">
              <a:latin typeface="Times New Roman" pitchFamily="-110" charset="0"/>
              <a:ea typeface="+mn-ea"/>
            </a:endParaRPr>
          </a:p>
        </p:txBody>
      </p:sp>
    </p:spTree>
    <p:extLst>
      <p:ext uri="{BB962C8B-B14F-4D97-AF65-F5344CB8AC3E}">
        <p14:creationId xmlns:p14="http://schemas.microsoft.com/office/powerpoint/2010/main" val="862253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6.emf"/><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6.emf"/><Relationship Id="rId4"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6.emf"/><Relationship Id="rId4" Type="http://schemas.openxmlformats.org/officeDocument/2006/relationships/oleObject" Target="../embeddings/oleObject7.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6.emf"/><Relationship Id="rId4" Type="http://schemas.openxmlformats.org/officeDocument/2006/relationships/oleObject" Target="../embeddings/oleObject8.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6.emf"/><Relationship Id="rId4" Type="http://schemas.openxmlformats.org/officeDocument/2006/relationships/oleObject" Target="../embeddings/oleObject9.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7.e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11.bin"/><Relationship Id="rId5" Type="http://schemas.openxmlformats.org/officeDocument/2006/relationships/image" Target="../media/image6.emf"/><Relationship Id="rId4" Type="http://schemas.openxmlformats.org/officeDocument/2006/relationships/oleObject" Target="../embeddings/oleObject10.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6.emf"/><Relationship Id="rId4" Type="http://schemas.openxmlformats.org/officeDocument/2006/relationships/oleObject" Target="../embeddings/oleObject12.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6.emf"/><Relationship Id="rId4" Type="http://schemas.openxmlformats.org/officeDocument/2006/relationships/oleObject" Target="../embeddings/oleObject13.bin"/></Relationships>
</file>

<file path=ppt/slides/_rels/slide19.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8.emf"/><Relationship Id="rId4" Type="http://schemas.openxmlformats.org/officeDocument/2006/relationships/oleObject" Target="../embeddings/oleObject14.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9.emf"/><Relationship Id="rId4" Type="http://schemas.openxmlformats.org/officeDocument/2006/relationships/oleObject" Target="../embeddings/oleObject15.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vmlDrawing" Target="../drawings/vmlDrawing15.vml"/><Relationship Id="rId5" Type="http://schemas.openxmlformats.org/officeDocument/2006/relationships/image" Target="../media/image10.emf"/><Relationship Id="rId4" Type="http://schemas.openxmlformats.org/officeDocument/2006/relationships/oleObject" Target="../embeddings/oleObject16.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vmlDrawing" Target="../drawings/vmlDrawing16.vml"/><Relationship Id="rId5" Type="http://schemas.openxmlformats.org/officeDocument/2006/relationships/image" Target="../media/image10.emf"/><Relationship Id="rId4" Type="http://schemas.openxmlformats.org/officeDocument/2006/relationships/oleObject" Target="../embeddings/oleObject17.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image" Target="../media/image15.emf"/><Relationship Id="rId3" Type="http://schemas.openxmlformats.org/officeDocument/2006/relationships/notesSlide" Target="../notesSlides/notesSlide26.xml"/><Relationship Id="rId7" Type="http://schemas.openxmlformats.org/officeDocument/2006/relationships/image" Target="../media/image12.emf"/><Relationship Id="rId12" Type="http://schemas.openxmlformats.org/officeDocument/2006/relationships/oleObject" Target="../embeddings/oleObject22.bin"/><Relationship Id="rId2" Type="http://schemas.openxmlformats.org/officeDocument/2006/relationships/slideLayout" Target="../slideLayouts/slideLayout13.xml"/><Relationship Id="rId1" Type="http://schemas.openxmlformats.org/officeDocument/2006/relationships/vmlDrawing" Target="../drawings/vmlDrawing17.vml"/><Relationship Id="rId6" Type="http://schemas.openxmlformats.org/officeDocument/2006/relationships/oleObject" Target="../embeddings/oleObject19.bin"/><Relationship Id="rId11" Type="http://schemas.openxmlformats.org/officeDocument/2006/relationships/image" Target="../media/image14.emf"/><Relationship Id="rId5" Type="http://schemas.openxmlformats.org/officeDocument/2006/relationships/image" Target="../media/image11.emf"/><Relationship Id="rId10" Type="http://schemas.openxmlformats.org/officeDocument/2006/relationships/oleObject" Target="../embeddings/oleObject21.bin"/><Relationship Id="rId4" Type="http://schemas.openxmlformats.org/officeDocument/2006/relationships/oleObject" Target="../embeddings/oleObject18.bin"/><Relationship Id="rId9" Type="http://schemas.openxmlformats.org/officeDocument/2006/relationships/image" Target="../media/image13.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16.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4.xml"/><Relationship Id="rId1" Type="http://schemas.openxmlformats.org/officeDocument/2006/relationships/vmlDrawing" Target="../drawings/vmlDrawing19.vml"/><Relationship Id="rId4" Type="http://schemas.openxmlformats.org/officeDocument/2006/relationships/image" Target="../media/image17.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4.xml"/><Relationship Id="rId1" Type="http://schemas.openxmlformats.org/officeDocument/2006/relationships/vmlDrawing" Target="../drawings/vmlDrawing20.vml"/><Relationship Id="rId4" Type="http://schemas.openxmlformats.org/officeDocument/2006/relationships/image" Target="../media/image17.emf"/></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vmlDrawing" Target="../drawings/vmlDrawing21.vml"/><Relationship Id="rId5" Type="http://schemas.openxmlformats.org/officeDocument/2006/relationships/image" Target="../media/image17.emf"/><Relationship Id="rId4" Type="http://schemas.openxmlformats.org/officeDocument/2006/relationships/oleObject" Target="../embeddings/oleObject26.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4.xml"/><Relationship Id="rId1" Type="http://schemas.openxmlformats.org/officeDocument/2006/relationships/vmlDrawing" Target="../drawings/vmlDrawing22.vml"/><Relationship Id="rId4" Type="http://schemas.openxmlformats.org/officeDocument/2006/relationships/image" Target="../media/image17.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4.xml"/><Relationship Id="rId1" Type="http://schemas.openxmlformats.org/officeDocument/2006/relationships/vmlDrawing" Target="../drawings/vmlDrawing23.vml"/><Relationship Id="rId4" Type="http://schemas.openxmlformats.org/officeDocument/2006/relationships/image" Target="../media/image17.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6.emf"/><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5FC63-CAFE-2548-A2F8-12C586199918}"/>
              </a:ext>
            </a:extLst>
          </p:cNvPr>
          <p:cNvSpPr>
            <a:spLocks noGrp="1"/>
          </p:cNvSpPr>
          <p:nvPr>
            <p:ph type="ctrTitle"/>
          </p:nvPr>
        </p:nvSpPr>
        <p:spPr/>
        <p:txBody>
          <a:bodyPr/>
          <a:lstStyle/>
          <a:p>
            <a:r>
              <a:rPr lang="en-US" dirty="0"/>
              <a:t>IP Protocol </a:t>
            </a:r>
            <a:br>
              <a:rPr lang="en-US" dirty="0"/>
            </a:br>
            <a:r>
              <a:rPr lang="en-US" sz="4000" dirty="0"/>
              <a:t>IPv4</a:t>
            </a:r>
            <a:endParaRPr lang="en-US" b="1" dirty="0"/>
          </a:p>
        </p:txBody>
      </p:sp>
      <p:sp>
        <p:nvSpPr>
          <p:cNvPr id="3" name="Subtitle 2">
            <a:extLst>
              <a:ext uri="{FF2B5EF4-FFF2-40B4-BE49-F238E27FC236}">
                <a16:creationId xmlns:a16="http://schemas.microsoft.com/office/drawing/2014/main" id="{8F792578-E66A-F04F-AA81-8686CD756D8A}"/>
              </a:ext>
            </a:extLst>
          </p:cNvPr>
          <p:cNvSpPr>
            <a:spLocks noGrp="1"/>
          </p:cNvSpPr>
          <p:nvPr>
            <p:ph type="subTitle" idx="1"/>
          </p:nvPr>
        </p:nvSpPr>
        <p:spPr>
          <a:xfrm>
            <a:off x="1524000" y="3951798"/>
            <a:ext cx="9144000" cy="1306002"/>
          </a:xfrm>
        </p:spPr>
        <p:txBody>
          <a:bodyPr/>
          <a:lstStyle/>
          <a:p>
            <a:r>
              <a:rPr lang="en-US" dirty="0"/>
              <a:t>ECE 461</a:t>
            </a:r>
            <a:br>
              <a:rPr lang="en-US" dirty="0"/>
            </a:br>
            <a:r>
              <a:rPr lang="en-US" dirty="0"/>
              <a:t>Professor </a:t>
            </a:r>
            <a:r>
              <a:rPr lang="en-US" dirty="0" err="1"/>
              <a:t>Jorg</a:t>
            </a:r>
            <a:r>
              <a:rPr lang="en-US" dirty="0"/>
              <a:t> </a:t>
            </a:r>
            <a:r>
              <a:rPr lang="en-US" dirty="0" err="1"/>
              <a:t>Liebeherr</a:t>
            </a:r>
            <a:endParaRPr lang="en-US" dirty="0"/>
          </a:p>
        </p:txBody>
      </p:sp>
      <p:sp>
        <p:nvSpPr>
          <p:cNvPr id="4" name="Rectangle 3">
            <a:extLst>
              <a:ext uri="{FF2B5EF4-FFF2-40B4-BE49-F238E27FC236}">
                <a16:creationId xmlns:a16="http://schemas.microsoft.com/office/drawing/2014/main" id="{EDBB11A0-3853-DA47-BF14-6C75B9BB2A7F}"/>
              </a:ext>
            </a:extLst>
          </p:cNvPr>
          <p:cNvSpPr/>
          <p:nvPr/>
        </p:nvSpPr>
        <p:spPr>
          <a:xfrm>
            <a:off x="-99733" y="1117787"/>
            <a:ext cx="12391465" cy="510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DE55FF15-13BF-3447-B455-5D9401630E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3120" y="5281567"/>
            <a:ext cx="4686888" cy="1257458"/>
          </a:xfrm>
          <a:prstGeom prst="rect">
            <a:avLst/>
          </a:prstGeom>
        </p:spPr>
      </p:pic>
      <p:sp>
        <p:nvSpPr>
          <p:cNvPr id="7" name="Slide Number Placeholder 6">
            <a:extLst>
              <a:ext uri="{FF2B5EF4-FFF2-40B4-BE49-F238E27FC236}">
                <a16:creationId xmlns:a16="http://schemas.microsoft.com/office/drawing/2014/main" id="{7AE2B823-A808-8E4D-AF27-1B4559F29633}"/>
              </a:ext>
            </a:extLst>
          </p:cNvPr>
          <p:cNvSpPr>
            <a:spLocks noGrp="1"/>
          </p:cNvSpPr>
          <p:nvPr>
            <p:ph type="sldNum" sz="quarter" idx="12"/>
          </p:nvPr>
        </p:nvSpPr>
        <p:spPr/>
        <p:txBody>
          <a:bodyPr/>
          <a:lstStyle/>
          <a:p>
            <a:fld id="{6DDFBD2C-A080-5A4B-B075-F8D248F9258F}" type="slidenum">
              <a:rPr lang="en-US" smtClean="0"/>
              <a:t>1</a:t>
            </a:fld>
            <a:endParaRPr lang="en-US"/>
          </a:p>
        </p:txBody>
      </p:sp>
    </p:spTree>
    <p:extLst>
      <p:ext uri="{BB962C8B-B14F-4D97-AF65-F5344CB8AC3E}">
        <p14:creationId xmlns:p14="http://schemas.microsoft.com/office/powerpoint/2010/main" val="932342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1030">
            <a:extLst>
              <a:ext uri="{FF2B5EF4-FFF2-40B4-BE49-F238E27FC236}">
                <a16:creationId xmlns:a16="http://schemas.microsoft.com/office/drawing/2014/main" id="{E9353776-B000-BA4B-88D8-35EDF7B6F186}"/>
              </a:ext>
            </a:extLst>
          </p:cNvPr>
          <p:cNvGraphicFramePr>
            <a:graphicFrameLocks noChangeAspect="1"/>
          </p:cNvGraphicFramePr>
          <p:nvPr>
            <p:extLst>
              <p:ext uri="{D42A27DB-BD31-4B8C-83A1-F6EECF244321}">
                <p14:modId xmlns:p14="http://schemas.microsoft.com/office/powerpoint/2010/main" val="597451281"/>
              </p:ext>
            </p:extLst>
          </p:nvPr>
        </p:nvGraphicFramePr>
        <p:xfrm>
          <a:off x="1951331" y="1551459"/>
          <a:ext cx="6785342" cy="3425755"/>
        </p:xfrm>
        <a:graphic>
          <a:graphicData uri="http://schemas.openxmlformats.org/presentationml/2006/ole">
            <mc:AlternateContent xmlns:mc="http://schemas.openxmlformats.org/markup-compatibility/2006">
              <mc:Choice xmlns:v="urn:schemas-microsoft-com:vml" Requires="v">
                <p:oleObj spid="_x0000_s5121" name="Visio" r:id="rId4" imgW="7730088" imgH="3911220" progId="Visio.Drawing.11">
                  <p:embed/>
                </p:oleObj>
              </mc:Choice>
              <mc:Fallback>
                <p:oleObj name="Visio" r:id="rId4" imgW="7730088" imgH="3911220" progId="Visio.Drawing.11">
                  <p:embed/>
                  <p:pic>
                    <p:nvPicPr>
                      <p:cNvPr id="9" name="Object 1030">
                        <a:extLst>
                          <a:ext uri="{FF2B5EF4-FFF2-40B4-BE49-F238E27FC236}">
                            <a16:creationId xmlns:a16="http://schemas.microsoft.com/office/drawing/2014/main" id="{E9353776-B000-BA4B-88D8-35EDF7B6F186}"/>
                          </a:ext>
                        </a:extLst>
                      </p:cNvPr>
                      <p:cNvPicPr>
                        <a:picLocks noChangeAspect="1" noChangeArrowheads="1"/>
                      </p:cNvPicPr>
                      <p:nvPr/>
                    </p:nvPicPr>
                    <p:blipFill>
                      <a:blip r:embed="rId5"/>
                      <a:srcRect/>
                      <a:stretch>
                        <a:fillRect/>
                      </a:stretch>
                    </p:blipFill>
                    <p:spPr bwMode="auto">
                      <a:xfrm>
                        <a:off x="1951331" y="1551459"/>
                        <a:ext cx="6785342" cy="3425755"/>
                      </a:xfrm>
                      <a:prstGeom prst="rect">
                        <a:avLst/>
                      </a:prstGeom>
                      <a:noFill/>
                      <a:ln>
                        <a:noFill/>
                      </a:ln>
                      <a:extLst/>
                    </p:spPr>
                  </p:pic>
                </p:oleObj>
              </mc:Fallback>
            </mc:AlternateContent>
          </a:graphicData>
        </a:graphic>
      </p:graphicFrame>
      <p:sp>
        <p:nvSpPr>
          <p:cNvPr id="23554" name="Rectangle 2">
            <a:extLst>
              <a:ext uri="{FF2B5EF4-FFF2-40B4-BE49-F238E27FC236}">
                <a16:creationId xmlns:a16="http://schemas.microsoft.com/office/drawing/2014/main" id="{C130B8CE-A711-C145-91F0-BA1757E1AC1A}"/>
              </a:ext>
            </a:extLst>
          </p:cNvPr>
          <p:cNvSpPr>
            <a:spLocks noGrp="1" noChangeArrowheads="1"/>
          </p:cNvSpPr>
          <p:nvPr>
            <p:ph type="body" idx="1"/>
          </p:nvPr>
        </p:nvSpPr>
        <p:spPr>
          <a:xfrm>
            <a:off x="1019911" y="5153025"/>
            <a:ext cx="8915400" cy="1505683"/>
          </a:xfrm>
        </p:spPr>
        <p:txBody>
          <a:bodyPr>
            <a:normAutofit/>
          </a:bodyPr>
          <a:lstStyle/>
          <a:p>
            <a:pPr>
              <a:tabLst>
                <a:tab pos="914400" algn="l"/>
                <a:tab pos="1828800" algn="l"/>
                <a:tab pos="5661025" algn="l"/>
              </a:tabLst>
            </a:pPr>
            <a:r>
              <a:rPr lang="en-US" altLang="en-US" sz="2400" dirty="0">
                <a:solidFill>
                  <a:schemeClr val="accent1"/>
                </a:solidFill>
                <a:ea typeface="ＭＳ Ｐゴシック" panose="020B0600070205080204" pitchFamily="34" charset="-128"/>
              </a:rPr>
              <a:t>Version: </a:t>
            </a:r>
            <a:r>
              <a:rPr lang="en-US" altLang="en-US" sz="2400" dirty="0">
                <a:ea typeface="ＭＳ Ｐゴシック" panose="020B0600070205080204" pitchFamily="34" charset="-128"/>
              </a:rPr>
              <a:t>set to 4 in IPv4</a:t>
            </a:r>
            <a:endParaRPr lang="en-US" altLang="en-US" sz="2400" b="1" dirty="0">
              <a:solidFill>
                <a:srgbClr val="FF0000"/>
              </a:solidFill>
              <a:ea typeface="ＭＳ Ｐゴシック" panose="020B0600070205080204" pitchFamily="34" charset="-128"/>
            </a:endParaRPr>
          </a:p>
          <a:p>
            <a:pPr>
              <a:tabLst>
                <a:tab pos="914400" algn="l"/>
                <a:tab pos="1828800" algn="l"/>
                <a:tab pos="5661025" algn="l"/>
              </a:tabLst>
            </a:pPr>
            <a:r>
              <a:rPr lang="en-US" altLang="en-US" sz="2400" dirty="0">
                <a:solidFill>
                  <a:schemeClr val="accent1"/>
                </a:solidFill>
                <a:ea typeface="ＭＳ Ｐゴシック" panose="020B0600070205080204" pitchFamily="34" charset="-128"/>
              </a:rPr>
              <a:t>Header length: </a:t>
            </a:r>
            <a:r>
              <a:rPr lang="en-US" altLang="en-US" sz="2400" dirty="0">
                <a:ea typeface="ＭＳ Ｐゴシック" panose="020B0600070205080204" pitchFamily="34" charset="-128"/>
              </a:rPr>
              <a:t>length of IP header, in multiples of 4 bytes</a:t>
            </a:r>
            <a:br>
              <a:rPr lang="en-US" altLang="en-US" sz="2400" dirty="0">
                <a:ea typeface="ＭＳ Ｐゴシック" panose="020B0600070205080204" pitchFamily="34" charset="-128"/>
              </a:rPr>
            </a:br>
            <a:r>
              <a:rPr lang="en-US" altLang="en-US" sz="2400" dirty="0">
                <a:ea typeface="ＭＳ Ｐゴシック" panose="020B0600070205080204" pitchFamily="34" charset="-128"/>
              </a:rPr>
              <a:t>		</a:t>
            </a:r>
            <a:r>
              <a:rPr lang="en-US" altLang="en-US" sz="2400" dirty="0">
                <a:ea typeface="ＭＳ Ｐゴシック" panose="020B0600070205080204" pitchFamily="34" charset="-128"/>
                <a:sym typeface="Wingdings" pitchFamily="2" charset="2"/>
              </a:rPr>
              <a:t> max. header size is </a:t>
            </a:r>
            <a:r>
              <a:rPr lang="en-US" altLang="en-US" sz="2400" dirty="0">
                <a:ea typeface="ＭＳ Ｐゴシック" panose="020B0600070205080204" pitchFamily="34" charset="-128"/>
                <a:sym typeface="Math3" pitchFamily="2" charset="2"/>
              </a:rPr>
              <a:t>(2</a:t>
            </a:r>
            <a:r>
              <a:rPr lang="en-US" altLang="en-US" sz="2400" baseline="30000" dirty="0">
                <a:ea typeface="ＭＳ Ｐゴシック" panose="020B0600070205080204" pitchFamily="34" charset="-128"/>
                <a:sym typeface="Math3" pitchFamily="2" charset="2"/>
              </a:rPr>
              <a:t>4</a:t>
            </a:r>
            <a:r>
              <a:rPr lang="en-US" altLang="en-US" sz="2400" dirty="0">
                <a:ea typeface="ＭＳ Ｐゴシック" panose="020B0600070205080204" pitchFamily="34" charset="-128"/>
                <a:sym typeface="Math3" pitchFamily="2" charset="2"/>
              </a:rPr>
              <a:t> -1) x 4 bytes = 60 bytes</a:t>
            </a:r>
            <a:endParaRPr lang="en-US" altLang="en-US" sz="2400" dirty="0">
              <a:ea typeface="ＭＳ Ｐゴシック" panose="020B0600070205080204" pitchFamily="34" charset="-128"/>
            </a:endParaRPr>
          </a:p>
          <a:p>
            <a:pPr lvl="3"/>
            <a:endParaRPr lang="en-US" altLang="en-US" dirty="0">
              <a:ea typeface="ＭＳ Ｐゴシック" panose="020B0600070205080204" pitchFamily="34" charset="-128"/>
              <a:sym typeface="Math3" pitchFamily="2" charset="2"/>
            </a:endParaRPr>
          </a:p>
        </p:txBody>
      </p:sp>
      <p:sp>
        <p:nvSpPr>
          <p:cNvPr id="23555" name="Rectangle 3">
            <a:extLst>
              <a:ext uri="{FF2B5EF4-FFF2-40B4-BE49-F238E27FC236}">
                <a16:creationId xmlns:a16="http://schemas.microsoft.com/office/drawing/2014/main" id="{E54C6D22-0AED-5949-969F-9DC456FC3C5D}"/>
              </a:ext>
            </a:extLst>
          </p:cNvPr>
          <p:cNvSpPr>
            <a:spLocks noGrp="1" noChangeArrowheads="1"/>
          </p:cNvSpPr>
          <p:nvPr>
            <p:ph type="title"/>
          </p:nvPr>
        </p:nvSpPr>
        <p:spPr/>
        <p:txBody>
          <a:bodyPr/>
          <a:lstStyle/>
          <a:p>
            <a:r>
              <a:rPr lang="en-US" altLang="en-US" dirty="0">
                <a:ea typeface="ＭＳ Ｐゴシック" panose="020B0600070205080204" pitchFamily="34" charset="-128"/>
              </a:rPr>
              <a:t>IPv4 header format</a:t>
            </a:r>
          </a:p>
        </p:txBody>
      </p:sp>
      <p:sp>
        <p:nvSpPr>
          <p:cNvPr id="23556" name="Rectangle 1031">
            <a:extLst>
              <a:ext uri="{FF2B5EF4-FFF2-40B4-BE49-F238E27FC236}">
                <a16:creationId xmlns:a16="http://schemas.microsoft.com/office/drawing/2014/main" id="{F53BE9F0-01A6-E749-B791-0035FF93C5EC}"/>
              </a:ext>
            </a:extLst>
          </p:cNvPr>
          <p:cNvSpPr>
            <a:spLocks noChangeArrowheads="1"/>
          </p:cNvSpPr>
          <p:nvPr/>
        </p:nvSpPr>
        <p:spPr bwMode="auto">
          <a:xfrm>
            <a:off x="1524001" y="182180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 name="Rectangle 3">
            <a:extLst>
              <a:ext uri="{FF2B5EF4-FFF2-40B4-BE49-F238E27FC236}">
                <a16:creationId xmlns:a16="http://schemas.microsoft.com/office/drawing/2014/main" id="{12DF7088-0D9A-A845-B3C0-7A918726273A}"/>
              </a:ext>
            </a:extLst>
          </p:cNvPr>
          <p:cNvSpPr/>
          <p:nvPr/>
        </p:nvSpPr>
        <p:spPr>
          <a:xfrm>
            <a:off x="2410557" y="1888515"/>
            <a:ext cx="1551843" cy="479547"/>
          </a:xfrm>
          <a:prstGeom prst="rect">
            <a:avLst/>
          </a:prstGeom>
          <a:noFill/>
          <a:ln>
            <a:solidFill>
              <a:srgbClr val="FFFF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D8A11AF1-6A0E-884B-A167-66DA90D69F75}"/>
              </a:ext>
            </a:extLst>
          </p:cNvPr>
          <p:cNvSpPr>
            <a:spLocks noGrp="1"/>
          </p:cNvSpPr>
          <p:nvPr>
            <p:ph type="sldNum" sz="quarter" idx="12"/>
          </p:nvPr>
        </p:nvSpPr>
        <p:spPr/>
        <p:txBody>
          <a:bodyPr/>
          <a:lstStyle/>
          <a:p>
            <a:fld id="{6DDFBD2C-A080-5A4B-B075-F8D248F9258F}" type="slidenum">
              <a:rPr lang="en-US" smtClean="0"/>
              <a:t>10</a:t>
            </a:fld>
            <a:endParaRPr lang="en-US"/>
          </a:p>
        </p:txBody>
      </p:sp>
    </p:spTree>
    <p:extLst>
      <p:ext uri="{BB962C8B-B14F-4D97-AF65-F5344CB8AC3E}">
        <p14:creationId xmlns:p14="http://schemas.microsoft.com/office/powerpoint/2010/main" val="4273161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1030">
            <a:extLst>
              <a:ext uri="{FF2B5EF4-FFF2-40B4-BE49-F238E27FC236}">
                <a16:creationId xmlns:a16="http://schemas.microsoft.com/office/drawing/2014/main" id="{E9353776-B000-BA4B-88D8-35EDF7B6F186}"/>
              </a:ext>
            </a:extLst>
          </p:cNvPr>
          <p:cNvGraphicFramePr>
            <a:graphicFrameLocks noChangeAspect="1"/>
          </p:cNvGraphicFramePr>
          <p:nvPr>
            <p:extLst/>
          </p:nvPr>
        </p:nvGraphicFramePr>
        <p:xfrm>
          <a:off x="1951331" y="1551459"/>
          <a:ext cx="6785342" cy="3425755"/>
        </p:xfrm>
        <a:graphic>
          <a:graphicData uri="http://schemas.openxmlformats.org/presentationml/2006/ole">
            <mc:AlternateContent xmlns:mc="http://schemas.openxmlformats.org/markup-compatibility/2006">
              <mc:Choice xmlns:v="urn:schemas-microsoft-com:vml" Requires="v">
                <p:oleObj spid="_x0000_s6145" name="Visio" r:id="rId4" imgW="7730088" imgH="3911220" progId="Visio.Drawing.11">
                  <p:embed/>
                </p:oleObj>
              </mc:Choice>
              <mc:Fallback>
                <p:oleObj name="Visio" r:id="rId4" imgW="7730088" imgH="3911220" progId="Visio.Drawing.11">
                  <p:embed/>
                  <p:pic>
                    <p:nvPicPr>
                      <p:cNvPr id="9" name="Object 1030">
                        <a:extLst>
                          <a:ext uri="{FF2B5EF4-FFF2-40B4-BE49-F238E27FC236}">
                            <a16:creationId xmlns:a16="http://schemas.microsoft.com/office/drawing/2014/main" id="{E9353776-B000-BA4B-88D8-35EDF7B6F186}"/>
                          </a:ext>
                        </a:extLst>
                      </p:cNvPr>
                      <p:cNvPicPr>
                        <a:picLocks noChangeAspect="1" noChangeArrowheads="1"/>
                      </p:cNvPicPr>
                      <p:nvPr/>
                    </p:nvPicPr>
                    <p:blipFill>
                      <a:blip r:embed="rId5"/>
                      <a:srcRect/>
                      <a:stretch>
                        <a:fillRect/>
                      </a:stretch>
                    </p:blipFill>
                    <p:spPr bwMode="auto">
                      <a:xfrm>
                        <a:off x="1951331" y="1551459"/>
                        <a:ext cx="6785342" cy="3425755"/>
                      </a:xfrm>
                      <a:prstGeom prst="rect">
                        <a:avLst/>
                      </a:prstGeom>
                      <a:noFill/>
                      <a:ln>
                        <a:noFill/>
                      </a:ln>
                      <a:extLst/>
                    </p:spPr>
                  </p:pic>
                </p:oleObj>
              </mc:Fallback>
            </mc:AlternateContent>
          </a:graphicData>
        </a:graphic>
      </p:graphicFrame>
      <p:sp>
        <p:nvSpPr>
          <p:cNvPr id="23554" name="Rectangle 2">
            <a:extLst>
              <a:ext uri="{FF2B5EF4-FFF2-40B4-BE49-F238E27FC236}">
                <a16:creationId xmlns:a16="http://schemas.microsoft.com/office/drawing/2014/main" id="{C130B8CE-A711-C145-91F0-BA1757E1AC1A}"/>
              </a:ext>
            </a:extLst>
          </p:cNvPr>
          <p:cNvSpPr>
            <a:spLocks noGrp="1" noChangeArrowheads="1"/>
          </p:cNvSpPr>
          <p:nvPr>
            <p:ph type="body" idx="1"/>
          </p:nvPr>
        </p:nvSpPr>
        <p:spPr>
          <a:xfrm>
            <a:off x="1066800" y="5153025"/>
            <a:ext cx="9407769" cy="1505683"/>
          </a:xfrm>
        </p:spPr>
        <p:txBody>
          <a:bodyPr>
            <a:normAutofit/>
          </a:bodyPr>
          <a:lstStyle/>
          <a:p>
            <a:pPr marL="0" indent="0">
              <a:buNone/>
              <a:tabLst>
                <a:tab pos="914400" algn="l"/>
                <a:tab pos="1828800" algn="l"/>
                <a:tab pos="5661025" algn="l"/>
              </a:tabLst>
            </a:pPr>
            <a:r>
              <a:rPr lang="en-US" altLang="en-US" sz="2400" dirty="0">
                <a:solidFill>
                  <a:schemeClr val="accent1"/>
                </a:solidFill>
                <a:ea typeface="ＭＳ Ｐゴシック" panose="020B0600070205080204" pitchFamily="34" charset="-128"/>
              </a:rPr>
              <a:t>Differentiated Services (DS) field</a:t>
            </a:r>
          </a:p>
          <a:p>
            <a:pPr lvl="1">
              <a:tabLst>
                <a:tab pos="914400" algn="l"/>
                <a:tab pos="1828800" algn="l"/>
                <a:tab pos="5661025" algn="l"/>
              </a:tabLst>
            </a:pPr>
            <a:r>
              <a:rPr lang="en-US" altLang="en-US" dirty="0">
                <a:ea typeface="ＭＳ Ｐゴシック" panose="020B0600070205080204" pitchFamily="34" charset="-128"/>
              </a:rPr>
              <a:t>Specifies the service and the importance desired by this datagram</a:t>
            </a:r>
          </a:p>
        </p:txBody>
      </p:sp>
      <p:sp>
        <p:nvSpPr>
          <p:cNvPr id="23555" name="Rectangle 3">
            <a:extLst>
              <a:ext uri="{FF2B5EF4-FFF2-40B4-BE49-F238E27FC236}">
                <a16:creationId xmlns:a16="http://schemas.microsoft.com/office/drawing/2014/main" id="{E54C6D22-0AED-5949-969F-9DC456FC3C5D}"/>
              </a:ext>
            </a:extLst>
          </p:cNvPr>
          <p:cNvSpPr>
            <a:spLocks noGrp="1" noChangeArrowheads="1"/>
          </p:cNvSpPr>
          <p:nvPr>
            <p:ph type="title"/>
          </p:nvPr>
        </p:nvSpPr>
        <p:spPr/>
        <p:txBody>
          <a:bodyPr/>
          <a:lstStyle/>
          <a:p>
            <a:r>
              <a:rPr lang="en-US" altLang="en-US" dirty="0">
                <a:ea typeface="ＭＳ Ｐゴシック" panose="020B0600070205080204" pitchFamily="34" charset="-128"/>
              </a:rPr>
              <a:t>IPv4 header format</a:t>
            </a:r>
          </a:p>
        </p:txBody>
      </p:sp>
      <p:sp>
        <p:nvSpPr>
          <p:cNvPr id="23556" name="Rectangle 1031">
            <a:extLst>
              <a:ext uri="{FF2B5EF4-FFF2-40B4-BE49-F238E27FC236}">
                <a16:creationId xmlns:a16="http://schemas.microsoft.com/office/drawing/2014/main" id="{F53BE9F0-01A6-E749-B791-0035FF93C5EC}"/>
              </a:ext>
            </a:extLst>
          </p:cNvPr>
          <p:cNvSpPr>
            <a:spLocks noChangeArrowheads="1"/>
          </p:cNvSpPr>
          <p:nvPr/>
        </p:nvSpPr>
        <p:spPr bwMode="auto">
          <a:xfrm>
            <a:off x="1524001" y="182180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 name="Rectangle 3">
            <a:extLst>
              <a:ext uri="{FF2B5EF4-FFF2-40B4-BE49-F238E27FC236}">
                <a16:creationId xmlns:a16="http://schemas.microsoft.com/office/drawing/2014/main" id="{12DF7088-0D9A-A845-B3C0-7A918726273A}"/>
              </a:ext>
            </a:extLst>
          </p:cNvPr>
          <p:cNvSpPr/>
          <p:nvPr/>
        </p:nvSpPr>
        <p:spPr>
          <a:xfrm>
            <a:off x="3852495" y="1888515"/>
            <a:ext cx="1551843" cy="479547"/>
          </a:xfrm>
          <a:prstGeom prst="rect">
            <a:avLst/>
          </a:prstGeom>
          <a:noFill/>
          <a:ln>
            <a:solidFill>
              <a:srgbClr val="FFFF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6F1E75B3-3379-FC4F-AEFC-AED702FD02D9}"/>
              </a:ext>
            </a:extLst>
          </p:cNvPr>
          <p:cNvSpPr>
            <a:spLocks noGrp="1"/>
          </p:cNvSpPr>
          <p:nvPr>
            <p:ph type="sldNum" sz="quarter" idx="12"/>
          </p:nvPr>
        </p:nvSpPr>
        <p:spPr/>
        <p:txBody>
          <a:bodyPr/>
          <a:lstStyle/>
          <a:p>
            <a:fld id="{6DDFBD2C-A080-5A4B-B075-F8D248F9258F}" type="slidenum">
              <a:rPr lang="en-US" smtClean="0"/>
              <a:t>11</a:t>
            </a:fld>
            <a:endParaRPr lang="en-US"/>
          </a:p>
        </p:txBody>
      </p:sp>
    </p:spTree>
    <p:extLst>
      <p:ext uri="{BB962C8B-B14F-4D97-AF65-F5344CB8AC3E}">
        <p14:creationId xmlns:p14="http://schemas.microsoft.com/office/powerpoint/2010/main" val="4034631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FF322948-768B-AF49-8C85-A802241E2FCE}"/>
              </a:ext>
            </a:extLst>
          </p:cNvPr>
          <p:cNvSpPr>
            <a:spLocks noGrp="1" noChangeArrowheads="1"/>
          </p:cNvSpPr>
          <p:nvPr>
            <p:ph type="title"/>
          </p:nvPr>
        </p:nvSpPr>
        <p:spPr/>
        <p:txBody>
          <a:bodyPr/>
          <a:lstStyle/>
          <a:p>
            <a:r>
              <a:rPr lang="en-US" altLang="en-US" dirty="0">
                <a:ea typeface="ＭＳ Ｐゴシック" panose="020B0600070205080204" pitchFamily="34" charset="-128"/>
              </a:rPr>
              <a:t>Differentiated services field</a:t>
            </a:r>
          </a:p>
        </p:txBody>
      </p:sp>
      <p:sp>
        <p:nvSpPr>
          <p:cNvPr id="24579" name="Rectangle 3">
            <a:extLst>
              <a:ext uri="{FF2B5EF4-FFF2-40B4-BE49-F238E27FC236}">
                <a16:creationId xmlns:a16="http://schemas.microsoft.com/office/drawing/2014/main" id="{8145D38B-01CA-1B44-A2D8-7098E6B4A3E0}"/>
              </a:ext>
            </a:extLst>
          </p:cNvPr>
          <p:cNvSpPr>
            <a:spLocks noGrp="1" noChangeArrowheads="1"/>
          </p:cNvSpPr>
          <p:nvPr>
            <p:ph type="body" idx="1"/>
          </p:nvPr>
        </p:nvSpPr>
        <p:spPr/>
        <p:txBody>
          <a:bodyPr>
            <a:normAutofit lnSpcReduction="10000"/>
          </a:bodyPr>
          <a:lstStyle/>
          <a:p>
            <a:pPr>
              <a:tabLst>
                <a:tab pos="914400" algn="l"/>
                <a:tab pos="1828800" algn="l"/>
                <a:tab pos="5661025" algn="l"/>
              </a:tabLst>
            </a:pPr>
            <a:r>
              <a:rPr lang="en-US" altLang="en-US" dirty="0">
                <a:ea typeface="ＭＳ Ｐゴシック" panose="020B0600070205080204" pitchFamily="34" charset="-128"/>
              </a:rPr>
              <a:t>Specifies the service and the importance desired by this datagram</a:t>
            </a:r>
          </a:p>
          <a:p>
            <a:pPr>
              <a:tabLst>
                <a:tab pos="914400" algn="l"/>
                <a:tab pos="1828800" algn="l"/>
                <a:tab pos="5661025" algn="l"/>
              </a:tabLst>
            </a:pPr>
            <a:r>
              <a:rPr lang="en-US" altLang="en-US" dirty="0">
                <a:ea typeface="ＭＳ Ｐゴシック" panose="020B0600070205080204" pitchFamily="34" charset="-128"/>
              </a:rPr>
              <a:t>Until 1998, this field was called </a:t>
            </a:r>
            <a:r>
              <a:rPr lang="en-US" altLang="ja-JP" dirty="0">
                <a:ea typeface="ＭＳ Ｐゴシック" panose="020B0600070205080204" pitchFamily="34" charset="-128"/>
              </a:rPr>
              <a:t>Type-of-Service (TOS) in IPv4</a:t>
            </a:r>
          </a:p>
          <a:p>
            <a:pPr marL="0" indent="0">
              <a:buNone/>
              <a:tabLst>
                <a:tab pos="914400" algn="l"/>
                <a:tab pos="1828800" algn="l"/>
                <a:tab pos="5661025" algn="l"/>
              </a:tabLst>
            </a:pPr>
            <a:r>
              <a:rPr lang="en-US" altLang="ja-JP" dirty="0">
                <a:ea typeface="ＭＳ Ｐゴシック" panose="020B0600070205080204" pitchFamily="34" charset="-128"/>
              </a:rPr>
              <a:t> </a:t>
            </a:r>
          </a:p>
          <a:p>
            <a:pPr lvl="1">
              <a:tabLst>
                <a:tab pos="914400" algn="l"/>
                <a:tab pos="1828800" algn="l"/>
                <a:tab pos="5661025" algn="l"/>
              </a:tabLst>
            </a:pPr>
            <a:r>
              <a:rPr lang="en-US" altLang="en-US" dirty="0">
                <a:solidFill>
                  <a:srgbClr val="C00000"/>
                </a:solidFill>
                <a:ea typeface="ＭＳ Ｐゴシック" panose="020B0600070205080204" pitchFamily="34" charset="-128"/>
              </a:rPr>
              <a:t>Differentiated Service Code Point (DSCP) (6 bits)</a:t>
            </a:r>
          </a:p>
          <a:p>
            <a:pPr lvl="2">
              <a:tabLst>
                <a:tab pos="914400" algn="l"/>
                <a:tab pos="1828800" algn="l"/>
                <a:tab pos="5661025" algn="l"/>
              </a:tabLst>
            </a:pPr>
            <a:r>
              <a:rPr lang="en-US" altLang="en-US" dirty="0">
                <a:ea typeface="ＭＳ Ｐゴシック" panose="020B0600070205080204" pitchFamily="34" charset="-128"/>
              </a:rPr>
              <a:t>Used to indicate precedence (3 bits) and service level (3bits) of traffic</a:t>
            </a:r>
          </a:p>
          <a:p>
            <a:pPr lvl="2">
              <a:tabLst>
                <a:tab pos="914400" algn="l"/>
                <a:tab pos="1828800" algn="l"/>
                <a:tab pos="5661025" algn="l"/>
              </a:tabLst>
            </a:pPr>
            <a:endParaRPr lang="en-US" altLang="en-US" dirty="0">
              <a:ea typeface="ＭＳ Ｐゴシック" panose="020B0600070205080204" pitchFamily="34" charset="-128"/>
            </a:endParaRPr>
          </a:p>
          <a:p>
            <a:pPr lvl="1">
              <a:tabLst>
                <a:tab pos="914400" algn="l"/>
                <a:tab pos="1828800" algn="l"/>
                <a:tab pos="5661025" algn="l"/>
              </a:tabLst>
            </a:pPr>
            <a:r>
              <a:rPr lang="en-US" altLang="en-US" dirty="0">
                <a:solidFill>
                  <a:srgbClr val="C00000"/>
                </a:solidFill>
                <a:ea typeface="ＭＳ Ｐゴシック" panose="020B0600070205080204" pitchFamily="34" charset="-128"/>
              </a:rPr>
              <a:t>Explicit Congestion Notification (ECN) (2 bits):</a:t>
            </a:r>
          </a:p>
          <a:p>
            <a:pPr lvl="2">
              <a:tabLst>
                <a:tab pos="914400" algn="l"/>
                <a:tab pos="1828800" algn="l"/>
                <a:tab pos="5661025" algn="l"/>
              </a:tabLst>
            </a:pPr>
            <a:r>
              <a:rPr lang="en-US" altLang="en-US" dirty="0">
                <a:ea typeface="ＭＳ Ｐゴシック" panose="020B0600070205080204" pitchFamily="34" charset="-128"/>
              </a:rPr>
              <a:t>Feedback mechanism used by TCP</a:t>
            </a:r>
          </a:p>
          <a:p>
            <a:pPr lvl="2">
              <a:tabLst>
                <a:tab pos="914400" algn="l"/>
                <a:tab pos="1828800" algn="l"/>
                <a:tab pos="5661025" algn="l"/>
              </a:tabLst>
            </a:pPr>
            <a:endParaRPr lang="en-US" altLang="en-US" dirty="0">
              <a:ea typeface="ＭＳ Ｐゴシック" panose="020B0600070205080204" pitchFamily="34" charset="-128"/>
            </a:endParaRPr>
          </a:p>
          <a:p>
            <a:pPr>
              <a:tabLst>
                <a:tab pos="914400" algn="l"/>
                <a:tab pos="1828800" algn="l"/>
                <a:tab pos="5661025" algn="l"/>
              </a:tabLst>
            </a:pPr>
            <a:r>
              <a:rPr lang="en-US" altLang="en-US" dirty="0">
                <a:ea typeface="ＭＳ Ｐゴシック" panose="020B0600070205080204" pitchFamily="34" charset="-128"/>
              </a:rPr>
              <a:t>Default behavior of routers is to ignore DSCP field</a:t>
            </a:r>
          </a:p>
          <a:p>
            <a:pPr>
              <a:tabLst>
                <a:tab pos="914400" algn="l"/>
                <a:tab pos="1828800" algn="l"/>
                <a:tab pos="5661025" algn="l"/>
              </a:tabLst>
            </a:pPr>
            <a:r>
              <a:rPr lang="en-US" altLang="en-US" dirty="0">
                <a:ea typeface="ＭＳ Ｐゴシック" panose="020B0600070205080204" pitchFamily="34" charset="-128"/>
              </a:rPr>
              <a:t>DSCP is building block to distinguish different types of traffic</a:t>
            </a:r>
          </a:p>
        </p:txBody>
      </p:sp>
      <p:sp>
        <p:nvSpPr>
          <p:cNvPr id="24580" name="Rectangle 4">
            <a:extLst>
              <a:ext uri="{FF2B5EF4-FFF2-40B4-BE49-F238E27FC236}">
                <a16:creationId xmlns:a16="http://schemas.microsoft.com/office/drawing/2014/main" id="{EAD98EAC-094D-5144-8EE6-B2067D347E33}"/>
              </a:ext>
            </a:extLst>
          </p:cNvPr>
          <p:cNvSpPr>
            <a:spLocks noChangeArrowheads="1"/>
          </p:cNvSpPr>
          <p:nvPr/>
        </p:nvSpPr>
        <p:spPr bwMode="auto">
          <a:xfrm>
            <a:off x="2438400" y="4953000"/>
            <a:ext cx="167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3" tIns="45717" rIns="91433" bIns="45717"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24581" name="Rectangle 5">
            <a:extLst>
              <a:ext uri="{FF2B5EF4-FFF2-40B4-BE49-F238E27FC236}">
                <a16:creationId xmlns:a16="http://schemas.microsoft.com/office/drawing/2014/main" id="{516F5318-57C9-CF41-B9B7-2A81682665AA}"/>
              </a:ext>
            </a:extLst>
          </p:cNvPr>
          <p:cNvSpPr>
            <a:spLocks noChangeArrowheads="1"/>
          </p:cNvSpPr>
          <p:nvPr/>
        </p:nvSpPr>
        <p:spPr bwMode="auto">
          <a:xfrm>
            <a:off x="3124200" y="53340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3" tIns="45717" rIns="91433" bIns="45717"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3" name="Slide Number Placeholder 2">
            <a:extLst>
              <a:ext uri="{FF2B5EF4-FFF2-40B4-BE49-F238E27FC236}">
                <a16:creationId xmlns:a16="http://schemas.microsoft.com/office/drawing/2014/main" id="{BD088F2A-3C3D-AD40-990D-50BE69E25285}"/>
              </a:ext>
            </a:extLst>
          </p:cNvPr>
          <p:cNvSpPr>
            <a:spLocks noGrp="1"/>
          </p:cNvSpPr>
          <p:nvPr>
            <p:ph type="sldNum" sz="quarter" idx="12"/>
          </p:nvPr>
        </p:nvSpPr>
        <p:spPr/>
        <p:txBody>
          <a:bodyPr/>
          <a:lstStyle/>
          <a:p>
            <a:fld id="{6DDFBD2C-A080-5A4B-B075-F8D248F9258F}" type="slidenum">
              <a:rPr lang="en-US" smtClean="0"/>
              <a:t>12</a:t>
            </a:fld>
            <a:endParaRPr lang="en-US"/>
          </a:p>
        </p:txBody>
      </p:sp>
    </p:spTree>
    <p:extLst>
      <p:ext uri="{BB962C8B-B14F-4D97-AF65-F5344CB8AC3E}">
        <p14:creationId xmlns:p14="http://schemas.microsoft.com/office/powerpoint/2010/main" val="3067502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1030">
            <a:extLst>
              <a:ext uri="{FF2B5EF4-FFF2-40B4-BE49-F238E27FC236}">
                <a16:creationId xmlns:a16="http://schemas.microsoft.com/office/drawing/2014/main" id="{E9353776-B000-BA4B-88D8-35EDF7B6F186}"/>
              </a:ext>
            </a:extLst>
          </p:cNvPr>
          <p:cNvGraphicFramePr>
            <a:graphicFrameLocks noChangeAspect="1"/>
          </p:cNvGraphicFramePr>
          <p:nvPr>
            <p:extLst/>
          </p:nvPr>
        </p:nvGraphicFramePr>
        <p:xfrm>
          <a:off x="1951331" y="1551459"/>
          <a:ext cx="6785342" cy="3425755"/>
        </p:xfrm>
        <a:graphic>
          <a:graphicData uri="http://schemas.openxmlformats.org/presentationml/2006/ole">
            <mc:AlternateContent xmlns:mc="http://schemas.openxmlformats.org/markup-compatibility/2006">
              <mc:Choice xmlns:v="urn:schemas-microsoft-com:vml" Requires="v">
                <p:oleObj spid="_x0000_s7169" name="Visio" r:id="rId4" imgW="7730088" imgH="3911220" progId="Visio.Drawing.11">
                  <p:embed/>
                </p:oleObj>
              </mc:Choice>
              <mc:Fallback>
                <p:oleObj name="Visio" r:id="rId4" imgW="7730088" imgH="3911220" progId="Visio.Drawing.11">
                  <p:embed/>
                  <p:pic>
                    <p:nvPicPr>
                      <p:cNvPr id="9" name="Object 1030">
                        <a:extLst>
                          <a:ext uri="{FF2B5EF4-FFF2-40B4-BE49-F238E27FC236}">
                            <a16:creationId xmlns:a16="http://schemas.microsoft.com/office/drawing/2014/main" id="{E9353776-B000-BA4B-88D8-35EDF7B6F186}"/>
                          </a:ext>
                        </a:extLst>
                      </p:cNvPr>
                      <p:cNvPicPr>
                        <a:picLocks noChangeAspect="1" noChangeArrowheads="1"/>
                      </p:cNvPicPr>
                      <p:nvPr/>
                    </p:nvPicPr>
                    <p:blipFill>
                      <a:blip r:embed="rId5"/>
                      <a:srcRect/>
                      <a:stretch>
                        <a:fillRect/>
                      </a:stretch>
                    </p:blipFill>
                    <p:spPr bwMode="auto">
                      <a:xfrm>
                        <a:off x="1951331" y="1551459"/>
                        <a:ext cx="6785342" cy="3425755"/>
                      </a:xfrm>
                      <a:prstGeom prst="rect">
                        <a:avLst/>
                      </a:prstGeom>
                      <a:noFill/>
                      <a:ln>
                        <a:noFill/>
                      </a:ln>
                      <a:extLst/>
                    </p:spPr>
                  </p:pic>
                </p:oleObj>
              </mc:Fallback>
            </mc:AlternateContent>
          </a:graphicData>
        </a:graphic>
      </p:graphicFrame>
      <p:sp>
        <p:nvSpPr>
          <p:cNvPr id="23554" name="Rectangle 2">
            <a:extLst>
              <a:ext uri="{FF2B5EF4-FFF2-40B4-BE49-F238E27FC236}">
                <a16:creationId xmlns:a16="http://schemas.microsoft.com/office/drawing/2014/main" id="{C130B8CE-A711-C145-91F0-BA1757E1AC1A}"/>
              </a:ext>
            </a:extLst>
          </p:cNvPr>
          <p:cNvSpPr>
            <a:spLocks noGrp="1" noChangeArrowheads="1"/>
          </p:cNvSpPr>
          <p:nvPr>
            <p:ph type="body" idx="1"/>
          </p:nvPr>
        </p:nvSpPr>
        <p:spPr>
          <a:xfrm>
            <a:off x="1066800" y="5153025"/>
            <a:ext cx="9407769" cy="1505683"/>
          </a:xfrm>
        </p:spPr>
        <p:txBody>
          <a:bodyPr>
            <a:normAutofit/>
          </a:bodyPr>
          <a:lstStyle/>
          <a:p>
            <a:pPr marL="0" indent="0">
              <a:buNone/>
              <a:tabLst>
                <a:tab pos="914400" algn="l"/>
                <a:tab pos="1828800" algn="l"/>
                <a:tab pos="5661025" algn="l"/>
              </a:tabLst>
            </a:pPr>
            <a:r>
              <a:rPr lang="en-US" altLang="en-US" sz="2400" dirty="0">
                <a:solidFill>
                  <a:schemeClr val="accent1"/>
                </a:solidFill>
                <a:ea typeface="ＭＳ Ｐゴシック" panose="020B0600070205080204" pitchFamily="34" charset="-128"/>
              </a:rPr>
              <a:t>Total length: </a:t>
            </a:r>
            <a:r>
              <a:rPr lang="en-US" altLang="en-US" sz="2400" dirty="0">
                <a:ea typeface="ＭＳ Ｐゴシック" panose="020B0600070205080204" pitchFamily="34" charset="-128"/>
              </a:rPr>
              <a:t>size of payload and header in bytes</a:t>
            </a:r>
          </a:p>
          <a:p>
            <a:pPr lvl="1">
              <a:tabLst>
                <a:tab pos="914400" algn="l"/>
                <a:tab pos="1828800" algn="l"/>
                <a:tab pos="5661025" algn="l"/>
              </a:tabLst>
            </a:pPr>
            <a:r>
              <a:rPr lang="en-US" altLang="en-US" dirty="0">
                <a:ea typeface="ＭＳ Ｐゴシック" panose="020B0600070205080204" pitchFamily="34" charset="-128"/>
              </a:rPr>
              <a:t>16 bits </a:t>
            </a:r>
            <a:r>
              <a:rPr lang="en-US" altLang="en-US" dirty="0">
                <a:ea typeface="ＭＳ Ｐゴシック" panose="020B0600070205080204" pitchFamily="34" charset="-128"/>
                <a:sym typeface="Wingdings" pitchFamily="2" charset="2"/>
              </a:rPr>
              <a:t> </a:t>
            </a:r>
            <a:r>
              <a:rPr lang="en-US" altLang="en-US" dirty="0">
                <a:ea typeface="ＭＳ Ｐゴシック" panose="020B0600070205080204" pitchFamily="34" charset="-128"/>
                <a:sym typeface="Math3" pitchFamily="2" charset="2"/>
              </a:rPr>
              <a:t>2</a:t>
            </a:r>
            <a:r>
              <a:rPr lang="en-US" altLang="en-US" baseline="30000" dirty="0">
                <a:ea typeface="ＭＳ Ｐゴシック" panose="020B0600070205080204" pitchFamily="34" charset="-128"/>
                <a:sym typeface="Math3" pitchFamily="2" charset="2"/>
              </a:rPr>
              <a:t>16 </a:t>
            </a:r>
            <a:r>
              <a:rPr lang="en-US" altLang="en-US" dirty="0">
                <a:ea typeface="ＭＳ Ｐゴシック" panose="020B0600070205080204" pitchFamily="34" charset="-128"/>
                <a:sym typeface="Math3" pitchFamily="2" charset="2"/>
              </a:rPr>
              <a:t>-1  bytes =  65535 bytes is max. size</a:t>
            </a:r>
            <a:endParaRPr lang="en-US" altLang="en-US" dirty="0">
              <a:ea typeface="ＭＳ Ｐゴシック" panose="020B0600070205080204" pitchFamily="34" charset="-128"/>
            </a:endParaRPr>
          </a:p>
        </p:txBody>
      </p:sp>
      <p:sp>
        <p:nvSpPr>
          <p:cNvPr id="23555" name="Rectangle 3">
            <a:extLst>
              <a:ext uri="{FF2B5EF4-FFF2-40B4-BE49-F238E27FC236}">
                <a16:creationId xmlns:a16="http://schemas.microsoft.com/office/drawing/2014/main" id="{E54C6D22-0AED-5949-969F-9DC456FC3C5D}"/>
              </a:ext>
            </a:extLst>
          </p:cNvPr>
          <p:cNvSpPr>
            <a:spLocks noGrp="1" noChangeArrowheads="1"/>
          </p:cNvSpPr>
          <p:nvPr>
            <p:ph type="title"/>
          </p:nvPr>
        </p:nvSpPr>
        <p:spPr/>
        <p:txBody>
          <a:bodyPr/>
          <a:lstStyle/>
          <a:p>
            <a:r>
              <a:rPr lang="en-US" altLang="en-US" dirty="0">
                <a:ea typeface="ＭＳ Ｐゴシック" panose="020B0600070205080204" pitchFamily="34" charset="-128"/>
              </a:rPr>
              <a:t>IPv4 header format</a:t>
            </a:r>
          </a:p>
        </p:txBody>
      </p:sp>
      <p:sp>
        <p:nvSpPr>
          <p:cNvPr id="23556" name="Rectangle 1031">
            <a:extLst>
              <a:ext uri="{FF2B5EF4-FFF2-40B4-BE49-F238E27FC236}">
                <a16:creationId xmlns:a16="http://schemas.microsoft.com/office/drawing/2014/main" id="{F53BE9F0-01A6-E749-B791-0035FF93C5EC}"/>
              </a:ext>
            </a:extLst>
          </p:cNvPr>
          <p:cNvSpPr>
            <a:spLocks noChangeArrowheads="1"/>
          </p:cNvSpPr>
          <p:nvPr/>
        </p:nvSpPr>
        <p:spPr bwMode="auto">
          <a:xfrm>
            <a:off x="1524001" y="182180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 name="Rectangle 3">
            <a:extLst>
              <a:ext uri="{FF2B5EF4-FFF2-40B4-BE49-F238E27FC236}">
                <a16:creationId xmlns:a16="http://schemas.microsoft.com/office/drawing/2014/main" id="{12DF7088-0D9A-A845-B3C0-7A918726273A}"/>
              </a:ext>
            </a:extLst>
          </p:cNvPr>
          <p:cNvSpPr/>
          <p:nvPr/>
        </p:nvSpPr>
        <p:spPr>
          <a:xfrm>
            <a:off x="5294431" y="1888515"/>
            <a:ext cx="2970337" cy="479547"/>
          </a:xfrm>
          <a:prstGeom prst="rect">
            <a:avLst/>
          </a:prstGeom>
          <a:noFill/>
          <a:ln>
            <a:solidFill>
              <a:srgbClr val="FFFF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52AA0119-91D1-044B-97AC-791A5CD431F4}"/>
              </a:ext>
            </a:extLst>
          </p:cNvPr>
          <p:cNvSpPr>
            <a:spLocks noGrp="1"/>
          </p:cNvSpPr>
          <p:nvPr>
            <p:ph type="sldNum" sz="quarter" idx="12"/>
          </p:nvPr>
        </p:nvSpPr>
        <p:spPr/>
        <p:txBody>
          <a:bodyPr/>
          <a:lstStyle/>
          <a:p>
            <a:fld id="{6DDFBD2C-A080-5A4B-B075-F8D248F9258F}" type="slidenum">
              <a:rPr lang="en-US" smtClean="0"/>
              <a:t>13</a:t>
            </a:fld>
            <a:endParaRPr lang="en-US"/>
          </a:p>
        </p:txBody>
      </p:sp>
    </p:spTree>
    <p:extLst>
      <p:ext uri="{BB962C8B-B14F-4D97-AF65-F5344CB8AC3E}">
        <p14:creationId xmlns:p14="http://schemas.microsoft.com/office/powerpoint/2010/main" val="3106444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1030">
            <a:extLst>
              <a:ext uri="{FF2B5EF4-FFF2-40B4-BE49-F238E27FC236}">
                <a16:creationId xmlns:a16="http://schemas.microsoft.com/office/drawing/2014/main" id="{E9353776-B000-BA4B-88D8-35EDF7B6F186}"/>
              </a:ext>
            </a:extLst>
          </p:cNvPr>
          <p:cNvGraphicFramePr>
            <a:graphicFrameLocks noChangeAspect="1"/>
          </p:cNvGraphicFramePr>
          <p:nvPr>
            <p:extLst>
              <p:ext uri="{D42A27DB-BD31-4B8C-83A1-F6EECF244321}">
                <p14:modId xmlns:p14="http://schemas.microsoft.com/office/powerpoint/2010/main" val="256032342"/>
              </p:ext>
            </p:extLst>
          </p:nvPr>
        </p:nvGraphicFramePr>
        <p:xfrm>
          <a:off x="1951331" y="1551459"/>
          <a:ext cx="6785342" cy="3425755"/>
        </p:xfrm>
        <a:graphic>
          <a:graphicData uri="http://schemas.openxmlformats.org/presentationml/2006/ole">
            <mc:AlternateContent xmlns:mc="http://schemas.openxmlformats.org/markup-compatibility/2006">
              <mc:Choice xmlns:v="urn:schemas-microsoft-com:vml" Requires="v">
                <p:oleObj spid="_x0000_s8193" name="Visio" r:id="rId4" imgW="7730088" imgH="3911220" progId="Visio.Drawing.11">
                  <p:embed/>
                </p:oleObj>
              </mc:Choice>
              <mc:Fallback>
                <p:oleObj name="Visio" r:id="rId4" imgW="7730088" imgH="3911220" progId="Visio.Drawing.11">
                  <p:embed/>
                  <p:pic>
                    <p:nvPicPr>
                      <p:cNvPr id="9" name="Object 1030">
                        <a:extLst>
                          <a:ext uri="{FF2B5EF4-FFF2-40B4-BE49-F238E27FC236}">
                            <a16:creationId xmlns:a16="http://schemas.microsoft.com/office/drawing/2014/main" id="{E9353776-B000-BA4B-88D8-35EDF7B6F186}"/>
                          </a:ext>
                        </a:extLst>
                      </p:cNvPr>
                      <p:cNvPicPr>
                        <a:picLocks noChangeAspect="1" noChangeArrowheads="1"/>
                      </p:cNvPicPr>
                      <p:nvPr/>
                    </p:nvPicPr>
                    <p:blipFill>
                      <a:blip r:embed="rId5"/>
                      <a:srcRect/>
                      <a:stretch>
                        <a:fillRect/>
                      </a:stretch>
                    </p:blipFill>
                    <p:spPr bwMode="auto">
                      <a:xfrm>
                        <a:off x="1951331" y="1551459"/>
                        <a:ext cx="6785342" cy="3425755"/>
                      </a:xfrm>
                      <a:prstGeom prst="rect">
                        <a:avLst/>
                      </a:prstGeom>
                      <a:noFill/>
                      <a:ln>
                        <a:noFill/>
                      </a:ln>
                      <a:extLst/>
                    </p:spPr>
                  </p:pic>
                </p:oleObj>
              </mc:Fallback>
            </mc:AlternateContent>
          </a:graphicData>
        </a:graphic>
      </p:graphicFrame>
      <p:sp>
        <p:nvSpPr>
          <p:cNvPr id="23554" name="Rectangle 2">
            <a:extLst>
              <a:ext uri="{FF2B5EF4-FFF2-40B4-BE49-F238E27FC236}">
                <a16:creationId xmlns:a16="http://schemas.microsoft.com/office/drawing/2014/main" id="{C130B8CE-A711-C145-91F0-BA1757E1AC1A}"/>
              </a:ext>
            </a:extLst>
          </p:cNvPr>
          <p:cNvSpPr>
            <a:spLocks noGrp="1" noChangeArrowheads="1"/>
          </p:cNvSpPr>
          <p:nvPr>
            <p:ph type="body" idx="1"/>
          </p:nvPr>
        </p:nvSpPr>
        <p:spPr>
          <a:xfrm>
            <a:off x="1066800" y="5153025"/>
            <a:ext cx="9407769" cy="1505683"/>
          </a:xfrm>
        </p:spPr>
        <p:txBody>
          <a:bodyPr>
            <a:normAutofit fontScale="70000" lnSpcReduction="20000"/>
          </a:bodyPr>
          <a:lstStyle/>
          <a:p>
            <a:pPr>
              <a:buNone/>
              <a:tabLst>
                <a:tab pos="914400" algn="l"/>
                <a:tab pos="1828800" algn="l"/>
                <a:tab pos="5661025" algn="l"/>
              </a:tabLst>
            </a:pPr>
            <a:r>
              <a:rPr lang="en-US" altLang="en-US" dirty="0">
                <a:ea typeface="ＭＳ Ｐゴシック" panose="020B0600070205080204" pitchFamily="34" charset="-128"/>
              </a:rPr>
              <a:t>The following fields play a role in IP fragmentation</a:t>
            </a:r>
          </a:p>
          <a:p>
            <a:pPr>
              <a:tabLst>
                <a:tab pos="914400" algn="l"/>
                <a:tab pos="1828800" algn="l"/>
                <a:tab pos="5661025" algn="l"/>
              </a:tabLst>
            </a:pPr>
            <a:r>
              <a:rPr lang="en-US" altLang="en-US" dirty="0">
                <a:solidFill>
                  <a:schemeClr val="accent1"/>
                </a:solidFill>
                <a:ea typeface="ＭＳ Ｐゴシック" panose="020B0600070205080204" pitchFamily="34" charset="-128"/>
              </a:rPr>
              <a:t>Identification</a:t>
            </a:r>
          </a:p>
          <a:p>
            <a:pPr>
              <a:tabLst>
                <a:tab pos="914400" algn="l"/>
                <a:tab pos="1828800" algn="l"/>
                <a:tab pos="5661025" algn="l"/>
              </a:tabLst>
            </a:pPr>
            <a:r>
              <a:rPr lang="en-US" altLang="en-US" dirty="0">
                <a:solidFill>
                  <a:schemeClr val="accent1"/>
                </a:solidFill>
                <a:ea typeface="ＭＳ Ｐゴシック" panose="020B0600070205080204" pitchFamily="34" charset="-128"/>
              </a:rPr>
              <a:t>Flags (3  bits</a:t>
            </a:r>
            <a:r>
              <a:rPr lang="en-US" altLang="en-US" sz="3600" dirty="0">
                <a:solidFill>
                  <a:schemeClr val="accent1"/>
                </a:solidFill>
                <a:ea typeface="ＭＳ Ｐゴシック" panose="020B0600070205080204" pitchFamily="34" charset="-128"/>
              </a:rPr>
              <a:t>)</a:t>
            </a:r>
            <a:r>
              <a:rPr lang="en-US" altLang="en-US" sz="2900" dirty="0">
                <a:solidFill>
                  <a:schemeClr val="accent1"/>
                </a:solidFill>
                <a:ea typeface="ＭＳ Ｐゴシック" panose="020B0600070205080204" pitchFamily="34" charset="-128"/>
              </a:rPr>
              <a:t>:</a:t>
            </a:r>
            <a:r>
              <a:rPr lang="en-US" altLang="en-US" sz="3600" dirty="0">
                <a:solidFill>
                  <a:schemeClr val="accent1"/>
                </a:solidFill>
                <a:ea typeface="ＭＳ Ｐゴシック" panose="020B0600070205080204" pitchFamily="34" charset="-128"/>
              </a:rPr>
              <a:t> </a:t>
            </a:r>
            <a:r>
              <a:rPr lang="en-US" altLang="en-US" sz="2600" dirty="0">
                <a:ea typeface="ＭＳ Ｐゴシック" panose="020B0600070205080204" pitchFamily="34" charset="-128"/>
              </a:rPr>
              <a:t>First bit always set to 0, DF bit (Do not fragment), MF bit (More fragments) </a:t>
            </a:r>
            <a:endParaRPr lang="en-US" altLang="en-US" sz="2000" dirty="0">
              <a:ea typeface="ＭＳ Ｐゴシック" panose="020B0600070205080204" pitchFamily="34" charset="-128"/>
            </a:endParaRPr>
          </a:p>
          <a:p>
            <a:pPr>
              <a:tabLst>
                <a:tab pos="914400" algn="l"/>
                <a:tab pos="1828800" algn="l"/>
                <a:tab pos="5661025" algn="l"/>
              </a:tabLst>
            </a:pPr>
            <a:r>
              <a:rPr lang="en-US" altLang="en-US" dirty="0">
                <a:solidFill>
                  <a:schemeClr val="accent1"/>
                </a:solidFill>
                <a:ea typeface="ＭＳ Ｐゴシック" panose="020B0600070205080204" pitchFamily="34" charset="-128"/>
              </a:rPr>
              <a:t>Fragment offset</a:t>
            </a:r>
            <a:endParaRPr lang="en-US" altLang="en-US" dirty="0">
              <a:ea typeface="ＭＳ Ｐゴシック" panose="020B0600070205080204" pitchFamily="34" charset="-128"/>
            </a:endParaRPr>
          </a:p>
        </p:txBody>
      </p:sp>
      <p:sp>
        <p:nvSpPr>
          <p:cNvPr id="23555" name="Rectangle 3">
            <a:extLst>
              <a:ext uri="{FF2B5EF4-FFF2-40B4-BE49-F238E27FC236}">
                <a16:creationId xmlns:a16="http://schemas.microsoft.com/office/drawing/2014/main" id="{E54C6D22-0AED-5949-969F-9DC456FC3C5D}"/>
              </a:ext>
            </a:extLst>
          </p:cNvPr>
          <p:cNvSpPr>
            <a:spLocks noGrp="1" noChangeArrowheads="1"/>
          </p:cNvSpPr>
          <p:nvPr>
            <p:ph type="title"/>
          </p:nvPr>
        </p:nvSpPr>
        <p:spPr/>
        <p:txBody>
          <a:bodyPr/>
          <a:lstStyle/>
          <a:p>
            <a:r>
              <a:rPr lang="en-US" altLang="en-US" dirty="0">
                <a:ea typeface="ＭＳ Ｐゴシック" panose="020B0600070205080204" pitchFamily="34" charset="-128"/>
              </a:rPr>
              <a:t>IPv4 header format</a:t>
            </a:r>
          </a:p>
        </p:txBody>
      </p:sp>
      <p:sp>
        <p:nvSpPr>
          <p:cNvPr id="23556" name="Rectangle 1031">
            <a:extLst>
              <a:ext uri="{FF2B5EF4-FFF2-40B4-BE49-F238E27FC236}">
                <a16:creationId xmlns:a16="http://schemas.microsoft.com/office/drawing/2014/main" id="{F53BE9F0-01A6-E749-B791-0035FF93C5EC}"/>
              </a:ext>
            </a:extLst>
          </p:cNvPr>
          <p:cNvSpPr>
            <a:spLocks noChangeArrowheads="1"/>
          </p:cNvSpPr>
          <p:nvPr/>
        </p:nvSpPr>
        <p:spPr bwMode="auto">
          <a:xfrm>
            <a:off x="1524001" y="182180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 name="Rectangle 3">
            <a:extLst>
              <a:ext uri="{FF2B5EF4-FFF2-40B4-BE49-F238E27FC236}">
                <a16:creationId xmlns:a16="http://schemas.microsoft.com/office/drawing/2014/main" id="{12DF7088-0D9A-A845-B3C0-7A918726273A}"/>
              </a:ext>
            </a:extLst>
          </p:cNvPr>
          <p:cNvSpPr/>
          <p:nvPr/>
        </p:nvSpPr>
        <p:spPr>
          <a:xfrm>
            <a:off x="2387106" y="2228485"/>
            <a:ext cx="5912831" cy="479547"/>
          </a:xfrm>
          <a:prstGeom prst="rect">
            <a:avLst/>
          </a:prstGeom>
          <a:noFill/>
          <a:ln>
            <a:solidFill>
              <a:srgbClr val="FFFF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80BD964F-D1A8-A443-A2D2-A7E84BC33394}"/>
              </a:ext>
            </a:extLst>
          </p:cNvPr>
          <p:cNvSpPr>
            <a:spLocks noGrp="1"/>
          </p:cNvSpPr>
          <p:nvPr>
            <p:ph type="sldNum" sz="quarter" idx="12"/>
          </p:nvPr>
        </p:nvSpPr>
        <p:spPr/>
        <p:txBody>
          <a:bodyPr/>
          <a:lstStyle/>
          <a:p>
            <a:fld id="{6DDFBD2C-A080-5A4B-B075-F8D248F9258F}" type="slidenum">
              <a:rPr lang="en-US" smtClean="0"/>
              <a:t>14</a:t>
            </a:fld>
            <a:endParaRPr lang="en-US"/>
          </a:p>
        </p:txBody>
      </p:sp>
    </p:spTree>
    <p:extLst>
      <p:ext uri="{BB962C8B-B14F-4D97-AF65-F5344CB8AC3E}">
        <p14:creationId xmlns:p14="http://schemas.microsoft.com/office/powerpoint/2010/main" val="3503464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1030">
            <a:extLst>
              <a:ext uri="{FF2B5EF4-FFF2-40B4-BE49-F238E27FC236}">
                <a16:creationId xmlns:a16="http://schemas.microsoft.com/office/drawing/2014/main" id="{E9353776-B000-BA4B-88D8-35EDF7B6F186}"/>
              </a:ext>
            </a:extLst>
          </p:cNvPr>
          <p:cNvGraphicFramePr>
            <a:graphicFrameLocks noChangeAspect="1"/>
          </p:cNvGraphicFramePr>
          <p:nvPr>
            <p:extLst/>
          </p:nvPr>
        </p:nvGraphicFramePr>
        <p:xfrm>
          <a:off x="1951331" y="1551459"/>
          <a:ext cx="6785342" cy="3425755"/>
        </p:xfrm>
        <a:graphic>
          <a:graphicData uri="http://schemas.openxmlformats.org/presentationml/2006/ole">
            <mc:AlternateContent xmlns:mc="http://schemas.openxmlformats.org/markup-compatibility/2006">
              <mc:Choice xmlns:v="urn:schemas-microsoft-com:vml" Requires="v">
                <p:oleObj spid="_x0000_s9217" name="Visio" r:id="rId4" imgW="7730088" imgH="3911220" progId="Visio.Drawing.11">
                  <p:embed/>
                </p:oleObj>
              </mc:Choice>
              <mc:Fallback>
                <p:oleObj name="Visio" r:id="rId4" imgW="7730088" imgH="3911220" progId="Visio.Drawing.11">
                  <p:embed/>
                  <p:pic>
                    <p:nvPicPr>
                      <p:cNvPr id="9" name="Object 1030">
                        <a:extLst>
                          <a:ext uri="{FF2B5EF4-FFF2-40B4-BE49-F238E27FC236}">
                            <a16:creationId xmlns:a16="http://schemas.microsoft.com/office/drawing/2014/main" id="{E9353776-B000-BA4B-88D8-35EDF7B6F186}"/>
                          </a:ext>
                        </a:extLst>
                      </p:cNvPr>
                      <p:cNvPicPr>
                        <a:picLocks noChangeAspect="1" noChangeArrowheads="1"/>
                      </p:cNvPicPr>
                      <p:nvPr/>
                    </p:nvPicPr>
                    <p:blipFill>
                      <a:blip r:embed="rId5"/>
                      <a:srcRect/>
                      <a:stretch>
                        <a:fillRect/>
                      </a:stretch>
                    </p:blipFill>
                    <p:spPr bwMode="auto">
                      <a:xfrm>
                        <a:off x="1951331" y="1551459"/>
                        <a:ext cx="6785342" cy="3425755"/>
                      </a:xfrm>
                      <a:prstGeom prst="rect">
                        <a:avLst/>
                      </a:prstGeom>
                      <a:noFill/>
                      <a:ln>
                        <a:noFill/>
                      </a:ln>
                      <a:extLst/>
                    </p:spPr>
                  </p:pic>
                </p:oleObj>
              </mc:Fallback>
            </mc:AlternateContent>
          </a:graphicData>
        </a:graphic>
      </p:graphicFrame>
      <p:sp>
        <p:nvSpPr>
          <p:cNvPr id="23554" name="Rectangle 2">
            <a:extLst>
              <a:ext uri="{FF2B5EF4-FFF2-40B4-BE49-F238E27FC236}">
                <a16:creationId xmlns:a16="http://schemas.microsoft.com/office/drawing/2014/main" id="{C130B8CE-A711-C145-91F0-BA1757E1AC1A}"/>
              </a:ext>
            </a:extLst>
          </p:cNvPr>
          <p:cNvSpPr>
            <a:spLocks noGrp="1" noChangeArrowheads="1"/>
          </p:cNvSpPr>
          <p:nvPr>
            <p:ph type="body" idx="1"/>
          </p:nvPr>
        </p:nvSpPr>
        <p:spPr>
          <a:xfrm>
            <a:off x="1066800" y="5153025"/>
            <a:ext cx="5744307" cy="1505683"/>
          </a:xfrm>
        </p:spPr>
        <p:txBody>
          <a:bodyPr>
            <a:normAutofit fontScale="85000" lnSpcReduction="10000"/>
          </a:bodyPr>
          <a:lstStyle/>
          <a:p>
            <a:pPr marL="0" indent="0">
              <a:buNone/>
              <a:tabLst>
                <a:tab pos="914400" algn="l"/>
                <a:tab pos="1828800" algn="l"/>
                <a:tab pos="5661025" algn="l"/>
              </a:tabLst>
            </a:pPr>
            <a:r>
              <a:rPr lang="en-US" altLang="en-US" dirty="0">
                <a:solidFill>
                  <a:schemeClr val="accent1"/>
                </a:solidFill>
                <a:ea typeface="ＭＳ Ｐゴシック" panose="020B0600070205080204" pitchFamily="34" charset="-128"/>
              </a:rPr>
              <a:t>Time To Live (TTL)</a:t>
            </a:r>
          </a:p>
          <a:p>
            <a:pPr lvl="1">
              <a:tabLst>
                <a:tab pos="914400" algn="l"/>
                <a:tab pos="1828800" algn="l"/>
                <a:tab pos="5661025" algn="l"/>
              </a:tabLst>
            </a:pPr>
            <a:r>
              <a:rPr lang="en-US" altLang="en-US" dirty="0">
                <a:ea typeface="ＭＳ Ｐゴシック" panose="020B0600070205080204" pitchFamily="34" charset="-128"/>
              </a:rPr>
              <a:t>Specifies longest paths before datagram is dropped</a:t>
            </a:r>
          </a:p>
          <a:p>
            <a:pPr lvl="1">
              <a:tabLst>
                <a:tab pos="914400" algn="l"/>
                <a:tab pos="1828800" algn="l"/>
                <a:tab pos="5661025" algn="l"/>
              </a:tabLst>
            </a:pPr>
            <a:r>
              <a:rPr lang="en-US" altLang="en-US" dirty="0">
                <a:ea typeface="ＭＳ Ｐゴシック" panose="020B0600070205080204" pitchFamily="34" charset="-128"/>
              </a:rPr>
              <a:t>Role of TTL field: Ensure that packet is eventually dropped when a routing loop occurs</a:t>
            </a:r>
          </a:p>
          <a:p>
            <a:pPr marL="457200" lvl="1" indent="0">
              <a:buNone/>
              <a:tabLst>
                <a:tab pos="914400" algn="l"/>
                <a:tab pos="1828800" algn="l"/>
                <a:tab pos="5661025" algn="l"/>
              </a:tabLst>
            </a:pPr>
            <a:endParaRPr lang="en-US" altLang="en-US" dirty="0">
              <a:ea typeface="ＭＳ Ｐゴシック" panose="020B0600070205080204" pitchFamily="34" charset="-128"/>
            </a:endParaRPr>
          </a:p>
        </p:txBody>
      </p:sp>
      <p:sp>
        <p:nvSpPr>
          <p:cNvPr id="23555" name="Rectangle 3">
            <a:extLst>
              <a:ext uri="{FF2B5EF4-FFF2-40B4-BE49-F238E27FC236}">
                <a16:creationId xmlns:a16="http://schemas.microsoft.com/office/drawing/2014/main" id="{E54C6D22-0AED-5949-969F-9DC456FC3C5D}"/>
              </a:ext>
            </a:extLst>
          </p:cNvPr>
          <p:cNvSpPr>
            <a:spLocks noGrp="1" noChangeArrowheads="1"/>
          </p:cNvSpPr>
          <p:nvPr>
            <p:ph type="title"/>
          </p:nvPr>
        </p:nvSpPr>
        <p:spPr/>
        <p:txBody>
          <a:bodyPr/>
          <a:lstStyle/>
          <a:p>
            <a:r>
              <a:rPr lang="en-US" altLang="en-US" dirty="0">
                <a:ea typeface="ＭＳ Ｐゴシック" panose="020B0600070205080204" pitchFamily="34" charset="-128"/>
              </a:rPr>
              <a:t>IPv4 header format</a:t>
            </a:r>
          </a:p>
        </p:txBody>
      </p:sp>
      <p:sp>
        <p:nvSpPr>
          <p:cNvPr id="23556" name="Rectangle 1031">
            <a:extLst>
              <a:ext uri="{FF2B5EF4-FFF2-40B4-BE49-F238E27FC236}">
                <a16:creationId xmlns:a16="http://schemas.microsoft.com/office/drawing/2014/main" id="{F53BE9F0-01A6-E749-B791-0035FF93C5EC}"/>
              </a:ext>
            </a:extLst>
          </p:cNvPr>
          <p:cNvSpPr>
            <a:spLocks noChangeArrowheads="1"/>
          </p:cNvSpPr>
          <p:nvPr/>
        </p:nvSpPr>
        <p:spPr bwMode="auto">
          <a:xfrm>
            <a:off x="1524001" y="182180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 name="Rectangle 3">
            <a:extLst>
              <a:ext uri="{FF2B5EF4-FFF2-40B4-BE49-F238E27FC236}">
                <a16:creationId xmlns:a16="http://schemas.microsoft.com/office/drawing/2014/main" id="{12DF7088-0D9A-A845-B3C0-7A918726273A}"/>
              </a:ext>
            </a:extLst>
          </p:cNvPr>
          <p:cNvSpPr/>
          <p:nvPr/>
        </p:nvSpPr>
        <p:spPr>
          <a:xfrm>
            <a:off x="2398830" y="2580177"/>
            <a:ext cx="1551847" cy="479547"/>
          </a:xfrm>
          <a:prstGeom prst="rect">
            <a:avLst/>
          </a:prstGeom>
          <a:noFill/>
          <a:ln>
            <a:solidFill>
              <a:srgbClr val="FFFF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
            <a:extLst>
              <a:ext uri="{FF2B5EF4-FFF2-40B4-BE49-F238E27FC236}">
                <a16:creationId xmlns:a16="http://schemas.microsoft.com/office/drawing/2014/main" id="{741A48F2-DF9F-FD4B-91BF-E862176EC8B4}"/>
              </a:ext>
            </a:extLst>
          </p:cNvPr>
          <p:cNvSpPr txBox="1">
            <a:spLocks noChangeArrowheads="1"/>
          </p:cNvSpPr>
          <p:nvPr/>
        </p:nvSpPr>
        <p:spPr>
          <a:xfrm>
            <a:off x="7162800" y="5446102"/>
            <a:ext cx="4009293" cy="1505683"/>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674688">
              <a:buFont typeface="Arial" panose="020B0604020202020204" pitchFamily="34" charset="0"/>
              <a:buNone/>
              <a:tabLst>
                <a:tab pos="914400" algn="l"/>
                <a:tab pos="1828800" algn="l"/>
                <a:tab pos="5661025" algn="l"/>
              </a:tabLst>
            </a:pPr>
            <a:r>
              <a:rPr lang="en-US" altLang="en-US" dirty="0">
                <a:ea typeface="ＭＳ Ｐゴシック" panose="020B0600070205080204" pitchFamily="34" charset="-128"/>
              </a:rPr>
              <a:t>Used as follows:</a:t>
            </a:r>
          </a:p>
          <a:p>
            <a:pPr marL="266700" lvl="1" indent="-174625">
              <a:tabLst>
                <a:tab pos="914400" algn="l"/>
                <a:tab pos="1828800" algn="l"/>
                <a:tab pos="5661025" algn="l"/>
              </a:tabLst>
            </a:pPr>
            <a:r>
              <a:rPr lang="en-US" altLang="en-US" dirty="0">
                <a:ea typeface="ＭＳ Ｐゴシック" panose="020B0600070205080204" pitchFamily="34" charset="-128"/>
              </a:rPr>
              <a:t>Source sets the initial value (e.g., 64)</a:t>
            </a:r>
          </a:p>
          <a:p>
            <a:pPr marL="266700" lvl="1" indent="-174625">
              <a:tabLst>
                <a:tab pos="914400" algn="l"/>
                <a:tab pos="1828800" algn="l"/>
                <a:tab pos="5661025" algn="l"/>
              </a:tabLst>
            </a:pPr>
            <a:r>
              <a:rPr lang="en-US" altLang="en-US" dirty="0">
                <a:ea typeface="ＭＳ Ｐゴシック" panose="020B0600070205080204" pitchFamily="34" charset="-128"/>
              </a:rPr>
              <a:t>Each router decrements the value by 1</a:t>
            </a:r>
          </a:p>
          <a:p>
            <a:pPr marL="266700" lvl="1" indent="-174625">
              <a:tabLst>
                <a:tab pos="914400" algn="l"/>
                <a:tab pos="1828800" algn="l"/>
                <a:tab pos="5661025" algn="l"/>
              </a:tabLst>
            </a:pPr>
            <a:r>
              <a:rPr lang="en-US" altLang="en-US" dirty="0">
                <a:ea typeface="ＭＳ Ｐゴシック" panose="020B0600070205080204" pitchFamily="34" charset="-128"/>
              </a:rPr>
              <a:t>When the value reaches 0, the datagram is dropped</a:t>
            </a:r>
          </a:p>
        </p:txBody>
      </p:sp>
      <p:sp>
        <p:nvSpPr>
          <p:cNvPr id="3" name="Slide Number Placeholder 2">
            <a:extLst>
              <a:ext uri="{FF2B5EF4-FFF2-40B4-BE49-F238E27FC236}">
                <a16:creationId xmlns:a16="http://schemas.microsoft.com/office/drawing/2014/main" id="{5AFB2FA1-39D4-714D-9D2B-5C9D14584B07}"/>
              </a:ext>
            </a:extLst>
          </p:cNvPr>
          <p:cNvSpPr>
            <a:spLocks noGrp="1"/>
          </p:cNvSpPr>
          <p:nvPr>
            <p:ph type="sldNum" sz="quarter" idx="12"/>
          </p:nvPr>
        </p:nvSpPr>
        <p:spPr/>
        <p:txBody>
          <a:bodyPr/>
          <a:lstStyle/>
          <a:p>
            <a:fld id="{6DDFBD2C-A080-5A4B-B075-F8D248F9258F}" type="slidenum">
              <a:rPr lang="en-US" smtClean="0"/>
              <a:t>15</a:t>
            </a:fld>
            <a:endParaRPr lang="en-US"/>
          </a:p>
        </p:txBody>
      </p:sp>
    </p:spTree>
    <p:extLst>
      <p:ext uri="{BB962C8B-B14F-4D97-AF65-F5344CB8AC3E}">
        <p14:creationId xmlns:p14="http://schemas.microsoft.com/office/powerpoint/2010/main" val="3641309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1030">
            <a:extLst>
              <a:ext uri="{FF2B5EF4-FFF2-40B4-BE49-F238E27FC236}">
                <a16:creationId xmlns:a16="http://schemas.microsoft.com/office/drawing/2014/main" id="{E9353776-B000-BA4B-88D8-35EDF7B6F186}"/>
              </a:ext>
            </a:extLst>
          </p:cNvPr>
          <p:cNvGraphicFramePr>
            <a:graphicFrameLocks noChangeAspect="1"/>
          </p:cNvGraphicFramePr>
          <p:nvPr>
            <p:extLst/>
          </p:nvPr>
        </p:nvGraphicFramePr>
        <p:xfrm>
          <a:off x="1951331" y="1551459"/>
          <a:ext cx="6785342" cy="3425755"/>
        </p:xfrm>
        <a:graphic>
          <a:graphicData uri="http://schemas.openxmlformats.org/presentationml/2006/ole">
            <mc:AlternateContent xmlns:mc="http://schemas.openxmlformats.org/markup-compatibility/2006">
              <mc:Choice xmlns:v="urn:schemas-microsoft-com:vml" Requires="v">
                <p:oleObj spid="_x0000_s10241" name="Visio" r:id="rId4" imgW="7730088" imgH="3911220" progId="Visio.Drawing.11">
                  <p:embed/>
                </p:oleObj>
              </mc:Choice>
              <mc:Fallback>
                <p:oleObj name="Visio" r:id="rId4" imgW="7730088" imgH="3911220" progId="Visio.Drawing.11">
                  <p:embed/>
                  <p:pic>
                    <p:nvPicPr>
                      <p:cNvPr id="9" name="Object 1030">
                        <a:extLst>
                          <a:ext uri="{FF2B5EF4-FFF2-40B4-BE49-F238E27FC236}">
                            <a16:creationId xmlns:a16="http://schemas.microsoft.com/office/drawing/2014/main" id="{E9353776-B000-BA4B-88D8-35EDF7B6F186}"/>
                          </a:ext>
                        </a:extLst>
                      </p:cNvPr>
                      <p:cNvPicPr>
                        <a:picLocks noChangeAspect="1" noChangeArrowheads="1"/>
                      </p:cNvPicPr>
                      <p:nvPr/>
                    </p:nvPicPr>
                    <p:blipFill>
                      <a:blip r:embed="rId5"/>
                      <a:srcRect/>
                      <a:stretch>
                        <a:fillRect/>
                      </a:stretch>
                    </p:blipFill>
                    <p:spPr bwMode="auto">
                      <a:xfrm>
                        <a:off x="1951331" y="1551459"/>
                        <a:ext cx="6785342" cy="3425755"/>
                      </a:xfrm>
                      <a:prstGeom prst="rect">
                        <a:avLst/>
                      </a:prstGeom>
                      <a:noFill/>
                      <a:ln>
                        <a:noFill/>
                      </a:ln>
                      <a:extLst/>
                    </p:spPr>
                  </p:pic>
                </p:oleObj>
              </mc:Fallback>
            </mc:AlternateContent>
          </a:graphicData>
        </a:graphic>
      </p:graphicFrame>
      <p:sp>
        <p:nvSpPr>
          <p:cNvPr id="23554" name="Rectangle 2">
            <a:extLst>
              <a:ext uri="{FF2B5EF4-FFF2-40B4-BE49-F238E27FC236}">
                <a16:creationId xmlns:a16="http://schemas.microsoft.com/office/drawing/2014/main" id="{C130B8CE-A711-C145-91F0-BA1757E1AC1A}"/>
              </a:ext>
            </a:extLst>
          </p:cNvPr>
          <p:cNvSpPr>
            <a:spLocks noGrp="1" noChangeArrowheads="1"/>
          </p:cNvSpPr>
          <p:nvPr>
            <p:ph type="body" idx="1"/>
          </p:nvPr>
        </p:nvSpPr>
        <p:spPr>
          <a:xfrm>
            <a:off x="1066800" y="5153025"/>
            <a:ext cx="5744307" cy="1505683"/>
          </a:xfrm>
        </p:spPr>
        <p:txBody>
          <a:bodyPr>
            <a:normAutofit/>
          </a:bodyPr>
          <a:lstStyle/>
          <a:p>
            <a:pPr marL="0" indent="0">
              <a:buNone/>
              <a:tabLst>
                <a:tab pos="5661025" algn="l"/>
              </a:tabLst>
            </a:pPr>
            <a:r>
              <a:rPr lang="en-US" altLang="en-US" sz="2400" dirty="0">
                <a:solidFill>
                  <a:schemeClr val="accent1"/>
                </a:solidFill>
                <a:ea typeface="ＭＳ Ｐゴシック" panose="020B0600070205080204" pitchFamily="34" charset="-128"/>
              </a:rPr>
              <a:t>Protocol: </a:t>
            </a:r>
          </a:p>
          <a:p>
            <a:pPr marL="360363" lvl="2" indent="-174625">
              <a:tabLst>
                <a:tab pos="255588" algn="l"/>
                <a:tab pos="1828800" algn="l"/>
                <a:tab pos="5661025" algn="l"/>
              </a:tabLst>
            </a:pPr>
            <a:r>
              <a:rPr lang="en-US" altLang="en-US" dirty="0">
                <a:ea typeface="ＭＳ Ｐゴシック" panose="020B0600070205080204" pitchFamily="34" charset="-128"/>
              </a:rPr>
              <a:t>Specifies the higher-layer protocol</a:t>
            </a:r>
          </a:p>
          <a:p>
            <a:pPr marL="360363" lvl="2" indent="-174625">
              <a:tabLst>
                <a:tab pos="255588" algn="l"/>
                <a:tab pos="1828800" algn="l"/>
                <a:tab pos="5661025" algn="l"/>
              </a:tabLst>
            </a:pPr>
            <a:r>
              <a:rPr lang="en-US" altLang="en-US" dirty="0">
                <a:ea typeface="ＭＳ Ｐゴシック" panose="020B0600070205080204" pitchFamily="34" charset="-128"/>
              </a:rPr>
              <a:t>Used for demultiplexing to higher layers</a:t>
            </a:r>
          </a:p>
          <a:p>
            <a:pPr marL="457200" lvl="1" indent="0">
              <a:buNone/>
              <a:tabLst>
                <a:tab pos="914400" algn="l"/>
                <a:tab pos="1828800" algn="l"/>
                <a:tab pos="5661025" algn="l"/>
              </a:tabLst>
            </a:pPr>
            <a:endParaRPr lang="en-US" altLang="en-US" dirty="0">
              <a:ea typeface="ＭＳ Ｐゴシック" panose="020B0600070205080204" pitchFamily="34" charset="-128"/>
            </a:endParaRPr>
          </a:p>
        </p:txBody>
      </p:sp>
      <p:sp>
        <p:nvSpPr>
          <p:cNvPr id="23555" name="Rectangle 3">
            <a:extLst>
              <a:ext uri="{FF2B5EF4-FFF2-40B4-BE49-F238E27FC236}">
                <a16:creationId xmlns:a16="http://schemas.microsoft.com/office/drawing/2014/main" id="{E54C6D22-0AED-5949-969F-9DC456FC3C5D}"/>
              </a:ext>
            </a:extLst>
          </p:cNvPr>
          <p:cNvSpPr>
            <a:spLocks noGrp="1" noChangeArrowheads="1"/>
          </p:cNvSpPr>
          <p:nvPr>
            <p:ph type="title"/>
          </p:nvPr>
        </p:nvSpPr>
        <p:spPr/>
        <p:txBody>
          <a:bodyPr/>
          <a:lstStyle/>
          <a:p>
            <a:r>
              <a:rPr lang="en-US" altLang="en-US" dirty="0">
                <a:ea typeface="ＭＳ Ｐゴシック" panose="020B0600070205080204" pitchFamily="34" charset="-128"/>
              </a:rPr>
              <a:t>IPv4 header format</a:t>
            </a:r>
          </a:p>
        </p:txBody>
      </p:sp>
      <p:sp>
        <p:nvSpPr>
          <p:cNvPr id="23556" name="Rectangle 1031">
            <a:extLst>
              <a:ext uri="{FF2B5EF4-FFF2-40B4-BE49-F238E27FC236}">
                <a16:creationId xmlns:a16="http://schemas.microsoft.com/office/drawing/2014/main" id="{F53BE9F0-01A6-E749-B791-0035FF93C5EC}"/>
              </a:ext>
            </a:extLst>
          </p:cNvPr>
          <p:cNvSpPr>
            <a:spLocks noChangeArrowheads="1"/>
          </p:cNvSpPr>
          <p:nvPr/>
        </p:nvSpPr>
        <p:spPr bwMode="auto">
          <a:xfrm>
            <a:off x="1524001" y="182180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 name="Rectangle 3">
            <a:extLst>
              <a:ext uri="{FF2B5EF4-FFF2-40B4-BE49-F238E27FC236}">
                <a16:creationId xmlns:a16="http://schemas.microsoft.com/office/drawing/2014/main" id="{12DF7088-0D9A-A845-B3C0-7A918726273A}"/>
              </a:ext>
            </a:extLst>
          </p:cNvPr>
          <p:cNvSpPr/>
          <p:nvPr/>
        </p:nvSpPr>
        <p:spPr>
          <a:xfrm>
            <a:off x="3852492" y="2591900"/>
            <a:ext cx="1551847" cy="479547"/>
          </a:xfrm>
          <a:prstGeom prst="rect">
            <a:avLst/>
          </a:prstGeom>
          <a:noFill/>
          <a:ln>
            <a:solidFill>
              <a:srgbClr val="FFFF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Object 6">
            <a:extLst>
              <a:ext uri="{FF2B5EF4-FFF2-40B4-BE49-F238E27FC236}">
                <a16:creationId xmlns:a16="http://schemas.microsoft.com/office/drawing/2014/main" id="{67E99BCF-7B25-A542-80A0-63BDB9EA4FCA}"/>
              </a:ext>
            </a:extLst>
          </p:cNvPr>
          <p:cNvGraphicFramePr>
            <a:graphicFrameLocks noChangeAspect="1"/>
          </p:cNvGraphicFramePr>
          <p:nvPr>
            <p:extLst>
              <p:ext uri="{D42A27DB-BD31-4B8C-83A1-F6EECF244321}">
                <p14:modId xmlns:p14="http://schemas.microsoft.com/office/powerpoint/2010/main" val="3472282600"/>
              </p:ext>
            </p:extLst>
          </p:nvPr>
        </p:nvGraphicFramePr>
        <p:xfrm>
          <a:off x="7192108" y="4029075"/>
          <a:ext cx="5791200" cy="2828925"/>
        </p:xfrm>
        <a:graphic>
          <a:graphicData uri="http://schemas.openxmlformats.org/presentationml/2006/ole">
            <mc:AlternateContent xmlns:mc="http://schemas.openxmlformats.org/markup-compatibility/2006">
              <mc:Choice xmlns:v="urn:schemas-microsoft-com:vml" Requires="v">
                <p:oleObj spid="_x0000_s10242" name="Visio" r:id="rId6" imgW="7226300" imgH="3492500" progId="Visio.Drawing.6">
                  <p:embed/>
                </p:oleObj>
              </mc:Choice>
              <mc:Fallback>
                <p:oleObj name="Visio" r:id="rId6" imgW="7226300" imgH="3492500" progId="Visio.Drawing.6">
                  <p:embed/>
                  <p:pic>
                    <p:nvPicPr>
                      <p:cNvPr id="10" name="Object 6">
                        <a:extLst>
                          <a:ext uri="{FF2B5EF4-FFF2-40B4-BE49-F238E27FC236}">
                            <a16:creationId xmlns:a16="http://schemas.microsoft.com/office/drawing/2014/main" id="{67E99BCF-7B25-A542-80A0-63BDB9EA4FC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92108" y="4029075"/>
                        <a:ext cx="5791200"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 name="Slide Number Placeholder 2">
            <a:extLst>
              <a:ext uri="{FF2B5EF4-FFF2-40B4-BE49-F238E27FC236}">
                <a16:creationId xmlns:a16="http://schemas.microsoft.com/office/drawing/2014/main" id="{624C823A-626B-9E41-870D-F1729071CF31}"/>
              </a:ext>
            </a:extLst>
          </p:cNvPr>
          <p:cNvSpPr>
            <a:spLocks noGrp="1"/>
          </p:cNvSpPr>
          <p:nvPr>
            <p:ph type="sldNum" sz="quarter" idx="12"/>
          </p:nvPr>
        </p:nvSpPr>
        <p:spPr/>
        <p:txBody>
          <a:bodyPr/>
          <a:lstStyle/>
          <a:p>
            <a:fld id="{6DDFBD2C-A080-5A4B-B075-F8D248F9258F}" type="slidenum">
              <a:rPr lang="en-US" smtClean="0"/>
              <a:t>16</a:t>
            </a:fld>
            <a:endParaRPr lang="en-US"/>
          </a:p>
        </p:txBody>
      </p:sp>
    </p:spTree>
    <p:extLst>
      <p:ext uri="{BB962C8B-B14F-4D97-AF65-F5344CB8AC3E}">
        <p14:creationId xmlns:p14="http://schemas.microsoft.com/office/powerpoint/2010/main" val="3148774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1030">
            <a:extLst>
              <a:ext uri="{FF2B5EF4-FFF2-40B4-BE49-F238E27FC236}">
                <a16:creationId xmlns:a16="http://schemas.microsoft.com/office/drawing/2014/main" id="{E9353776-B000-BA4B-88D8-35EDF7B6F186}"/>
              </a:ext>
            </a:extLst>
          </p:cNvPr>
          <p:cNvGraphicFramePr>
            <a:graphicFrameLocks noChangeAspect="1"/>
          </p:cNvGraphicFramePr>
          <p:nvPr>
            <p:extLst/>
          </p:nvPr>
        </p:nvGraphicFramePr>
        <p:xfrm>
          <a:off x="1951331" y="1551459"/>
          <a:ext cx="6785342" cy="3425755"/>
        </p:xfrm>
        <a:graphic>
          <a:graphicData uri="http://schemas.openxmlformats.org/presentationml/2006/ole">
            <mc:AlternateContent xmlns:mc="http://schemas.openxmlformats.org/markup-compatibility/2006">
              <mc:Choice xmlns:v="urn:schemas-microsoft-com:vml" Requires="v">
                <p:oleObj spid="_x0000_s11265" name="Visio" r:id="rId4" imgW="7730088" imgH="3911220" progId="Visio.Drawing.11">
                  <p:embed/>
                </p:oleObj>
              </mc:Choice>
              <mc:Fallback>
                <p:oleObj name="Visio" r:id="rId4" imgW="7730088" imgH="3911220" progId="Visio.Drawing.11">
                  <p:embed/>
                  <p:pic>
                    <p:nvPicPr>
                      <p:cNvPr id="9" name="Object 1030">
                        <a:extLst>
                          <a:ext uri="{FF2B5EF4-FFF2-40B4-BE49-F238E27FC236}">
                            <a16:creationId xmlns:a16="http://schemas.microsoft.com/office/drawing/2014/main" id="{E9353776-B000-BA4B-88D8-35EDF7B6F186}"/>
                          </a:ext>
                        </a:extLst>
                      </p:cNvPr>
                      <p:cNvPicPr>
                        <a:picLocks noChangeAspect="1" noChangeArrowheads="1"/>
                      </p:cNvPicPr>
                      <p:nvPr/>
                    </p:nvPicPr>
                    <p:blipFill>
                      <a:blip r:embed="rId5"/>
                      <a:srcRect/>
                      <a:stretch>
                        <a:fillRect/>
                      </a:stretch>
                    </p:blipFill>
                    <p:spPr bwMode="auto">
                      <a:xfrm>
                        <a:off x="1951331" y="1551459"/>
                        <a:ext cx="6785342" cy="3425755"/>
                      </a:xfrm>
                      <a:prstGeom prst="rect">
                        <a:avLst/>
                      </a:prstGeom>
                      <a:noFill/>
                      <a:ln>
                        <a:noFill/>
                      </a:ln>
                      <a:extLst/>
                    </p:spPr>
                  </p:pic>
                </p:oleObj>
              </mc:Fallback>
            </mc:AlternateContent>
          </a:graphicData>
        </a:graphic>
      </p:graphicFrame>
      <p:sp>
        <p:nvSpPr>
          <p:cNvPr id="23554" name="Rectangle 2">
            <a:extLst>
              <a:ext uri="{FF2B5EF4-FFF2-40B4-BE49-F238E27FC236}">
                <a16:creationId xmlns:a16="http://schemas.microsoft.com/office/drawing/2014/main" id="{C130B8CE-A711-C145-91F0-BA1757E1AC1A}"/>
              </a:ext>
            </a:extLst>
          </p:cNvPr>
          <p:cNvSpPr>
            <a:spLocks noGrp="1" noChangeArrowheads="1"/>
          </p:cNvSpPr>
          <p:nvPr>
            <p:ph type="body" idx="1"/>
          </p:nvPr>
        </p:nvSpPr>
        <p:spPr>
          <a:xfrm>
            <a:off x="1066800" y="5153025"/>
            <a:ext cx="9906000" cy="1505683"/>
          </a:xfrm>
        </p:spPr>
        <p:txBody>
          <a:bodyPr>
            <a:normAutofit/>
          </a:bodyPr>
          <a:lstStyle/>
          <a:p>
            <a:pPr marL="0" indent="0">
              <a:buNone/>
              <a:tabLst>
                <a:tab pos="914400" algn="l"/>
                <a:tab pos="1828800" algn="l"/>
                <a:tab pos="2398713" algn="l"/>
                <a:tab pos="5661025" algn="l"/>
              </a:tabLst>
            </a:pPr>
            <a:r>
              <a:rPr lang="en-US" altLang="en-US" sz="2400" dirty="0">
                <a:solidFill>
                  <a:schemeClr val="accent1"/>
                </a:solidFill>
                <a:ea typeface="ＭＳ Ｐゴシック" panose="020B0600070205080204" pitchFamily="34" charset="-128"/>
              </a:rPr>
              <a:t>Header checksum: 	</a:t>
            </a:r>
            <a:r>
              <a:rPr lang="en-US" altLang="en-US" sz="2400" dirty="0">
                <a:ea typeface="ＭＳ Ｐゴシック" panose="020B0600070205080204" pitchFamily="34" charset="-128"/>
              </a:rPr>
              <a:t>A simple 16-bit long checksum which is computed for the 			header of the datagram</a:t>
            </a:r>
          </a:p>
          <a:p>
            <a:pPr marL="457200" lvl="1" indent="0">
              <a:buNone/>
              <a:tabLst>
                <a:tab pos="914400" algn="l"/>
                <a:tab pos="1828800" algn="l"/>
                <a:tab pos="5661025" algn="l"/>
              </a:tabLst>
            </a:pPr>
            <a:endParaRPr lang="en-US" altLang="en-US" dirty="0">
              <a:ea typeface="ＭＳ Ｐゴシック" panose="020B0600070205080204" pitchFamily="34" charset="-128"/>
            </a:endParaRPr>
          </a:p>
        </p:txBody>
      </p:sp>
      <p:sp>
        <p:nvSpPr>
          <p:cNvPr id="23555" name="Rectangle 3">
            <a:extLst>
              <a:ext uri="{FF2B5EF4-FFF2-40B4-BE49-F238E27FC236}">
                <a16:creationId xmlns:a16="http://schemas.microsoft.com/office/drawing/2014/main" id="{E54C6D22-0AED-5949-969F-9DC456FC3C5D}"/>
              </a:ext>
            </a:extLst>
          </p:cNvPr>
          <p:cNvSpPr>
            <a:spLocks noGrp="1" noChangeArrowheads="1"/>
          </p:cNvSpPr>
          <p:nvPr>
            <p:ph type="title"/>
          </p:nvPr>
        </p:nvSpPr>
        <p:spPr/>
        <p:txBody>
          <a:bodyPr/>
          <a:lstStyle/>
          <a:p>
            <a:r>
              <a:rPr lang="en-US" altLang="en-US" dirty="0">
                <a:ea typeface="ＭＳ Ｐゴシック" panose="020B0600070205080204" pitchFamily="34" charset="-128"/>
              </a:rPr>
              <a:t>IPv4 header format</a:t>
            </a:r>
          </a:p>
        </p:txBody>
      </p:sp>
      <p:sp>
        <p:nvSpPr>
          <p:cNvPr id="23556" name="Rectangle 1031">
            <a:extLst>
              <a:ext uri="{FF2B5EF4-FFF2-40B4-BE49-F238E27FC236}">
                <a16:creationId xmlns:a16="http://schemas.microsoft.com/office/drawing/2014/main" id="{F53BE9F0-01A6-E749-B791-0035FF93C5EC}"/>
              </a:ext>
            </a:extLst>
          </p:cNvPr>
          <p:cNvSpPr>
            <a:spLocks noChangeArrowheads="1"/>
          </p:cNvSpPr>
          <p:nvPr/>
        </p:nvSpPr>
        <p:spPr bwMode="auto">
          <a:xfrm>
            <a:off x="1524001" y="182180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 name="Rectangle 3">
            <a:extLst>
              <a:ext uri="{FF2B5EF4-FFF2-40B4-BE49-F238E27FC236}">
                <a16:creationId xmlns:a16="http://schemas.microsoft.com/office/drawing/2014/main" id="{12DF7088-0D9A-A845-B3C0-7A918726273A}"/>
              </a:ext>
            </a:extLst>
          </p:cNvPr>
          <p:cNvSpPr/>
          <p:nvPr/>
        </p:nvSpPr>
        <p:spPr>
          <a:xfrm>
            <a:off x="5270984" y="2591900"/>
            <a:ext cx="3005508" cy="479547"/>
          </a:xfrm>
          <a:prstGeom prst="rect">
            <a:avLst/>
          </a:prstGeom>
          <a:noFill/>
          <a:ln>
            <a:solidFill>
              <a:srgbClr val="FFFF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220B65F7-1B0C-1B46-8F6A-9C1AEF6BA568}"/>
              </a:ext>
            </a:extLst>
          </p:cNvPr>
          <p:cNvSpPr>
            <a:spLocks noGrp="1"/>
          </p:cNvSpPr>
          <p:nvPr>
            <p:ph type="sldNum" sz="quarter" idx="12"/>
          </p:nvPr>
        </p:nvSpPr>
        <p:spPr/>
        <p:txBody>
          <a:bodyPr/>
          <a:lstStyle/>
          <a:p>
            <a:fld id="{6DDFBD2C-A080-5A4B-B075-F8D248F9258F}" type="slidenum">
              <a:rPr lang="en-US" smtClean="0"/>
              <a:t>17</a:t>
            </a:fld>
            <a:endParaRPr lang="en-US"/>
          </a:p>
        </p:txBody>
      </p:sp>
    </p:spTree>
    <p:extLst>
      <p:ext uri="{BB962C8B-B14F-4D97-AF65-F5344CB8AC3E}">
        <p14:creationId xmlns:p14="http://schemas.microsoft.com/office/powerpoint/2010/main" val="703347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1030">
            <a:extLst>
              <a:ext uri="{FF2B5EF4-FFF2-40B4-BE49-F238E27FC236}">
                <a16:creationId xmlns:a16="http://schemas.microsoft.com/office/drawing/2014/main" id="{E9353776-B000-BA4B-88D8-35EDF7B6F186}"/>
              </a:ext>
            </a:extLst>
          </p:cNvPr>
          <p:cNvGraphicFramePr>
            <a:graphicFrameLocks noChangeAspect="1"/>
          </p:cNvGraphicFramePr>
          <p:nvPr>
            <p:extLst/>
          </p:nvPr>
        </p:nvGraphicFramePr>
        <p:xfrm>
          <a:off x="1951331" y="1551459"/>
          <a:ext cx="6785342" cy="3425755"/>
        </p:xfrm>
        <a:graphic>
          <a:graphicData uri="http://schemas.openxmlformats.org/presentationml/2006/ole">
            <mc:AlternateContent xmlns:mc="http://schemas.openxmlformats.org/markup-compatibility/2006">
              <mc:Choice xmlns:v="urn:schemas-microsoft-com:vml" Requires="v">
                <p:oleObj spid="_x0000_s12289" name="Visio" r:id="rId4" imgW="7730088" imgH="3911220" progId="Visio.Drawing.11">
                  <p:embed/>
                </p:oleObj>
              </mc:Choice>
              <mc:Fallback>
                <p:oleObj name="Visio" r:id="rId4" imgW="7730088" imgH="3911220" progId="Visio.Drawing.11">
                  <p:embed/>
                  <p:pic>
                    <p:nvPicPr>
                      <p:cNvPr id="9" name="Object 1030">
                        <a:extLst>
                          <a:ext uri="{FF2B5EF4-FFF2-40B4-BE49-F238E27FC236}">
                            <a16:creationId xmlns:a16="http://schemas.microsoft.com/office/drawing/2014/main" id="{E9353776-B000-BA4B-88D8-35EDF7B6F186}"/>
                          </a:ext>
                        </a:extLst>
                      </p:cNvPr>
                      <p:cNvPicPr>
                        <a:picLocks noChangeAspect="1" noChangeArrowheads="1"/>
                      </p:cNvPicPr>
                      <p:nvPr/>
                    </p:nvPicPr>
                    <p:blipFill>
                      <a:blip r:embed="rId5"/>
                      <a:srcRect/>
                      <a:stretch>
                        <a:fillRect/>
                      </a:stretch>
                    </p:blipFill>
                    <p:spPr bwMode="auto">
                      <a:xfrm>
                        <a:off x="1951331" y="1551459"/>
                        <a:ext cx="6785342" cy="3425755"/>
                      </a:xfrm>
                      <a:prstGeom prst="rect">
                        <a:avLst/>
                      </a:prstGeom>
                      <a:noFill/>
                      <a:ln>
                        <a:noFill/>
                      </a:ln>
                      <a:extLst/>
                    </p:spPr>
                  </p:pic>
                </p:oleObj>
              </mc:Fallback>
            </mc:AlternateContent>
          </a:graphicData>
        </a:graphic>
      </p:graphicFrame>
      <p:sp>
        <p:nvSpPr>
          <p:cNvPr id="23554" name="Rectangle 2">
            <a:extLst>
              <a:ext uri="{FF2B5EF4-FFF2-40B4-BE49-F238E27FC236}">
                <a16:creationId xmlns:a16="http://schemas.microsoft.com/office/drawing/2014/main" id="{C130B8CE-A711-C145-91F0-BA1757E1AC1A}"/>
              </a:ext>
            </a:extLst>
          </p:cNvPr>
          <p:cNvSpPr>
            <a:spLocks noGrp="1" noChangeArrowheads="1"/>
          </p:cNvSpPr>
          <p:nvPr>
            <p:ph type="body" idx="1"/>
          </p:nvPr>
        </p:nvSpPr>
        <p:spPr>
          <a:xfrm>
            <a:off x="433754" y="5176471"/>
            <a:ext cx="6013939" cy="1505683"/>
          </a:xfrm>
        </p:spPr>
        <p:txBody>
          <a:bodyPr>
            <a:normAutofit fontScale="85000" lnSpcReduction="10000"/>
          </a:bodyPr>
          <a:lstStyle/>
          <a:p>
            <a:pPr marL="0" indent="0">
              <a:buNone/>
              <a:tabLst>
                <a:tab pos="914400" algn="l"/>
                <a:tab pos="1828800" algn="l"/>
                <a:tab pos="5661025" algn="l"/>
              </a:tabLst>
            </a:pPr>
            <a:r>
              <a:rPr lang="en-US" altLang="en-US" dirty="0">
                <a:solidFill>
                  <a:schemeClr val="accent1"/>
                </a:solidFill>
                <a:ea typeface="ＭＳ Ｐゴシック" panose="020B0600070205080204" pitchFamily="34" charset="-128"/>
              </a:rPr>
              <a:t>Options: </a:t>
            </a:r>
            <a:r>
              <a:rPr lang="en-US" altLang="en-US" dirty="0">
                <a:ea typeface="ＭＳ Ｐゴシック" panose="020B0600070205080204" pitchFamily="34" charset="-128"/>
              </a:rPr>
              <a:t>many options are defined, rarely used</a:t>
            </a:r>
            <a:endParaRPr lang="en-US" altLang="en-US" sz="3300" dirty="0">
              <a:ea typeface="ＭＳ Ｐゴシック" panose="020B0600070205080204" pitchFamily="34" charset="-128"/>
            </a:endParaRPr>
          </a:p>
          <a:p>
            <a:pPr marL="314325" lvl="2" indent="-174625">
              <a:tabLst>
                <a:tab pos="914400" algn="l"/>
                <a:tab pos="1828800" algn="l"/>
                <a:tab pos="5661025" algn="l"/>
              </a:tabLst>
            </a:pPr>
            <a:r>
              <a:rPr lang="en-US" altLang="en-US" sz="2100" dirty="0">
                <a:solidFill>
                  <a:srgbClr val="C00000"/>
                </a:solidFill>
                <a:ea typeface="ＭＳ Ｐゴシック" panose="020B0600070205080204" pitchFamily="34" charset="-128"/>
              </a:rPr>
              <a:t>Record Route:</a:t>
            </a:r>
            <a:r>
              <a:rPr lang="en-US" altLang="en-US" sz="2100" dirty="0">
                <a:ea typeface="ＭＳ Ｐゴシック" panose="020B0600070205080204" pitchFamily="34" charset="-128"/>
              </a:rPr>
              <a:t> each router that processes the packet adds its IP address to the header </a:t>
            </a:r>
          </a:p>
          <a:p>
            <a:pPr marL="314325" lvl="2" indent="-174625">
              <a:tabLst>
                <a:tab pos="914400" algn="l"/>
                <a:tab pos="1828800" algn="l"/>
                <a:tab pos="5661025" algn="l"/>
              </a:tabLst>
            </a:pPr>
            <a:r>
              <a:rPr lang="en-US" altLang="en-US" sz="2100" dirty="0">
                <a:solidFill>
                  <a:srgbClr val="C00000"/>
                </a:solidFill>
                <a:ea typeface="ＭＳ Ｐゴシック" panose="020B0600070205080204" pitchFamily="34" charset="-128"/>
              </a:rPr>
              <a:t>Timestamp: </a:t>
            </a:r>
            <a:r>
              <a:rPr lang="en-US" altLang="en-US" sz="2100" dirty="0">
                <a:ea typeface="ＭＳ Ｐゴシック" panose="020B0600070205080204" pitchFamily="34" charset="-128"/>
              </a:rPr>
              <a:t>each router that processes the packet adds its IP address and time to the header</a:t>
            </a:r>
          </a:p>
          <a:p>
            <a:pPr marL="457200" lvl="1" indent="0">
              <a:buNone/>
              <a:tabLst>
                <a:tab pos="914400" algn="l"/>
                <a:tab pos="1828800" algn="l"/>
                <a:tab pos="5661025" algn="l"/>
              </a:tabLst>
            </a:pPr>
            <a:endParaRPr lang="en-US" altLang="en-US" dirty="0">
              <a:ea typeface="ＭＳ Ｐゴシック" panose="020B0600070205080204" pitchFamily="34" charset="-128"/>
            </a:endParaRPr>
          </a:p>
        </p:txBody>
      </p:sp>
      <p:sp>
        <p:nvSpPr>
          <p:cNvPr id="23555" name="Rectangle 3">
            <a:extLst>
              <a:ext uri="{FF2B5EF4-FFF2-40B4-BE49-F238E27FC236}">
                <a16:creationId xmlns:a16="http://schemas.microsoft.com/office/drawing/2014/main" id="{E54C6D22-0AED-5949-969F-9DC456FC3C5D}"/>
              </a:ext>
            </a:extLst>
          </p:cNvPr>
          <p:cNvSpPr>
            <a:spLocks noGrp="1" noChangeArrowheads="1"/>
          </p:cNvSpPr>
          <p:nvPr>
            <p:ph type="title"/>
          </p:nvPr>
        </p:nvSpPr>
        <p:spPr/>
        <p:txBody>
          <a:bodyPr/>
          <a:lstStyle/>
          <a:p>
            <a:r>
              <a:rPr lang="en-US" altLang="en-US" dirty="0">
                <a:ea typeface="ＭＳ Ｐゴシック" panose="020B0600070205080204" pitchFamily="34" charset="-128"/>
              </a:rPr>
              <a:t>IPv4 header format</a:t>
            </a:r>
          </a:p>
        </p:txBody>
      </p:sp>
      <p:sp>
        <p:nvSpPr>
          <p:cNvPr id="23556" name="Rectangle 1031">
            <a:extLst>
              <a:ext uri="{FF2B5EF4-FFF2-40B4-BE49-F238E27FC236}">
                <a16:creationId xmlns:a16="http://schemas.microsoft.com/office/drawing/2014/main" id="{F53BE9F0-01A6-E749-B791-0035FF93C5EC}"/>
              </a:ext>
            </a:extLst>
          </p:cNvPr>
          <p:cNvSpPr>
            <a:spLocks noChangeArrowheads="1"/>
          </p:cNvSpPr>
          <p:nvPr/>
        </p:nvSpPr>
        <p:spPr bwMode="auto">
          <a:xfrm>
            <a:off x="1524001" y="182180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 name="Rectangle 3">
            <a:extLst>
              <a:ext uri="{FF2B5EF4-FFF2-40B4-BE49-F238E27FC236}">
                <a16:creationId xmlns:a16="http://schemas.microsoft.com/office/drawing/2014/main" id="{12DF7088-0D9A-A845-B3C0-7A918726273A}"/>
              </a:ext>
            </a:extLst>
          </p:cNvPr>
          <p:cNvSpPr/>
          <p:nvPr/>
        </p:nvSpPr>
        <p:spPr>
          <a:xfrm>
            <a:off x="2387107" y="3611808"/>
            <a:ext cx="5901108" cy="479547"/>
          </a:xfrm>
          <a:prstGeom prst="rect">
            <a:avLst/>
          </a:prstGeom>
          <a:noFill/>
          <a:ln>
            <a:solidFill>
              <a:srgbClr val="FFFF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
            <a:extLst>
              <a:ext uri="{FF2B5EF4-FFF2-40B4-BE49-F238E27FC236}">
                <a16:creationId xmlns:a16="http://schemas.microsoft.com/office/drawing/2014/main" id="{8996EDB0-2048-BE47-A40D-34784B8ADE65}"/>
              </a:ext>
            </a:extLst>
          </p:cNvPr>
          <p:cNvSpPr txBox="1">
            <a:spLocks noChangeArrowheads="1"/>
          </p:cNvSpPr>
          <p:nvPr/>
        </p:nvSpPr>
        <p:spPr>
          <a:xfrm>
            <a:off x="6412523" y="5169877"/>
            <a:ext cx="4654062" cy="1524000"/>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14325" lvl="2" indent="-174625">
              <a:tabLst>
                <a:tab pos="914400" algn="l"/>
                <a:tab pos="1828800" algn="l"/>
                <a:tab pos="5661025" algn="l"/>
              </a:tabLst>
            </a:pPr>
            <a:r>
              <a:rPr lang="en-US" altLang="en-US" sz="1800" dirty="0">
                <a:solidFill>
                  <a:srgbClr val="C00000"/>
                </a:solidFill>
                <a:ea typeface="ＭＳ Ｐゴシック" panose="020B0600070205080204" pitchFamily="34" charset="-128"/>
              </a:rPr>
              <a:t>(loose) Source Routing: </a:t>
            </a:r>
            <a:r>
              <a:rPr lang="en-US" altLang="en-US" sz="1800" dirty="0">
                <a:ea typeface="ＭＳ Ｐゴシック" panose="020B0600070205080204" pitchFamily="34" charset="-128"/>
              </a:rPr>
              <a:t>specifies a list of routers that must be traversed. Replaces the destination in the IP header with the address of a router in the list.</a:t>
            </a:r>
          </a:p>
          <a:p>
            <a:pPr marL="314325" lvl="2" indent="-174625">
              <a:tabLst>
                <a:tab pos="914400" algn="l"/>
                <a:tab pos="1828800" algn="l"/>
                <a:tab pos="5661025" algn="l"/>
              </a:tabLst>
            </a:pPr>
            <a:r>
              <a:rPr lang="en-US" altLang="en-US" sz="1800" dirty="0">
                <a:solidFill>
                  <a:srgbClr val="C00000"/>
                </a:solidFill>
                <a:ea typeface="ＭＳ Ｐゴシック" panose="020B0600070205080204" pitchFamily="34" charset="-128"/>
              </a:rPr>
              <a:t>(strict) Source Routing: </a:t>
            </a:r>
            <a:r>
              <a:rPr lang="en-US" altLang="en-US" sz="1800" dirty="0">
                <a:ea typeface="ＭＳ Ｐゴシック" panose="020B0600070205080204" pitchFamily="34" charset="-128"/>
              </a:rPr>
              <a:t>specifies a list of the only routers that can  be traversed</a:t>
            </a:r>
          </a:p>
        </p:txBody>
      </p:sp>
      <p:sp>
        <p:nvSpPr>
          <p:cNvPr id="3" name="Slide Number Placeholder 2">
            <a:extLst>
              <a:ext uri="{FF2B5EF4-FFF2-40B4-BE49-F238E27FC236}">
                <a16:creationId xmlns:a16="http://schemas.microsoft.com/office/drawing/2014/main" id="{8FFD08CE-6624-7B4D-9C8B-62AD4EAC5675}"/>
              </a:ext>
            </a:extLst>
          </p:cNvPr>
          <p:cNvSpPr>
            <a:spLocks noGrp="1"/>
          </p:cNvSpPr>
          <p:nvPr>
            <p:ph type="sldNum" sz="quarter" idx="12"/>
          </p:nvPr>
        </p:nvSpPr>
        <p:spPr/>
        <p:txBody>
          <a:bodyPr/>
          <a:lstStyle/>
          <a:p>
            <a:fld id="{6DDFBD2C-A080-5A4B-B075-F8D248F9258F}" type="slidenum">
              <a:rPr lang="en-US" smtClean="0"/>
              <a:t>18</a:t>
            </a:fld>
            <a:endParaRPr lang="en-US"/>
          </a:p>
        </p:txBody>
      </p:sp>
    </p:spTree>
    <p:extLst>
      <p:ext uri="{BB962C8B-B14F-4D97-AF65-F5344CB8AC3E}">
        <p14:creationId xmlns:p14="http://schemas.microsoft.com/office/powerpoint/2010/main" val="679371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5FC63-CAFE-2548-A2F8-12C586199918}"/>
              </a:ext>
            </a:extLst>
          </p:cNvPr>
          <p:cNvSpPr>
            <a:spLocks noGrp="1"/>
          </p:cNvSpPr>
          <p:nvPr>
            <p:ph type="ctrTitle"/>
          </p:nvPr>
        </p:nvSpPr>
        <p:spPr/>
        <p:txBody>
          <a:bodyPr/>
          <a:lstStyle/>
          <a:p>
            <a:r>
              <a:rPr lang="en-US" dirty="0"/>
              <a:t>IPv4 Fragmentation</a:t>
            </a:r>
            <a:endParaRPr lang="en-US" b="1" dirty="0"/>
          </a:p>
        </p:txBody>
      </p:sp>
      <p:sp>
        <p:nvSpPr>
          <p:cNvPr id="3" name="Subtitle 2">
            <a:extLst>
              <a:ext uri="{FF2B5EF4-FFF2-40B4-BE49-F238E27FC236}">
                <a16:creationId xmlns:a16="http://schemas.microsoft.com/office/drawing/2014/main" id="{8F792578-E66A-F04F-AA81-8686CD756D8A}"/>
              </a:ext>
            </a:extLst>
          </p:cNvPr>
          <p:cNvSpPr>
            <a:spLocks noGrp="1"/>
          </p:cNvSpPr>
          <p:nvPr>
            <p:ph type="subTitle" idx="1"/>
          </p:nvPr>
        </p:nvSpPr>
        <p:spPr>
          <a:xfrm>
            <a:off x="1524000" y="3951798"/>
            <a:ext cx="9144000" cy="1306002"/>
          </a:xfrm>
        </p:spPr>
        <p:txBody>
          <a:bodyPr/>
          <a:lstStyle/>
          <a:p>
            <a:r>
              <a:rPr lang="en-US" dirty="0"/>
              <a:t>ECE 461</a:t>
            </a:r>
            <a:br>
              <a:rPr lang="en-US" dirty="0"/>
            </a:br>
            <a:r>
              <a:rPr lang="en-US" dirty="0"/>
              <a:t>Professor </a:t>
            </a:r>
            <a:r>
              <a:rPr lang="en-US" dirty="0" err="1"/>
              <a:t>Jorg</a:t>
            </a:r>
            <a:r>
              <a:rPr lang="en-US" dirty="0"/>
              <a:t> </a:t>
            </a:r>
            <a:r>
              <a:rPr lang="en-US" dirty="0" err="1"/>
              <a:t>Liebeherr</a:t>
            </a:r>
            <a:endParaRPr lang="en-US" dirty="0"/>
          </a:p>
        </p:txBody>
      </p:sp>
      <p:sp>
        <p:nvSpPr>
          <p:cNvPr id="4" name="Rectangle 3">
            <a:extLst>
              <a:ext uri="{FF2B5EF4-FFF2-40B4-BE49-F238E27FC236}">
                <a16:creationId xmlns:a16="http://schemas.microsoft.com/office/drawing/2014/main" id="{EDBB11A0-3853-DA47-BF14-6C75B9BB2A7F}"/>
              </a:ext>
            </a:extLst>
          </p:cNvPr>
          <p:cNvSpPr/>
          <p:nvPr/>
        </p:nvSpPr>
        <p:spPr>
          <a:xfrm>
            <a:off x="-99733" y="1117787"/>
            <a:ext cx="12391465" cy="510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DE55FF15-13BF-3447-B455-5D9401630E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3120" y="5281567"/>
            <a:ext cx="4686888" cy="1257458"/>
          </a:xfrm>
          <a:prstGeom prst="rect">
            <a:avLst/>
          </a:prstGeom>
        </p:spPr>
      </p:pic>
      <p:sp>
        <p:nvSpPr>
          <p:cNvPr id="7" name="Slide Number Placeholder 6">
            <a:extLst>
              <a:ext uri="{FF2B5EF4-FFF2-40B4-BE49-F238E27FC236}">
                <a16:creationId xmlns:a16="http://schemas.microsoft.com/office/drawing/2014/main" id="{7AE2B823-A808-8E4D-AF27-1B4559F29633}"/>
              </a:ext>
            </a:extLst>
          </p:cNvPr>
          <p:cNvSpPr>
            <a:spLocks noGrp="1"/>
          </p:cNvSpPr>
          <p:nvPr>
            <p:ph type="sldNum" sz="quarter" idx="12"/>
          </p:nvPr>
        </p:nvSpPr>
        <p:spPr/>
        <p:txBody>
          <a:bodyPr/>
          <a:lstStyle/>
          <a:p>
            <a:fld id="{6DDFBD2C-A080-5A4B-B075-F8D248F9258F}" type="slidenum">
              <a:rPr lang="en-US" smtClean="0"/>
              <a:t>19</a:t>
            </a:fld>
            <a:endParaRPr lang="en-US"/>
          </a:p>
        </p:txBody>
      </p:sp>
    </p:spTree>
    <p:extLst>
      <p:ext uri="{BB962C8B-B14F-4D97-AF65-F5344CB8AC3E}">
        <p14:creationId xmlns:p14="http://schemas.microsoft.com/office/powerpoint/2010/main" val="350886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E1D2C-E98F-C743-B2E7-EEF104262ED3}"/>
              </a:ext>
            </a:extLst>
          </p:cNvPr>
          <p:cNvSpPr>
            <a:spLocks noGrp="1"/>
          </p:cNvSpPr>
          <p:nvPr>
            <p:ph type="title"/>
          </p:nvPr>
        </p:nvSpPr>
        <p:spPr/>
        <p:txBody>
          <a:bodyPr/>
          <a:lstStyle/>
          <a:p>
            <a:r>
              <a:rPr lang="en-US" dirty="0"/>
              <a:t>Takeaways</a:t>
            </a:r>
          </a:p>
        </p:txBody>
      </p:sp>
      <p:sp>
        <p:nvSpPr>
          <p:cNvPr id="3" name="Content Placeholder 2">
            <a:extLst>
              <a:ext uri="{FF2B5EF4-FFF2-40B4-BE49-F238E27FC236}">
                <a16:creationId xmlns:a16="http://schemas.microsoft.com/office/drawing/2014/main" id="{DB756EFB-C906-2245-94D8-EA1578232534}"/>
              </a:ext>
            </a:extLst>
          </p:cNvPr>
          <p:cNvSpPr>
            <a:spLocks noGrp="1"/>
          </p:cNvSpPr>
          <p:nvPr>
            <p:ph idx="1"/>
          </p:nvPr>
        </p:nvSpPr>
        <p:spPr>
          <a:xfrm>
            <a:off x="838199" y="1635760"/>
            <a:ext cx="11013831" cy="4541203"/>
          </a:xfrm>
        </p:spPr>
        <p:txBody>
          <a:bodyPr/>
          <a:lstStyle/>
          <a:p>
            <a:pPr marL="0" indent="0">
              <a:buNone/>
            </a:pPr>
            <a:endParaRPr lang="en-US" dirty="0"/>
          </a:p>
          <a:p>
            <a:r>
              <a:rPr lang="en-US" dirty="0"/>
              <a:t>You should get an idea what kind of information is kept in the IP header</a:t>
            </a:r>
          </a:p>
          <a:p>
            <a:r>
              <a:rPr lang="en-US" dirty="0"/>
              <a:t>The details of the fields are less important</a:t>
            </a:r>
          </a:p>
          <a:p>
            <a:pPr lvl="1"/>
            <a:endParaRPr lang="en-US" dirty="0"/>
          </a:p>
          <a:p>
            <a:endParaRPr lang="en-US" dirty="0"/>
          </a:p>
          <a:p>
            <a:endParaRPr lang="en-US" dirty="0"/>
          </a:p>
          <a:p>
            <a:endParaRPr lang="en-US" dirty="0"/>
          </a:p>
          <a:p>
            <a:pPr marL="514350" indent="-514350">
              <a:buFont typeface="+mj-lt"/>
              <a:buAutoNum type="arabicPeriod"/>
            </a:pPr>
            <a:endParaRPr lang="en-US" dirty="0"/>
          </a:p>
        </p:txBody>
      </p:sp>
      <p:sp>
        <p:nvSpPr>
          <p:cNvPr id="5" name="Slide Number Placeholder 4">
            <a:extLst>
              <a:ext uri="{FF2B5EF4-FFF2-40B4-BE49-F238E27FC236}">
                <a16:creationId xmlns:a16="http://schemas.microsoft.com/office/drawing/2014/main" id="{B6ADE540-507E-E94C-AA89-9ED42C0C0AF0}"/>
              </a:ext>
            </a:extLst>
          </p:cNvPr>
          <p:cNvSpPr>
            <a:spLocks noGrp="1"/>
          </p:cNvSpPr>
          <p:nvPr>
            <p:ph type="sldNum" sz="quarter" idx="12"/>
          </p:nvPr>
        </p:nvSpPr>
        <p:spPr/>
        <p:txBody>
          <a:bodyPr/>
          <a:lstStyle/>
          <a:p>
            <a:fld id="{6DDFBD2C-A080-5A4B-B075-F8D248F9258F}" type="slidenum">
              <a:rPr lang="en-US" smtClean="0"/>
              <a:t>2</a:t>
            </a:fld>
            <a:endParaRPr lang="en-US"/>
          </a:p>
        </p:txBody>
      </p:sp>
    </p:spTree>
    <p:extLst>
      <p:ext uri="{BB962C8B-B14F-4D97-AF65-F5344CB8AC3E}">
        <p14:creationId xmlns:p14="http://schemas.microsoft.com/office/powerpoint/2010/main" val="767987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E1D2C-E98F-C743-B2E7-EEF104262ED3}"/>
              </a:ext>
            </a:extLst>
          </p:cNvPr>
          <p:cNvSpPr>
            <a:spLocks noGrp="1"/>
          </p:cNvSpPr>
          <p:nvPr>
            <p:ph type="title"/>
          </p:nvPr>
        </p:nvSpPr>
        <p:spPr/>
        <p:txBody>
          <a:bodyPr/>
          <a:lstStyle/>
          <a:p>
            <a:r>
              <a:rPr lang="en-US" dirty="0"/>
              <a:t>Takeaways</a:t>
            </a:r>
          </a:p>
        </p:txBody>
      </p:sp>
      <p:sp>
        <p:nvSpPr>
          <p:cNvPr id="3" name="Content Placeholder 2">
            <a:extLst>
              <a:ext uri="{FF2B5EF4-FFF2-40B4-BE49-F238E27FC236}">
                <a16:creationId xmlns:a16="http://schemas.microsoft.com/office/drawing/2014/main" id="{DB756EFB-C906-2245-94D8-EA1578232534}"/>
              </a:ext>
            </a:extLst>
          </p:cNvPr>
          <p:cNvSpPr>
            <a:spLocks noGrp="1"/>
          </p:cNvSpPr>
          <p:nvPr>
            <p:ph idx="1"/>
          </p:nvPr>
        </p:nvSpPr>
        <p:spPr>
          <a:xfrm>
            <a:off x="838199" y="1635760"/>
            <a:ext cx="11013831" cy="4541203"/>
          </a:xfrm>
        </p:spPr>
        <p:txBody>
          <a:bodyPr/>
          <a:lstStyle/>
          <a:p>
            <a:pPr marL="0" indent="0">
              <a:buNone/>
            </a:pPr>
            <a:endParaRPr lang="en-US" dirty="0"/>
          </a:p>
          <a:p>
            <a:r>
              <a:rPr lang="en-US" dirty="0"/>
              <a:t>Understand the steps of </a:t>
            </a:r>
            <a:r>
              <a:rPr lang="en-US" dirty="0">
                <a:solidFill>
                  <a:schemeClr val="accent1"/>
                </a:solidFill>
              </a:rPr>
              <a:t>fragmentation </a:t>
            </a:r>
            <a:r>
              <a:rPr lang="en-US" dirty="0"/>
              <a:t>in IPv4</a:t>
            </a:r>
          </a:p>
          <a:p>
            <a:pPr lvl="1"/>
            <a:endParaRPr lang="en-US" dirty="0"/>
          </a:p>
          <a:p>
            <a:endParaRPr lang="en-US" dirty="0"/>
          </a:p>
          <a:p>
            <a:endParaRPr lang="en-US" dirty="0"/>
          </a:p>
          <a:p>
            <a:endParaRPr lang="en-US" dirty="0"/>
          </a:p>
          <a:p>
            <a:pPr marL="514350" indent="-514350">
              <a:buFont typeface="+mj-lt"/>
              <a:buAutoNum type="arabicPeriod"/>
            </a:pPr>
            <a:endParaRPr lang="en-US" dirty="0"/>
          </a:p>
        </p:txBody>
      </p:sp>
      <p:sp>
        <p:nvSpPr>
          <p:cNvPr id="5" name="Slide Number Placeholder 4">
            <a:extLst>
              <a:ext uri="{FF2B5EF4-FFF2-40B4-BE49-F238E27FC236}">
                <a16:creationId xmlns:a16="http://schemas.microsoft.com/office/drawing/2014/main" id="{B6ADE540-507E-E94C-AA89-9ED42C0C0AF0}"/>
              </a:ext>
            </a:extLst>
          </p:cNvPr>
          <p:cNvSpPr>
            <a:spLocks noGrp="1"/>
          </p:cNvSpPr>
          <p:nvPr>
            <p:ph type="sldNum" sz="quarter" idx="12"/>
          </p:nvPr>
        </p:nvSpPr>
        <p:spPr/>
        <p:txBody>
          <a:bodyPr/>
          <a:lstStyle/>
          <a:p>
            <a:fld id="{6DDFBD2C-A080-5A4B-B075-F8D248F9258F}" type="slidenum">
              <a:rPr lang="en-US" smtClean="0"/>
              <a:t>20</a:t>
            </a:fld>
            <a:endParaRPr lang="en-US"/>
          </a:p>
        </p:txBody>
      </p:sp>
    </p:spTree>
    <p:extLst>
      <p:ext uri="{BB962C8B-B14F-4D97-AF65-F5344CB8AC3E}">
        <p14:creationId xmlns:p14="http://schemas.microsoft.com/office/powerpoint/2010/main" val="1266564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1E5B0494-9395-C249-B46A-469C1A511AFC}"/>
              </a:ext>
            </a:extLst>
          </p:cNvPr>
          <p:cNvSpPr>
            <a:spLocks noGrp="1" noChangeArrowheads="1"/>
          </p:cNvSpPr>
          <p:nvPr>
            <p:ph type="title"/>
          </p:nvPr>
        </p:nvSpPr>
        <p:spPr/>
        <p:txBody>
          <a:bodyPr/>
          <a:lstStyle/>
          <a:p>
            <a:r>
              <a:rPr lang="en-US" altLang="en-US" dirty="0">
                <a:ea typeface="ＭＳ Ｐゴシック" panose="020B0600070205080204" pitchFamily="34" charset="-128"/>
              </a:rPr>
              <a:t>Maximum transmission unit (MTU)</a:t>
            </a:r>
          </a:p>
        </p:txBody>
      </p:sp>
      <p:sp>
        <p:nvSpPr>
          <p:cNvPr id="29699" name="Rectangle 3">
            <a:extLst>
              <a:ext uri="{FF2B5EF4-FFF2-40B4-BE49-F238E27FC236}">
                <a16:creationId xmlns:a16="http://schemas.microsoft.com/office/drawing/2014/main" id="{8DBE5E40-637D-1142-8CC2-97D9E0870DA0}"/>
              </a:ext>
            </a:extLst>
          </p:cNvPr>
          <p:cNvSpPr>
            <a:spLocks noGrp="1" noChangeArrowheads="1"/>
          </p:cNvSpPr>
          <p:nvPr>
            <p:ph idx="1"/>
          </p:nvPr>
        </p:nvSpPr>
        <p:spPr>
          <a:xfrm>
            <a:off x="838200" y="1635760"/>
            <a:ext cx="10943492" cy="4940886"/>
          </a:xfrm>
        </p:spPr>
        <p:txBody>
          <a:bodyPr>
            <a:normAutofit/>
          </a:bodyPr>
          <a:lstStyle/>
          <a:p>
            <a:pPr>
              <a:tabLst>
                <a:tab pos="2222500" algn="l"/>
                <a:tab pos="4921250" algn="l"/>
                <a:tab pos="6508750" algn="l"/>
              </a:tabLst>
            </a:pPr>
            <a:r>
              <a:rPr lang="en-US" altLang="en-US" sz="2400" dirty="0">
                <a:latin typeface="Calibri" panose="020F0502020204030204" pitchFamily="34" charset="0"/>
                <a:ea typeface="ＭＳ Ｐゴシック" panose="020B0600070205080204" pitchFamily="34" charset="-128"/>
                <a:cs typeface="Calibri" panose="020F0502020204030204" pitchFamily="34" charset="0"/>
              </a:rPr>
              <a:t>Maximum size of IP datagram is 65535, but the data link layer protocol generally imposes a limit that is much smaller</a:t>
            </a:r>
          </a:p>
          <a:p>
            <a:pPr>
              <a:tabLst>
                <a:tab pos="2222500" algn="l"/>
                <a:tab pos="4921250" algn="l"/>
                <a:tab pos="6508750" algn="l"/>
              </a:tabLst>
            </a:pPr>
            <a:r>
              <a:rPr lang="en-US" altLang="en-US" sz="2400" dirty="0">
                <a:latin typeface="Calibri" panose="020F0502020204030204" pitchFamily="34" charset="0"/>
                <a:ea typeface="ＭＳ Ｐゴシック" panose="020B0600070205080204" pitchFamily="34" charset="-128"/>
                <a:cs typeface="Calibri" panose="020F0502020204030204" pitchFamily="34" charset="0"/>
              </a:rPr>
              <a:t>Example: </a:t>
            </a:r>
          </a:p>
          <a:p>
            <a:pPr lvl="1">
              <a:tabLst>
                <a:tab pos="2222500" algn="l"/>
                <a:tab pos="4921250" algn="l"/>
                <a:tab pos="6508750" algn="l"/>
              </a:tabLst>
            </a:pPr>
            <a:r>
              <a:rPr lang="en-US" altLang="en-US" dirty="0">
                <a:latin typeface="Calibri" panose="020F0502020204030204" pitchFamily="34" charset="0"/>
                <a:ea typeface="ＭＳ Ｐゴシック" panose="020B0600070205080204" pitchFamily="34" charset="-128"/>
                <a:cs typeface="Calibri" panose="020F0502020204030204" pitchFamily="34" charset="0"/>
              </a:rPr>
              <a:t>Ethernet frames have a maximum payload of 1500 bytes</a:t>
            </a:r>
          </a:p>
          <a:p>
            <a:pPr lvl="1">
              <a:buNone/>
              <a:tabLst>
                <a:tab pos="2222500" algn="l"/>
                <a:tab pos="4921250" algn="l"/>
                <a:tab pos="6508750" algn="l"/>
              </a:tabLst>
            </a:pPr>
            <a:r>
              <a:rPr lang="en-US" altLang="en-US" dirty="0">
                <a:latin typeface="Calibri" panose="020F0502020204030204" pitchFamily="34" charset="0"/>
                <a:ea typeface="ＭＳ Ｐゴシック" panose="020B0600070205080204" pitchFamily="34" charset="-128"/>
                <a:cs typeface="Calibri" panose="020F0502020204030204" pitchFamily="34" charset="0"/>
                <a:sym typeface="Wingdings" pitchFamily="2" charset="2"/>
              </a:rPr>
              <a:t>	 </a:t>
            </a:r>
            <a:r>
              <a:rPr lang="en-US" altLang="en-US" dirty="0">
                <a:latin typeface="Calibri" panose="020F0502020204030204" pitchFamily="34" charset="0"/>
                <a:ea typeface="ＭＳ Ｐゴシック" panose="020B0600070205080204" pitchFamily="34" charset="-128"/>
                <a:cs typeface="Calibri" panose="020F0502020204030204" pitchFamily="34" charset="0"/>
              </a:rPr>
              <a:t>IP datagrams encapsulated in Ethernet frame cannot be longer than 1500 byte</a:t>
            </a:r>
          </a:p>
          <a:p>
            <a:pPr lvl="1">
              <a:buNone/>
              <a:tabLst>
                <a:tab pos="2222500" algn="l"/>
                <a:tab pos="4921250" algn="l"/>
                <a:tab pos="6508750" algn="l"/>
              </a:tabLst>
            </a:pPr>
            <a:endParaRPr lang="en-US" altLang="en-US" dirty="0">
              <a:latin typeface="Calibri" panose="020F0502020204030204" pitchFamily="34" charset="0"/>
              <a:ea typeface="ＭＳ Ｐゴシック" panose="020B0600070205080204" pitchFamily="34" charset="-128"/>
              <a:cs typeface="Calibri" panose="020F0502020204030204" pitchFamily="34" charset="0"/>
            </a:endParaRPr>
          </a:p>
          <a:p>
            <a:pPr>
              <a:tabLst>
                <a:tab pos="2222500" algn="l"/>
                <a:tab pos="4921250" algn="l"/>
                <a:tab pos="6508750" algn="l"/>
              </a:tabLst>
            </a:pPr>
            <a:r>
              <a:rPr lang="en-US" altLang="en-US" sz="2400" dirty="0">
                <a:latin typeface="Calibri" panose="020F0502020204030204" pitchFamily="34" charset="0"/>
                <a:ea typeface="ＭＳ Ｐゴシック" panose="020B0600070205080204" pitchFamily="34" charset="-128"/>
                <a:cs typeface="Calibri" panose="020F0502020204030204" pitchFamily="34" charset="0"/>
              </a:rPr>
              <a:t>The limit on the maximum IP datagram size, imposed by the data link protocol is called </a:t>
            </a:r>
            <a:r>
              <a:rPr lang="en-US" altLang="en-US" sz="2400" dirty="0">
                <a:solidFill>
                  <a:srgbClr val="C00000"/>
                </a:solidFill>
                <a:latin typeface="Calibri" panose="020F0502020204030204" pitchFamily="34" charset="0"/>
                <a:ea typeface="ＭＳ Ｐゴシック" panose="020B0600070205080204" pitchFamily="34" charset="-128"/>
                <a:cs typeface="Calibri" panose="020F0502020204030204" pitchFamily="34" charset="0"/>
              </a:rPr>
              <a:t>maximum transmission unit  (MTU)</a:t>
            </a:r>
          </a:p>
          <a:p>
            <a:pPr>
              <a:tabLst>
                <a:tab pos="2222500" algn="l"/>
                <a:tab pos="4921250" algn="l"/>
                <a:tab pos="6508750" algn="l"/>
              </a:tabLst>
            </a:pPr>
            <a:endParaRPr lang="en-US" altLang="en-US" sz="2400" b="1" dirty="0">
              <a:solidFill>
                <a:srgbClr val="FF0000"/>
              </a:solidFill>
              <a:latin typeface="Calibri" panose="020F0502020204030204" pitchFamily="34" charset="0"/>
              <a:ea typeface="ＭＳ Ｐゴシック" panose="020B0600070205080204" pitchFamily="34" charset="-128"/>
              <a:cs typeface="Calibri" panose="020F0502020204030204" pitchFamily="34" charset="0"/>
            </a:endParaRPr>
          </a:p>
          <a:p>
            <a:pPr>
              <a:spcBef>
                <a:spcPct val="20000"/>
              </a:spcBef>
              <a:buFontTx/>
              <a:buChar char="•"/>
            </a:pPr>
            <a:r>
              <a:rPr lang="en-US" altLang="en-US" sz="2400" dirty="0">
                <a:latin typeface="Calibri" panose="020F0502020204030204" pitchFamily="34" charset="0"/>
                <a:cs typeface="Calibri" panose="020F0502020204030204" pitchFamily="34" charset="0"/>
              </a:rPr>
              <a:t>MTUs for various </a:t>
            </a:r>
            <a:br>
              <a:rPr lang="en-US" altLang="en-US" sz="2400" dirty="0">
                <a:latin typeface="Calibri" panose="020F0502020204030204" pitchFamily="34" charset="0"/>
                <a:cs typeface="Calibri" panose="020F0502020204030204" pitchFamily="34" charset="0"/>
              </a:rPr>
            </a:br>
            <a:r>
              <a:rPr lang="en-US" altLang="en-US" sz="2400" dirty="0">
                <a:latin typeface="Calibri" panose="020F0502020204030204" pitchFamily="34" charset="0"/>
                <a:cs typeface="Calibri" panose="020F0502020204030204" pitchFamily="34" charset="0"/>
              </a:rPr>
              <a:t>data link protocols (in bytes):</a:t>
            </a:r>
            <a:r>
              <a:rPr lang="en-US" altLang="en-US" sz="2400" dirty="0">
                <a:solidFill>
                  <a:srgbClr val="FF0000"/>
                </a:solidFill>
                <a:latin typeface="Calibri" panose="020F0502020204030204" pitchFamily="34" charset="0"/>
                <a:cs typeface="Calibri" panose="020F0502020204030204" pitchFamily="34" charset="0"/>
              </a:rPr>
              <a:t> </a:t>
            </a:r>
            <a:r>
              <a:rPr lang="en-US" altLang="en-US" sz="2000" dirty="0">
                <a:solidFill>
                  <a:srgbClr val="FF0000"/>
                </a:solidFill>
                <a:latin typeface="Calibri" panose="020F0502020204030204" pitchFamily="34" charset="0"/>
                <a:cs typeface="Calibri" panose="020F0502020204030204" pitchFamily="34" charset="0"/>
              </a:rPr>
              <a:t>	</a:t>
            </a:r>
          </a:p>
          <a:p>
            <a:pPr lvl="1">
              <a:lnSpc>
                <a:spcPct val="70000"/>
              </a:lnSpc>
              <a:spcBef>
                <a:spcPct val="20000"/>
              </a:spcBef>
            </a:pPr>
            <a:endParaRPr lang="en-US" altLang="en-US" dirty="0">
              <a:solidFill>
                <a:schemeClr val="accent5">
                  <a:lumMod val="75000"/>
                </a:schemeClr>
              </a:solidFill>
              <a:latin typeface="Calibri" panose="020F0502020204030204" pitchFamily="34" charset="0"/>
              <a:cs typeface="Calibri" panose="020F0502020204030204" pitchFamily="34" charset="0"/>
            </a:endParaRPr>
          </a:p>
        </p:txBody>
      </p:sp>
      <p:sp>
        <p:nvSpPr>
          <p:cNvPr id="29700" name="Rectangle 5">
            <a:extLst>
              <a:ext uri="{FF2B5EF4-FFF2-40B4-BE49-F238E27FC236}">
                <a16:creationId xmlns:a16="http://schemas.microsoft.com/office/drawing/2014/main" id="{71C823A8-2184-C04C-B284-F9959D00978E}"/>
              </a:ext>
            </a:extLst>
          </p:cNvPr>
          <p:cNvSpPr>
            <a:spLocks noChangeArrowheads="1"/>
          </p:cNvSpPr>
          <p:nvPr/>
        </p:nvSpPr>
        <p:spPr bwMode="auto">
          <a:xfrm>
            <a:off x="1324708" y="4953000"/>
            <a:ext cx="9694984"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lstStyle>
            <a:lvl1pPr marL="342900" indent="-342900">
              <a:tabLst>
                <a:tab pos="2222500" algn="l"/>
                <a:tab pos="4921250" algn="l"/>
                <a:tab pos="6508750" algn="l"/>
              </a:tabLst>
              <a:defRPr sz="2400">
                <a:solidFill>
                  <a:schemeClr val="tx1"/>
                </a:solidFill>
                <a:latin typeface="Times New Roman" panose="02020603050405020304" pitchFamily="18" charset="0"/>
                <a:ea typeface="ＭＳ Ｐゴシック" panose="020B0600070205080204" pitchFamily="34" charset="-128"/>
              </a:defRPr>
            </a:lvl1pPr>
            <a:lvl2pPr marL="742950" indent="-285750">
              <a:tabLst>
                <a:tab pos="2222500" algn="l"/>
                <a:tab pos="4921250" algn="l"/>
                <a:tab pos="6508750" algn="l"/>
              </a:tabLst>
              <a:defRPr sz="2400">
                <a:solidFill>
                  <a:schemeClr val="tx1"/>
                </a:solidFill>
                <a:latin typeface="Times New Roman" panose="02020603050405020304" pitchFamily="18" charset="0"/>
                <a:ea typeface="ＭＳ Ｐゴシック" panose="020B0600070205080204" pitchFamily="34" charset="-128"/>
              </a:defRPr>
            </a:lvl2pPr>
            <a:lvl3pPr marL="1143000" indent="-228600">
              <a:tabLst>
                <a:tab pos="2222500" algn="l"/>
                <a:tab pos="4921250" algn="l"/>
                <a:tab pos="6508750" algn="l"/>
              </a:tabLst>
              <a:defRPr sz="2400">
                <a:solidFill>
                  <a:schemeClr val="tx1"/>
                </a:solidFill>
                <a:latin typeface="Times New Roman" panose="02020603050405020304" pitchFamily="18" charset="0"/>
                <a:ea typeface="ＭＳ Ｐゴシック" panose="020B0600070205080204" pitchFamily="34" charset="-128"/>
              </a:defRPr>
            </a:lvl3pPr>
            <a:lvl4pPr marL="1600200" indent="-228600">
              <a:tabLst>
                <a:tab pos="2222500" algn="l"/>
                <a:tab pos="4921250" algn="l"/>
                <a:tab pos="6508750" algn="l"/>
              </a:tabLst>
              <a:defRPr sz="2400">
                <a:solidFill>
                  <a:schemeClr val="tx1"/>
                </a:solidFill>
                <a:latin typeface="Times New Roman" panose="02020603050405020304" pitchFamily="18" charset="0"/>
                <a:ea typeface="ＭＳ Ｐゴシック" panose="020B0600070205080204" pitchFamily="34" charset="-128"/>
              </a:defRPr>
            </a:lvl4pPr>
            <a:lvl5pPr marL="2057400" indent="-228600">
              <a:tabLst>
                <a:tab pos="2222500" algn="l"/>
                <a:tab pos="4921250" algn="l"/>
                <a:tab pos="6508750" algn="l"/>
              </a:tabLst>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tabLst>
                <a:tab pos="2222500" algn="l"/>
                <a:tab pos="4921250" algn="l"/>
                <a:tab pos="6508750" algn="l"/>
              </a:tabLs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tabLst>
                <a:tab pos="2222500" algn="l"/>
                <a:tab pos="4921250" algn="l"/>
                <a:tab pos="6508750" algn="l"/>
              </a:tabLs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tabLst>
                <a:tab pos="2222500" algn="l"/>
                <a:tab pos="4921250" algn="l"/>
                <a:tab pos="6508750" algn="l"/>
              </a:tabLs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tabLst>
                <a:tab pos="2222500" algn="l"/>
                <a:tab pos="4921250" algn="l"/>
                <a:tab pos="6508750" algn="l"/>
              </a:tabLst>
              <a:defRPr sz="2400">
                <a:solidFill>
                  <a:schemeClr val="tx1"/>
                </a:solidFill>
                <a:latin typeface="Times New Roman" panose="02020603050405020304" pitchFamily="18" charset="0"/>
                <a:ea typeface="ＭＳ Ｐゴシック" panose="020B0600070205080204" pitchFamily="34" charset="-128"/>
              </a:defRPr>
            </a:lvl9pPr>
          </a:lstStyle>
          <a:p>
            <a:pPr>
              <a:spcBef>
                <a:spcPct val="20000"/>
              </a:spcBef>
              <a:buFontTx/>
              <a:buChar char="•"/>
            </a:pPr>
            <a:endParaRPr lang="en-US" altLang="en-US" dirty="0">
              <a:latin typeface="Arial" panose="020B0604020202020204" pitchFamily="34" charset="0"/>
            </a:endParaRPr>
          </a:p>
        </p:txBody>
      </p:sp>
      <p:graphicFrame>
        <p:nvGraphicFramePr>
          <p:cNvPr id="3" name="Table 2">
            <a:extLst>
              <a:ext uri="{FF2B5EF4-FFF2-40B4-BE49-F238E27FC236}">
                <a16:creationId xmlns:a16="http://schemas.microsoft.com/office/drawing/2014/main" id="{F17B6A70-8CD1-DF41-98D7-428839114380}"/>
              </a:ext>
            </a:extLst>
          </p:cNvPr>
          <p:cNvGraphicFramePr>
            <a:graphicFrameLocks noGrp="1"/>
          </p:cNvGraphicFramePr>
          <p:nvPr>
            <p:extLst>
              <p:ext uri="{D42A27DB-BD31-4B8C-83A1-F6EECF244321}">
                <p14:modId xmlns:p14="http://schemas.microsoft.com/office/powerpoint/2010/main" val="2483260247"/>
              </p:ext>
            </p:extLst>
          </p:nvPr>
        </p:nvGraphicFramePr>
        <p:xfrm>
          <a:off x="5369169" y="5033757"/>
          <a:ext cx="5334000" cy="1463040"/>
        </p:xfrm>
        <a:graphic>
          <a:graphicData uri="http://schemas.openxmlformats.org/drawingml/2006/table">
            <a:tbl>
              <a:tblPr bandRow="1">
                <a:tableStyleId>{5C22544A-7EE6-4342-B048-85BDC9FD1C3A}</a:tableStyleId>
              </a:tblPr>
              <a:tblGrid>
                <a:gridCol w="2556711">
                  <a:extLst>
                    <a:ext uri="{9D8B030D-6E8A-4147-A177-3AD203B41FA5}">
                      <a16:colId xmlns:a16="http://schemas.microsoft.com/office/drawing/2014/main" val="169082575"/>
                    </a:ext>
                  </a:extLst>
                </a:gridCol>
                <a:gridCol w="2777289">
                  <a:extLst>
                    <a:ext uri="{9D8B030D-6E8A-4147-A177-3AD203B41FA5}">
                      <a16:colId xmlns:a16="http://schemas.microsoft.com/office/drawing/2014/main" val="3830827471"/>
                    </a:ext>
                  </a:extLst>
                </a:gridCol>
              </a:tblGrid>
              <a:tr h="315384">
                <a:tc>
                  <a:txBody>
                    <a:bodyPr/>
                    <a:lstStyle/>
                    <a:p>
                      <a:r>
                        <a:rPr lang="en-US" altLang="en-US" dirty="0">
                          <a:solidFill>
                            <a:schemeClr val="accent5">
                              <a:lumMod val="75000"/>
                            </a:schemeClr>
                          </a:solidFill>
                          <a:latin typeface="Calibri" panose="020F0502020204030204" pitchFamily="34" charset="0"/>
                          <a:cs typeface="Calibri" panose="020F0502020204030204" pitchFamily="34" charset="0"/>
                        </a:rPr>
                        <a:t>Ethernet</a:t>
                      </a:r>
                      <a:endParaRPr lang="en-US" dirty="0">
                        <a:solidFill>
                          <a:schemeClr val="accent5">
                            <a:lumMod val="75000"/>
                          </a:schemeClr>
                        </a:solidFill>
                      </a:endParaRPr>
                    </a:p>
                  </a:txBody>
                  <a:tcPr/>
                </a:tc>
                <a:tc>
                  <a:txBody>
                    <a:bodyPr/>
                    <a:lstStyle/>
                    <a:p>
                      <a:r>
                        <a:rPr lang="en-US" dirty="0">
                          <a:solidFill>
                            <a:schemeClr val="accent5">
                              <a:lumMod val="75000"/>
                            </a:schemeClr>
                          </a:solidFill>
                        </a:rPr>
                        <a:t>1500</a:t>
                      </a:r>
                    </a:p>
                  </a:txBody>
                  <a:tcPr/>
                </a:tc>
                <a:extLst>
                  <a:ext uri="{0D108BD9-81ED-4DB2-BD59-A6C34878D82A}">
                    <a16:rowId xmlns:a16="http://schemas.microsoft.com/office/drawing/2014/main" val="140795898"/>
                  </a:ext>
                </a:extLst>
              </a:tr>
              <a:tr h="315384">
                <a:tc>
                  <a:txBody>
                    <a:bodyPr/>
                    <a:lstStyle/>
                    <a:p>
                      <a:r>
                        <a:rPr lang="en-US" altLang="en-US" dirty="0">
                          <a:solidFill>
                            <a:schemeClr val="accent5">
                              <a:lumMod val="75000"/>
                            </a:schemeClr>
                          </a:solidFill>
                          <a:latin typeface="Calibri" panose="020F0502020204030204" pitchFamily="34" charset="0"/>
                          <a:cs typeface="Calibri" panose="020F0502020204030204" pitchFamily="34" charset="0"/>
                        </a:rPr>
                        <a:t>802.3</a:t>
                      </a:r>
                      <a:endParaRPr lang="en-US" dirty="0">
                        <a:solidFill>
                          <a:schemeClr val="accent5">
                            <a:lumMod val="75000"/>
                          </a:schemeClr>
                        </a:solidFill>
                      </a:endParaRPr>
                    </a:p>
                  </a:txBody>
                  <a:tcPr/>
                </a:tc>
                <a:tc>
                  <a:txBody>
                    <a:bodyPr/>
                    <a:lstStyle/>
                    <a:p>
                      <a:r>
                        <a:rPr lang="en-US" dirty="0">
                          <a:solidFill>
                            <a:schemeClr val="accent5">
                              <a:lumMod val="75000"/>
                            </a:schemeClr>
                          </a:solidFill>
                        </a:rPr>
                        <a:t>1492</a:t>
                      </a:r>
                    </a:p>
                  </a:txBody>
                  <a:tcPr/>
                </a:tc>
                <a:extLst>
                  <a:ext uri="{0D108BD9-81ED-4DB2-BD59-A6C34878D82A}">
                    <a16:rowId xmlns:a16="http://schemas.microsoft.com/office/drawing/2014/main" val="2098987571"/>
                  </a:ext>
                </a:extLst>
              </a:tr>
              <a:tr h="315384">
                <a:tc>
                  <a:txBody>
                    <a:bodyPr/>
                    <a:lstStyle/>
                    <a:p>
                      <a:r>
                        <a:rPr lang="en-US" altLang="en-US" dirty="0" err="1">
                          <a:solidFill>
                            <a:schemeClr val="accent5">
                              <a:lumMod val="75000"/>
                            </a:schemeClr>
                          </a:solidFill>
                          <a:latin typeface="Calibri" panose="020F0502020204030204" pitchFamily="34" charset="0"/>
                          <a:cs typeface="Calibri" panose="020F0502020204030204" pitchFamily="34" charset="0"/>
                        </a:rPr>
                        <a:t>WiFi</a:t>
                      </a:r>
                      <a:endParaRPr lang="en-US" dirty="0">
                        <a:solidFill>
                          <a:schemeClr val="accent5">
                            <a:lumMod val="75000"/>
                          </a:schemeClr>
                        </a:solidFill>
                      </a:endParaRPr>
                    </a:p>
                  </a:txBody>
                  <a:tcPr/>
                </a:tc>
                <a:tc>
                  <a:txBody>
                    <a:bodyPr/>
                    <a:lstStyle/>
                    <a:p>
                      <a:r>
                        <a:rPr lang="en-US" altLang="en-US" dirty="0">
                          <a:solidFill>
                            <a:schemeClr val="accent5">
                              <a:lumMod val="75000"/>
                            </a:schemeClr>
                          </a:solidFill>
                          <a:latin typeface="Calibri" panose="020F0502020204030204" pitchFamily="34" charset="0"/>
                          <a:cs typeface="Calibri" panose="020F0502020204030204" pitchFamily="34" charset="0"/>
                        </a:rPr>
                        <a:t>2304 (mostly set to: 1500)</a:t>
                      </a:r>
                      <a:endParaRPr lang="en-US" dirty="0">
                        <a:solidFill>
                          <a:schemeClr val="accent5">
                            <a:lumMod val="75000"/>
                          </a:schemeClr>
                        </a:solidFill>
                      </a:endParaRPr>
                    </a:p>
                  </a:txBody>
                  <a:tcPr/>
                </a:tc>
                <a:extLst>
                  <a:ext uri="{0D108BD9-81ED-4DB2-BD59-A6C34878D82A}">
                    <a16:rowId xmlns:a16="http://schemas.microsoft.com/office/drawing/2014/main" val="293040065"/>
                  </a:ext>
                </a:extLst>
              </a:tr>
              <a:tr h="315384">
                <a:tc>
                  <a:txBody>
                    <a:bodyPr/>
                    <a:lstStyle/>
                    <a:p>
                      <a:r>
                        <a:rPr lang="en-US" dirty="0">
                          <a:solidFill>
                            <a:schemeClr val="accent5">
                              <a:lumMod val="75000"/>
                            </a:schemeClr>
                          </a:solidFill>
                          <a:latin typeface="Calibri" panose="020F0502020204030204" pitchFamily="34" charset="0"/>
                          <a:cs typeface="Calibri" panose="020F0502020204030204" pitchFamily="34" charset="0"/>
                        </a:rPr>
                        <a:t>Minimum required</a:t>
                      </a:r>
                      <a:endParaRPr lang="en-US" dirty="0">
                        <a:solidFill>
                          <a:schemeClr val="accent5">
                            <a:lumMod val="75000"/>
                          </a:schemeClr>
                        </a:solidFill>
                      </a:endParaRPr>
                    </a:p>
                  </a:txBody>
                  <a:tcPr/>
                </a:tc>
                <a:tc>
                  <a:txBody>
                    <a:bodyPr/>
                    <a:lstStyle/>
                    <a:p>
                      <a:r>
                        <a:rPr lang="en-US" altLang="en-US" dirty="0">
                          <a:solidFill>
                            <a:schemeClr val="accent5">
                              <a:lumMod val="75000"/>
                            </a:schemeClr>
                          </a:solidFill>
                          <a:latin typeface="Calibri" panose="020F0502020204030204" pitchFamily="34" charset="0"/>
                          <a:cs typeface="Calibri" panose="020F0502020204030204" pitchFamily="34" charset="0"/>
                        </a:rPr>
                        <a:t>572</a:t>
                      </a:r>
                      <a:endParaRPr lang="en-US" dirty="0">
                        <a:solidFill>
                          <a:schemeClr val="accent5">
                            <a:lumMod val="75000"/>
                          </a:schemeClr>
                        </a:solidFill>
                      </a:endParaRPr>
                    </a:p>
                  </a:txBody>
                  <a:tcPr/>
                </a:tc>
                <a:extLst>
                  <a:ext uri="{0D108BD9-81ED-4DB2-BD59-A6C34878D82A}">
                    <a16:rowId xmlns:a16="http://schemas.microsoft.com/office/drawing/2014/main" val="3262328724"/>
                  </a:ext>
                </a:extLst>
              </a:tr>
            </a:tbl>
          </a:graphicData>
        </a:graphic>
      </p:graphicFrame>
      <p:sp>
        <p:nvSpPr>
          <p:cNvPr id="4" name="Slide Number Placeholder 3">
            <a:extLst>
              <a:ext uri="{FF2B5EF4-FFF2-40B4-BE49-F238E27FC236}">
                <a16:creationId xmlns:a16="http://schemas.microsoft.com/office/drawing/2014/main" id="{30B79882-3D64-8C4A-A281-515604915467}"/>
              </a:ext>
            </a:extLst>
          </p:cNvPr>
          <p:cNvSpPr>
            <a:spLocks noGrp="1"/>
          </p:cNvSpPr>
          <p:nvPr>
            <p:ph type="sldNum" sz="quarter" idx="12"/>
          </p:nvPr>
        </p:nvSpPr>
        <p:spPr/>
        <p:txBody>
          <a:bodyPr/>
          <a:lstStyle/>
          <a:p>
            <a:fld id="{6DDFBD2C-A080-5A4B-B075-F8D248F9258F}" type="slidenum">
              <a:rPr lang="en-US" smtClean="0"/>
              <a:t>21</a:t>
            </a:fld>
            <a:endParaRPr lang="en-US"/>
          </a:p>
        </p:txBody>
      </p:sp>
    </p:spTree>
    <p:extLst>
      <p:ext uri="{BB962C8B-B14F-4D97-AF65-F5344CB8AC3E}">
        <p14:creationId xmlns:p14="http://schemas.microsoft.com/office/powerpoint/2010/main" val="257574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5" name="Rectangle 6">
            <a:extLst>
              <a:ext uri="{FF2B5EF4-FFF2-40B4-BE49-F238E27FC236}">
                <a16:creationId xmlns:a16="http://schemas.microsoft.com/office/drawing/2014/main" id="{6BDD8BCC-BCBA-3A43-AE32-2347547971A6}"/>
              </a:ext>
            </a:extLst>
          </p:cNvPr>
          <p:cNvSpPr>
            <a:spLocks noChangeArrowheads="1"/>
          </p:cNvSpPr>
          <p:nvPr/>
        </p:nvSpPr>
        <p:spPr bwMode="auto">
          <a:xfrm>
            <a:off x="890954" y="1641230"/>
            <a:ext cx="9548446" cy="5392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lstStyle>
            <a:lvl1pPr marL="342900" indent="-342900">
              <a:tabLst>
                <a:tab pos="2222500" algn="l"/>
                <a:tab pos="4921250" algn="l"/>
                <a:tab pos="6508750" algn="l"/>
              </a:tabLst>
              <a:defRPr sz="2400">
                <a:solidFill>
                  <a:schemeClr val="tx1"/>
                </a:solidFill>
                <a:latin typeface="Times New Roman" panose="02020603050405020304" pitchFamily="18" charset="0"/>
                <a:ea typeface="ＭＳ Ｐゴシック" panose="020B0600070205080204" pitchFamily="34" charset="-128"/>
              </a:defRPr>
            </a:lvl1pPr>
            <a:lvl2pPr marL="742950" indent="-285750">
              <a:tabLst>
                <a:tab pos="2222500" algn="l"/>
                <a:tab pos="4921250" algn="l"/>
                <a:tab pos="6508750" algn="l"/>
              </a:tabLst>
              <a:defRPr sz="2400">
                <a:solidFill>
                  <a:schemeClr val="tx1"/>
                </a:solidFill>
                <a:latin typeface="Times New Roman" panose="02020603050405020304" pitchFamily="18" charset="0"/>
                <a:ea typeface="ＭＳ Ｐゴシック" panose="020B0600070205080204" pitchFamily="34" charset="-128"/>
              </a:defRPr>
            </a:lvl2pPr>
            <a:lvl3pPr marL="1143000" indent="-228600">
              <a:tabLst>
                <a:tab pos="2222500" algn="l"/>
                <a:tab pos="4921250" algn="l"/>
                <a:tab pos="6508750" algn="l"/>
              </a:tabLst>
              <a:defRPr sz="2400">
                <a:solidFill>
                  <a:schemeClr val="tx1"/>
                </a:solidFill>
                <a:latin typeface="Times New Roman" panose="02020603050405020304" pitchFamily="18" charset="0"/>
                <a:ea typeface="ＭＳ Ｐゴシック" panose="020B0600070205080204" pitchFamily="34" charset="-128"/>
              </a:defRPr>
            </a:lvl3pPr>
            <a:lvl4pPr marL="1600200" indent="-228600">
              <a:tabLst>
                <a:tab pos="2222500" algn="l"/>
                <a:tab pos="4921250" algn="l"/>
                <a:tab pos="6508750" algn="l"/>
              </a:tabLst>
              <a:defRPr sz="2400">
                <a:solidFill>
                  <a:schemeClr val="tx1"/>
                </a:solidFill>
                <a:latin typeface="Times New Roman" panose="02020603050405020304" pitchFamily="18" charset="0"/>
                <a:ea typeface="ＭＳ Ｐゴシック" panose="020B0600070205080204" pitchFamily="34" charset="-128"/>
              </a:defRPr>
            </a:lvl4pPr>
            <a:lvl5pPr marL="2057400" indent="-228600">
              <a:tabLst>
                <a:tab pos="2222500" algn="l"/>
                <a:tab pos="4921250" algn="l"/>
                <a:tab pos="6508750" algn="l"/>
              </a:tabLst>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tabLst>
                <a:tab pos="2222500" algn="l"/>
                <a:tab pos="4921250" algn="l"/>
                <a:tab pos="6508750" algn="l"/>
              </a:tabLs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tabLst>
                <a:tab pos="2222500" algn="l"/>
                <a:tab pos="4921250" algn="l"/>
                <a:tab pos="6508750" algn="l"/>
              </a:tabLs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tabLst>
                <a:tab pos="2222500" algn="l"/>
                <a:tab pos="4921250" algn="l"/>
                <a:tab pos="6508750" algn="l"/>
              </a:tabLs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tabLst>
                <a:tab pos="2222500" algn="l"/>
                <a:tab pos="4921250" algn="l"/>
                <a:tab pos="6508750" algn="l"/>
              </a:tabLst>
              <a:defRPr sz="2400">
                <a:solidFill>
                  <a:schemeClr val="tx1"/>
                </a:solidFill>
                <a:latin typeface="Times New Roman" panose="02020603050405020304" pitchFamily="18" charset="0"/>
                <a:ea typeface="ＭＳ Ｐゴシック" panose="020B0600070205080204" pitchFamily="34" charset="-128"/>
              </a:defRPr>
            </a:lvl9pPr>
          </a:lstStyle>
          <a:p>
            <a:pPr>
              <a:spcBef>
                <a:spcPct val="20000"/>
              </a:spcBef>
              <a:buFontTx/>
              <a:buChar char="•"/>
            </a:pPr>
            <a:r>
              <a:rPr lang="en-US" altLang="en-US" dirty="0">
                <a:solidFill>
                  <a:schemeClr val="accent5">
                    <a:lumMod val="75000"/>
                  </a:schemeClr>
                </a:solidFill>
                <a:latin typeface="Calibri" panose="020F0502020204030204" pitchFamily="34" charset="0"/>
                <a:cs typeface="Calibri" panose="020F0502020204030204" pitchFamily="34" charset="0"/>
              </a:rPr>
              <a:t>What if the size of  an IP datagram exceeds the MTU?</a:t>
            </a:r>
          </a:p>
          <a:p>
            <a:pPr>
              <a:lnSpc>
                <a:spcPct val="70000"/>
              </a:lnSpc>
              <a:spcBef>
                <a:spcPct val="20000"/>
              </a:spcBef>
            </a:pPr>
            <a:r>
              <a:rPr lang="en-US" altLang="en-US" dirty="0">
                <a:latin typeface="Calibri" panose="020F0502020204030204" pitchFamily="34" charset="0"/>
                <a:cs typeface="Calibri" panose="020F0502020204030204" pitchFamily="34" charset="0"/>
              </a:rPr>
              <a:t>	IP datagram is fragmented into smaller units</a:t>
            </a:r>
          </a:p>
          <a:p>
            <a:pPr>
              <a:lnSpc>
                <a:spcPct val="70000"/>
              </a:lnSpc>
              <a:spcBef>
                <a:spcPct val="20000"/>
              </a:spcBef>
              <a:buFontTx/>
              <a:buChar char="•"/>
            </a:pPr>
            <a:endParaRPr lang="en-US" altLang="en-US" dirty="0">
              <a:solidFill>
                <a:srgbClr val="FF00FF"/>
              </a:solidFill>
              <a:latin typeface="Calibri" panose="020F0502020204030204" pitchFamily="34" charset="0"/>
              <a:cs typeface="Calibri" panose="020F0502020204030204" pitchFamily="34" charset="0"/>
            </a:endParaRPr>
          </a:p>
          <a:p>
            <a:pPr>
              <a:lnSpc>
                <a:spcPct val="70000"/>
              </a:lnSpc>
              <a:spcBef>
                <a:spcPct val="20000"/>
              </a:spcBef>
              <a:buFontTx/>
              <a:buChar char="•"/>
            </a:pPr>
            <a:r>
              <a:rPr lang="en-US" altLang="en-US" dirty="0">
                <a:solidFill>
                  <a:schemeClr val="accent5">
                    <a:lumMod val="75000"/>
                  </a:schemeClr>
                </a:solidFill>
                <a:latin typeface="Calibri" panose="020F0502020204030204" pitchFamily="34" charset="0"/>
                <a:cs typeface="Calibri" panose="020F0502020204030204" pitchFamily="34" charset="0"/>
              </a:rPr>
              <a:t>What if the route contains networks with different MTUs?</a:t>
            </a:r>
            <a:br>
              <a:rPr lang="en-US" altLang="en-US" dirty="0">
                <a:solidFill>
                  <a:schemeClr val="accent5">
                    <a:lumMod val="75000"/>
                  </a:schemeClr>
                </a:solidFill>
                <a:latin typeface="Calibri" panose="020F0502020204030204" pitchFamily="34" charset="0"/>
                <a:cs typeface="Calibri" panose="020F0502020204030204" pitchFamily="34" charset="0"/>
              </a:rPr>
            </a:br>
            <a:r>
              <a:rPr lang="en-US" altLang="en-US" dirty="0">
                <a:latin typeface="Calibri" panose="020F0502020204030204" pitchFamily="34" charset="0"/>
                <a:cs typeface="Calibri" panose="020F0502020204030204" pitchFamily="34" charset="0"/>
              </a:rPr>
              <a:t>Fragments of an IP datagram may get fragmented again</a:t>
            </a:r>
          </a:p>
          <a:p>
            <a:pPr marL="0" indent="0">
              <a:lnSpc>
                <a:spcPct val="70000"/>
              </a:lnSpc>
              <a:spcBef>
                <a:spcPct val="20000"/>
              </a:spcBef>
            </a:pPr>
            <a:endParaRPr lang="en-US" altLang="en-US" dirty="0">
              <a:solidFill>
                <a:schemeClr val="accent5">
                  <a:lumMod val="75000"/>
                </a:schemeClr>
              </a:solidFill>
              <a:latin typeface="Calibri" panose="020F0502020204030204" pitchFamily="34" charset="0"/>
              <a:cs typeface="Calibri" panose="020F0502020204030204" pitchFamily="34" charset="0"/>
            </a:endParaRPr>
          </a:p>
          <a:p>
            <a:pPr>
              <a:lnSpc>
                <a:spcPct val="70000"/>
              </a:lnSpc>
              <a:spcBef>
                <a:spcPct val="20000"/>
              </a:spcBef>
              <a:buFontTx/>
              <a:buChar char="•"/>
            </a:pPr>
            <a:endParaRPr lang="en-US" altLang="en-US" dirty="0">
              <a:solidFill>
                <a:srgbClr val="FF00FF"/>
              </a:solidFill>
              <a:latin typeface="Calibri" panose="020F0502020204030204" pitchFamily="34" charset="0"/>
              <a:cs typeface="Calibri" panose="020F0502020204030204" pitchFamily="34" charset="0"/>
            </a:endParaRPr>
          </a:p>
          <a:p>
            <a:pPr>
              <a:lnSpc>
                <a:spcPct val="70000"/>
              </a:lnSpc>
              <a:spcBef>
                <a:spcPct val="20000"/>
              </a:spcBef>
              <a:buFontTx/>
              <a:buChar char="•"/>
            </a:pPr>
            <a:endParaRPr lang="en-US" altLang="en-US" dirty="0">
              <a:solidFill>
                <a:srgbClr val="FF00FF"/>
              </a:solidFill>
              <a:latin typeface="Calibri" panose="020F0502020204030204" pitchFamily="34" charset="0"/>
              <a:cs typeface="Calibri" panose="020F0502020204030204" pitchFamily="34" charset="0"/>
            </a:endParaRPr>
          </a:p>
          <a:p>
            <a:pPr>
              <a:lnSpc>
                <a:spcPct val="70000"/>
              </a:lnSpc>
              <a:spcBef>
                <a:spcPct val="20000"/>
              </a:spcBef>
              <a:buFontTx/>
              <a:buChar char="•"/>
            </a:pPr>
            <a:endParaRPr lang="en-US" altLang="en-US" dirty="0">
              <a:solidFill>
                <a:srgbClr val="FF00FF"/>
              </a:solidFill>
              <a:latin typeface="Calibri" panose="020F0502020204030204" pitchFamily="34" charset="0"/>
              <a:cs typeface="Calibri" panose="020F0502020204030204" pitchFamily="34" charset="0"/>
            </a:endParaRPr>
          </a:p>
          <a:p>
            <a:pPr>
              <a:lnSpc>
                <a:spcPct val="70000"/>
              </a:lnSpc>
              <a:spcBef>
                <a:spcPct val="20000"/>
              </a:spcBef>
              <a:buFontTx/>
              <a:buChar char="•"/>
            </a:pPr>
            <a:endParaRPr lang="en-US" altLang="en-US" dirty="0">
              <a:solidFill>
                <a:srgbClr val="FF00FF"/>
              </a:solidFill>
              <a:latin typeface="Calibri" panose="020F0502020204030204" pitchFamily="34" charset="0"/>
              <a:cs typeface="Calibri" panose="020F0502020204030204" pitchFamily="34" charset="0"/>
            </a:endParaRPr>
          </a:p>
          <a:p>
            <a:pPr marL="0" indent="0">
              <a:lnSpc>
                <a:spcPct val="70000"/>
              </a:lnSpc>
              <a:spcBef>
                <a:spcPct val="20000"/>
              </a:spcBef>
            </a:pPr>
            <a:endParaRPr lang="en-US" altLang="en-US" dirty="0">
              <a:solidFill>
                <a:srgbClr val="FF00FF"/>
              </a:solidFill>
              <a:latin typeface="Calibri" panose="020F0502020204030204" pitchFamily="34" charset="0"/>
              <a:cs typeface="Calibri" panose="020F0502020204030204" pitchFamily="34" charset="0"/>
            </a:endParaRPr>
          </a:p>
          <a:p>
            <a:pPr>
              <a:buFontTx/>
              <a:buChar char="•"/>
            </a:pPr>
            <a:r>
              <a:rPr lang="en-US" altLang="en-US" dirty="0">
                <a:latin typeface="Calibri" panose="020F0502020204030204" pitchFamily="34" charset="0"/>
                <a:cs typeface="Calibri" panose="020F0502020204030204" pitchFamily="34" charset="0"/>
              </a:rPr>
              <a:t> </a:t>
            </a:r>
            <a:r>
              <a:rPr lang="en-US" altLang="en-US" b="1" dirty="0">
                <a:solidFill>
                  <a:srgbClr val="C00000"/>
                </a:solidFill>
                <a:latin typeface="Calibri" panose="020F0502020204030204" pitchFamily="34" charset="0"/>
                <a:cs typeface="Calibri" panose="020F0502020204030204" pitchFamily="34" charset="0"/>
              </a:rPr>
              <a:t>Fragmentation</a:t>
            </a:r>
            <a:r>
              <a:rPr lang="en-US" altLang="en-US" dirty="0">
                <a:latin typeface="Calibri" panose="020F0502020204030204" pitchFamily="34" charset="0"/>
                <a:cs typeface="Calibri" panose="020F0502020204030204" pitchFamily="34" charset="0"/>
              </a:rPr>
              <a:t>: </a:t>
            </a:r>
          </a:p>
          <a:p>
            <a:pPr lvl="1">
              <a:buFontTx/>
              <a:buChar char="•"/>
            </a:pPr>
            <a:r>
              <a:rPr lang="en-US" altLang="en-US" dirty="0">
                <a:latin typeface="Calibri" panose="020F0502020204030204" pitchFamily="34" charset="0"/>
                <a:cs typeface="Calibri" panose="020F0502020204030204" pitchFamily="34" charset="0"/>
              </a:rPr>
              <a:t> IP router splits the datagram into several datagram</a:t>
            </a:r>
          </a:p>
          <a:p>
            <a:pPr lvl="1">
              <a:buFontTx/>
              <a:buChar char="•"/>
            </a:pPr>
            <a:r>
              <a:rPr lang="en-US" altLang="en-US" dirty="0">
                <a:latin typeface="Calibri" panose="020F0502020204030204" pitchFamily="34" charset="0"/>
                <a:cs typeface="Calibri" panose="020F0502020204030204" pitchFamily="34" charset="0"/>
              </a:rPr>
              <a:t> Fragments are reassembled at receiver</a:t>
            </a:r>
            <a:endParaRPr lang="en-US" altLang="en-US" dirty="0">
              <a:solidFill>
                <a:srgbClr val="0000FF"/>
              </a:solidFill>
              <a:latin typeface="Calibri" panose="020F0502020204030204" pitchFamily="34" charset="0"/>
              <a:cs typeface="Calibri" panose="020F0502020204030204" pitchFamily="34" charset="0"/>
            </a:endParaRPr>
          </a:p>
          <a:p>
            <a:pPr>
              <a:lnSpc>
                <a:spcPct val="70000"/>
              </a:lnSpc>
              <a:spcBef>
                <a:spcPct val="20000"/>
              </a:spcBef>
              <a:buFontTx/>
              <a:buChar char="•"/>
            </a:pPr>
            <a:endParaRPr lang="en-US" altLang="en-US" dirty="0">
              <a:latin typeface="Arial" panose="020B0604020202020204" pitchFamily="34" charset="0"/>
            </a:endParaRPr>
          </a:p>
        </p:txBody>
      </p:sp>
      <p:sp>
        <p:nvSpPr>
          <p:cNvPr id="30722" name="Rectangle 2">
            <a:extLst>
              <a:ext uri="{FF2B5EF4-FFF2-40B4-BE49-F238E27FC236}">
                <a16:creationId xmlns:a16="http://schemas.microsoft.com/office/drawing/2014/main" id="{8BCACB24-DAE2-0842-B661-F9FCE024497F}"/>
              </a:ext>
            </a:extLst>
          </p:cNvPr>
          <p:cNvSpPr>
            <a:spLocks noGrp="1" noChangeArrowheads="1"/>
          </p:cNvSpPr>
          <p:nvPr>
            <p:ph type="title"/>
          </p:nvPr>
        </p:nvSpPr>
        <p:spPr/>
        <p:txBody>
          <a:bodyPr/>
          <a:lstStyle/>
          <a:p>
            <a:r>
              <a:rPr lang="en-US" altLang="en-US" dirty="0">
                <a:ea typeface="ＭＳ Ｐゴシック" panose="020B0600070205080204" pitchFamily="34" charset="-128"/>
              </a:rPr>
              <a:t>IP fragmentation</a:t>
            </a:r>
          </a:p>
        </p:txBody>
      </p:sp>
      <p:graphicFrame>
        <p:nvGraphicFramePr>
          <p:cNvPr id="30723" name="Object 3">
            <a:extLst>
              <a:ext uri="{FF2B5EF4-FFF2-40B4-BE49-F238E27FC236}">
                <a16:creationId xmlns:a16="http://schemas.microsoft.com/office/drawing/2014/main" id="{45073D9B-6955-6E47-8894-C382A5DA1720}"/>
              </a:ext>
            </a:extLst>
          </p:cNvPr>
          <p:cNvGraphicFramePr>
            <a:graphicFrameLocks noGrp="1" noChangeAspect="1"/>
          </p:cNvGraphicFramePr>
          <p:nvPr>
            <p:ph idx="1"/>
            <p:extLst>
              <p:ext uri="{D42A27DB-BD31-4B8C-83A1-F6EECF244321}">
                <p14:modId xmlns:p14="http://schemas.microsoft.com/office/powerpoint/2010/main" val="1467591019"/>
              </p:ext>
            </p:extLst>
          </p:nvPr>
        </p:nvGraphicFramePr>
        <p:xfrm>
          <a:off x="585788" y="3041650"/>
          <a:ext cx="10387012" cy="2584450"/>
        </p:xfrm>
        <a:graphic>
          <a:graphicData uri="http://schemas.openxmlformats.org/presentationml/2006/ole">
            <mc:AlternateContent xmlns:mc="http://schemas.openxmlformats.org/markup-compatibility/2006">
              <mc:Choice xmlns:v="urn:schemas-microsoft-com:vml" Requires="v">
                <p:oleObj spid="_x0000_s13313" name="Visio" r:id="rId4" imgW="8165491" imgH="2031480" progId="Visio.Drawing.11">
                  <p:embed/>
                </p:oleObj>
              </mc:Choice>
              <mc:Fallback>
                <p:oleObj name="Visio" r:id="rId4" imgW="8165491" imgH="2031480" progId="Visio.Drawing.11">
                  <p:embed/>
                  <p:pic>
                    <p:nvPicPr>
                      <p:cNvPr id="30723" name="Object 3">
                        <a:extLst>
                          <a:ext uri="{FF2B5EF4-FFF2-40B4-BE49-F238E27FC236}">
                            <a16:creationId xmlns:a16="http://schemas.microsoft.com/office/drawing/2014/main" id="{45073D9B-6955-6E47-8894-C382A5DA1720}"/>
                          </a:ext>
                        </a:extLst>
                      </p:cNvPr>
                      <p:cNvPicPr>
                        <a:picLocks noChangeAspect="1" noChangeArrowheads="1"/>
                      </p:cNvPicPr>
                      <p:nvPr/>
                    </p:nvPicPr>
                    <p:blipFill>
                      <a:blip r:embed="rId5"/>
                      <a:srcRect/>
                      <a:stretch>
                        <a:fillRect/>
                      </a:stretch>
                    </p:blipFill>
                    <p:spPr bwMode="auto">
                      <a:xfrm>
                        <a:off x="585788" y="3041650"/>
                        <a:ext cx="10387012" cy="258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 name="Slide Number Placeholder 2">
            <a:extLst>
              <a:ext uri="{FF2B5EF4-FFF2-40B4-BE49-F238E27FC236}">
                <a16:creationId xmlns:a16="http://schemas.microsoft.com/office/drawing/2014/main" id="{4BFC4337-9D7E-6749-B490-13E2A974DD53}"/>
              </a:ext>
            </a:extLst>
          </p:cNvPr>
          <p:cNvSpPr>
            <a:spLocks noGrp="1"/>
          </p:cNvSpPr>
          <p:nvPr>
            <p:ph type="sldNum" sz="quarter" idx="12"/>
          </p:nvPr>
        </p:nvSpPr>
        <p:spPr/>
        <p:txBody>
          <a:bodyPr/>
          <a:lstStyle/>
          <a:p>
            <a:fld id="{6DDFBD2C-A080-5A4B-B075-F8D248F9258F}" type="slidenum">
              <a:rPr lang="en-US" smtClean="0"/>
              <a:t>22</a:t>
            </a:fld>
            <a:endParaRPr lang="en-US"/>
          </a:p>
        </p:txBody>
      </p:sp>
    </p:spTree>
    <p:extLst>
      <p:ext uri="{BB962C8B-B14F-4D97-AF65-F5344CB8AC3E}">
        <p14:creationId xmlns:p14="http://schemas.microsoft.com/office/powerpoint/2010/main" val="1038862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A8170F8D-D520-4941-B4D7-B93C79A4E3F8}"/>
              </a:ext>
            </a:extLst>
          </p:cNvPr>
          <p:cNvSpPr>
            <a:spLocks noGrp="1" noChangeArrowheads="1"/>
          </p:cNvSpPr>
          <p:nvPr>
            <p:ph type="title"/>
          </p:nvPr>
        </p:nvSpPr>
        <p:spPr/>
        <p:txBody>
          <a:bodyPr/>
          <a:lstStyle/>
          <a:p>
            <a:r>
              <a:rPr lang="en-US" altLang="en-US" dirty="0">
                <a:ea typeface="ＭＳ Ｐゴシック" panose="020B0600070205080204" pitchFamily="34" charset="-128"/>
              </a:rPr>
              <a:t>Where is fragmentation done?</a:t>
            </a:r>
          </a:p>
        </p:txBody>
      </p:sp>
      <p:sp>
        <p:nvSpPr>
          <p:cNvPr id="3" name="Content Placeholder 2">
            <a:extLst>
              <a:ext uri="{FF2B5EF4-FFF2-40B4-BE49-F238E27FC236}">
                <a16:creationId xmlns:a16="http://schemas.microsoft.com/office/drawing/2014/main" id="{C99AD6DD-CC39-5B42-B1BE-E73F358DE6FA}"/>
              </a:ext>
            </a:extLst>
          </p:cNvPr>
          <p:cNvSpPr>
            <a:spLocks noGrp="1"/>
          </p:cNvSpPr>
          <p:nvPr>
            <p:ph idx="1"/>
          </p:nvPr>
        </p:nvSpPr>
        <p:spPr/>
        <p:txBody>
          <a:bodyPr>
            <a:normAutofit/>
          </a:bodyPr>
          <a:lstStyle/>
          <a:p>
            <a:r>
              <a:rPr lang="en-US" dirty="0"/>
              <a:t>Fragmentation can be done at the sender or at routers</a:t>
            </a:r>
          </a:p>
          <a:p>
            <a:r>
              <a:rPr lang="en-US" dirty="0"/>
              <a:t>The same datagram can be fragmented several times</a:t>
            </a:r>
          </a:p>
          <a:p>
            <a:r>
              <a:rPr lang="en-US" dirty="0"/>
              <a:t>Reassembly of original datagram is only done at destination hosts !!</a:t>
            </a:r>
          </a:p>
          <a:p>
            <a:endParaRPr lang="en-US" dirty="0"/>
          </a:p>
          <a:p>
            <a:endParaRPr lang="en-US" dirty="0"/>
          </a:p>
        </p:txBody>
      </p:sp>
      <p:graphicFrame>
        <p:nvGraphicFramePr>
          <p:cNvPr id="31748" name="Object 4">
            <a:extLst>
              <a:ext uri="{FF2B5EF4-FFF2-40B4-BE49-F238E27FC236}">
                <a16:creationId xmlns:a16="http://schemas.microsoft.com/office/drawing/2014/main" id="{0095EFE4-26A1-7047-A569-BBD844922785}"/>
              </a:ext>
            </a:extLst>
          </p:cNvPr>
          <p:cNvGraphicFramePr>
            <a:graphicFrameLocks noChangeAspect="1"/>
          </p:cNvGraphicFramePr>
          <p:nvPr>
            <p:extLst>
              <p:ext uri="{D42A27DB-BD31-4B8C-83A1-F6EECF244321}">
                <p14:modId xmlns:p14="http://schemas.microsoft.com/office/powerpoint/2010/main" val="2004985573"/>
              </p:ext>
            </p:extLst>
          </p:nvPr>
        </p:nvGraphicFramePr>
        <p:xfrm>
          <a:off x="1413365" y="3417278"/>
          <a:ext cx="8715375" cy="1819275"/>
        </p:xfrm>
        <a:graphic>
          <a:graphicData uri="http://schemas.openxmlformats.org/presentationml/2006/ole">
            <mc:AlternateContent xmlns:mc="http://schemas.openxmlformats.org/markup-compatibility/2006">
              <mc:Choice xmlns:v="urn:schemas-microsoft-com:vml" Requires="v">
                <p:oleObj spid="_x0000_s14337" name="VISIO" r:id="rId4" imgW="24498300" imgH="5156200" progId="Visio.Drawing.4">
                  <p:embed/>
                </p:oleObj>
              </mc:Choice>
              <mc:Fallback>
                <p:oleObj name="VISIO" r:id="rId4" imgW="24498300" imgH="5156200" progId="Visio.Drawing.4">
                  <p:embed/>
                  <p:pic>
                    <p:nvPicPr>
                      <p:cNvPr id="31748" name="Object 4">
                        <a:extLst>
                          <a:ext uri="{FF2B5EF4-FFF2-40B4-BE49-F238E27FC236}">
                            <a16:creationId xmlns:a16="http://schemas.microsoft.com/office/drawing/2014/main" id="{0095EFE4-26A1-7047-A569-BBD8449227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3365" y="3417278"/>
                        <a:ext cx="871537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4" name="Slide Number Placeholder 3">
            <a:extLst>
              <a:ext uri="{FF2B5EF4-FFF2-40B4-BE49-F238E27FC236}">
                <a16:creationId xmlns:a16="http://schemas.microsoft.com/office/drawing/2014/main" id="{B7374A37-D7B9-5740-AB6D-A75FA8E2EB8E}"/>
              </a:ext>
            </a:extLst>
          </p:cNvPr>
          <p:cNvSpPr>
            <a:spLocks noGrp="1"/>
          </p:cNvSpPr>
          <p:nvPr>
            <p:ph type="sldNum" sz="quarter" idx="12"/>
          </p:nvPr>
        </p:nvSpPr>
        <p:spPr/>
        <p:txBody>
          <a:bodyPr/>
          <a:lstStyle/>
          <a:p>
            <a:fld id="{6DDFBD2C-A080-5A4B-B075-F8D248F9258F}" type="slidenum">
              <a:rPr lang="en-US" smtClean="0"/>
              <a:t>23</a:t>
            </a:fld>
            <a:endParaRPr lang="en-US"/>
          </a:p>
        </p:txBody>
      </p:sp>
    </p:spTree>
    <p:extLst>
      <p:ext uri="{BB962C8B-B14F-4D97-AF65-F5344CB8AC3E}">
        <p14:creationId xmlns:p14="http://schemas.microsoft.com/office/powerpoint/2010/main" val="698224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54113AB-A278-014F-BCC3-24D0032AFB1F}"/>
              </a:ext>
            </a:extLst>
          </p:cNvPr>
          <p:cNvSpPr>
            <a:spLocks noGrp="1" noChangeArrowheads="1"/>
          </p:cNvSpPr>
          <p:nvPr>
            <p:ph type="title"/>
          </p:nvPr>
        </p:nvSpPr>
        <p:spPr/>
        <p:txBody>
          <a:bodyPr/>
          <a:lstStyle/>
          <a:p>
            <a:r>
              <a:rPr lang="en-US" altLang="en-US" dirty="0">
                <a:ea typeface="ＭＳ Ｐゴシック" panose="020B0600070205080204" pitchFamily="34" charset="-128"/>
              </a:rPr>
              <a:t>What i</a:t>
            </a:r>
            <a:r>
              <a:rPr lang="en-US" altLang="ja-JP" dirty="0">
                <a:ea typeface="ＭＳ Ｐゴシック" panose="020B0600070205080204" pitchFamily="34" charset="-128"/>
              </a:rPr>
              <a:t>s involved in fragmentation?</a:t>
            </a:r>
            <a:endParaRPr lang="en-US" altLang="en-US" dirty="0">
              <a:ea typeface="ＭＳ Ｐゴシック" panose="020B0600070205080204" pitchFamily="34" charset="-128"/>
            </a:endParaRPr>
          </a:p>
        </p:txBody>
      </p:sp>
      <p:sp>
        <p:nvSpPr>
          <p:cNvPr id="142339" name="Rectangle 3">
            <a:extLst>
              <a:ext uri="{FF2B5EF4-FFF2-40B4-BE49-F238E27FC236}">
                <a16:creationId xmlns:a16="http://schemas.microsoft.com/office/drawing/2014/main" id="{2105BA42-EFB1-4E43-B9CA-3C690068273F}"/>
              </a:ext>
            </a:extLst>
          </p:cNvPr>
          <p:cNvSpPr>
            <a:spLocks noGrp="1" noChangeArrowheads="1"/>
          </p:cNvSpPr>
          <p:nvPr>
            <p:ph type="body" sz="half" idx="1"/>
          </p:nvPr>
        </p:nvSpPr>
        <p:spPr>
          <a:xfrm>
            <a:off x="715108" y="1606062"/>
            <a:ext cx="9648092" cy="4642338"/>
          </a:xfrm>
        </p:spPr>
        <p:txBody>
          <a:bodyPr/>
          <a:lstStyle/>
          <a:p>
            <a:pPr>
              <a:defRPr/>
            </a:pPr>
            <a:r>
              <a:rPr lang="en-US" kern="1200" dirty="0">
                <a:ea typeface="+mn-ea"/>
              </a:rPr>
              <a:t>The following fields in the IP header are involved:</a:t>
            </a:r>
          </a:p>
          <a:p>
            <a:pPr>
              <a:defRPr/>
            </a:pPr>
            <a:endParaRPr lang="en-US" sz="2000" dirty="0"/>
          </a:p>
          <a:p>
            <a:pPr>
              <a:defRPr/>
            </a:pPr>
            <a:endParaRPr lang="en-US" sz="2000" dirty="0"/>
          </a:p>
          <a:p>
            <a:pPr>
              <a:defRPr/>
            </a:pPr>
            <a:endParaRPr lang="en-US" sz="2000" dirty="0"/>
          </a:p>
          <a:p>
            <a:pPr>
              <a:defRPr/>
            </a:pPr>
            <a:endParaRPr lang="en-US" sz="2000" dirty="0"/>
          </a:p>
          <a:p>
            <a:pPr>
              <a:lnSpc>
                <a:spcPct val="90000"/>
              </a:lnSpc>
              <a:defRPr/>
            </a:pPr>
            <a:endParaRPr lang="en-US" sz="2000" dirty="0"/>
          </a:p>
        </p:txBody>
      </p:sp>
      <p:sp>
        <p:nvSpPr>
          <p:cNvPr id="32772" name="Text Box 5">
            <a:extLst>
              <a:ext uri="{FF2B5EF4-FFF2-40B4-BE49-F238E27FC236}">
                <a16:creationId xmlns:a16="http://schemas.microsoft.com/office/drawing/2014/main" id="{7320C0F0-CFEB-8F45-AF7B-89BBC2577F72}"/>
              </a:ext>
            </a:extLst>
          </p:cNvPr>
          <p:cNvSpPr txBox="1">
            <a:spLocks noChangeArrowheads="1"/>
          </p:cNvSpPr>
          <p:nvPr/>
        </p:nvSpPr>
        <p:spPr bwMode="auto">
          <a:xfrm>
            <a:off x="668216" y="3774831"/>
            <a:ext cx="10796954" cy="2862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3" tIns="45717" rIns="91433" bIns="45717">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dirty="0">
                <a:solidFill>
                  <a:schemeClr val="accent5">
                    <a:lumMod val="75000"/>
                  </a:schemeClr>
                </a:solidFill>
                <a:latin typeface="Arial" panose="020B0604020202020204" pitchFamily="34" charset="0"/>
              </a:rPr>
              <a:t>Identification</a:t>
            </a:r>
            <a:r>
              <a:rPr lang="en-US" altLang="en-US" sz="2000" dirty="0">
                <a:latin typeface="Arial" panose="020B0604020202020204" pitchFamily="34" charset="0"/>
              </a:rPr>
              <a:t> 	unique identification of a datagram from a host. </a:t>
            </a:r>
          </a:p>
          <a:p>
            <a:pPr marL="1943100" lvl="3" indent="-342900">
              <a:buFont typeface="Arial" panose="020B0604020202020204" pitchFamily="34" charset="0"/>
              <a:buChar char="•"/>
            </a:pPr>
            <a:r>
              <a:rPr lang="en-US" altLang="en-US" sz="2000" dirty="0">
                <a:latin typeface="Arial" panose="020B0604020202020204" pitchFamily="34" charset="0"/>
              </a:rPr>
              <a:t>Incremented whenever a datagram is transmitted. </a:t>
            </a:r>
          </a:p>
          <a:p>
            <a:pPr marL="1943100" lvl="3" indent="-342900">
              <a:buFont typeface="Arial" panose="020B0604020202020204" pitchFamily="34" charset="0"/>
              <a:buChar char="•"/>
            </a:pPr>
            <a:r>
              <a:rPr lang="en-US" altLang="en-US" sz="2000" dirty="0">
                <a:latin typeface="Arial" panose="020B0604020202020204" pitchFamily="34" charset="0"/>
              </a:rPr>
              <a:t>When a datagram is fragmented, the identification is the same in all fragments</a:t>
            </a:r>
          </a:p>
          <a:p>
            <a:r>
              <a:rPr lang="en-US" altLang="en-US" sz="2000" dirty="0">
                <a:solidFill>
                  <a:schemeClr val="accent5">
                    <a:lumMod val="75000"/>
                  </a:schemeClr>
                </a:solidFill>
                <a:latin typeface="Arial" panose="020B0604020202020204" pitchFamily="34" charset="0"/>
              </a:rPr>
              <a:t>Flags </a:t>
            </a:r>
            <a:r>
              <a:rPr lang="en-US" altLang="en-US" sz="2000" dirty="0">
                <a:latin typeface="Arial" panose="020B0604020202020204" pitchFamily="34" charset="0"/>
              </a:rPr>
              <a:t>			</a:t>
            </a:r>
          </a:p>
          <a:p>
            <a:pPr>
              <a:tabLst>
                <a:tab pos="709613" algn="l"/>
                <a:tab pos="2924175" algn="l"/>
                <a:tab pos="3633788" algn="l"/>
              </a:tabLst>
            </a:pPr>
            <a:r>
              <a:rPr lang="en-US" altLang="en-US" sz="2000" dirty="0">
                <a:solidFill>
                  <a:srgbClr val="C00000"/>
                </a:solidFill>
                <a:latin typeface="Arial" panose="020B0604020202020204" pitchFamily="34" charset="0"/>
              </a:rPr>
              <a:t>	DF bit </a:t>
            </a:r>
            <a:r>
              <a:rPr lang="en-US" altLang="en-US" sz="2000" dirty="0">
                <a:latin typeface="Arial" panose="020B0604020202020204" pitchFamily="34" charset="0"/>
              </a:rPr>
              <a:t>(Do not fragment):  If set, datagram cannot be fragmented and must be discarded 			if MTU is too small</a:t>
            </a:r>
          </a:p>
          <a:p>
            <a:pPr>
              <a:tabLst>
                <a:tab pos="709613" algn="l"/>
                <a:tab pos="2924175" algn="l"/>
                <a:tab pos="3633788" algn="l"/>
              </a:tabLst>
            </a:pPr>
            <a:r>
              <a:rPr lang="en-US" altLang="en-US" sz="2000" dirty="0">
                <a:solidFill>
                  <a:srgbClr val="C00000"/>
                </a:solidFill>
                <a:latin typeface="Arial" panose="020B0604020202020204" pitchFamily="34" charset="0"/>
              </a:rPr>
              <a:t>	MF bit</a:t>
            </a:r>
            <a:r>
              <a:rPr lang="en-US" altLang="en-US" sz="2000" dirty="0">
                <a:latin typeface="Arial" panose="020B0604020202020204" pitchFamily="34" charset="0"/>
              </a:rPr>
              <a:t> (More fragments): 	If set, this datagram is a fragment and at least one additional 			fragment follows this one</a:t>
            </a:r>
          </a:p>
        </p:txBody>
      </p:sp>
      <p:graphicFrame>
        <p:nvGraphicFramePr>
          <p:cNvPr id="32773" name="Object 6">
            <a:extLst>
              <a:ext uri="{FF2B5EF4-FFF2-40B4-BE49-F238E27FC236}">
                <a16:creationId xmlns:a16="http://schemas.microsoft.com/office/drawing/2014/main" id="{FED521CD-8CBB-F243-958A-9A9D8E91C8A2}"/>
              </a:ext>
            </a:extLst>
          </p:cNvPr>
          <p:cNvGraphicFramePr>
            <a:graphicFrameLocks noGrp="1" noChangeAspect="1"/>
          </p:cNvGraphicFramePr>
          <p:nvPr>
            <p:ph sz="half" idx="2"/>
            <p:extLst>
              <p:ext uri="{D42A27DB-BD31-4B8C-83A1-F6EECF244321}">
                <p14:modId xmlns:p14="http://schemas.microsoft.com/office/powerpoint/2010/main" val="439005371"/>
              </p:ext>
            </p:extLst>
          </p:nvPr>
        </p:nvGraphicFramePr>
        <p:xfrm>
          <a:off x="1295400" y="1899138"/>
          <a:ext cx="8610600" cy="1830388"/>
        </p:xfrm>
        <a:graphic>
          <a:graphicData uri="http://schemas.openxmlformats.org/presentationml/2006/ole">
            <mc:AlternateContent xmlns:mc="http://schemas.openxmlformats.org/markup-compatibility/2006">
              <mc:Choice xmlns:v="urn:schemas-microsoft-com:vml" Requires="v">
                <p:oleObj spid="_x0000_s15361" name="Visio" r:id="rId4" imgW="6553200" imgH="1397000" progId="Visio.Drawing.6">
                  <p:embed/>
                </p:oleObj>
              </mc:Choice>
              <mc:Fallback>
                <p:oleObj name="Visio" r:id="rId4" imgW="6553200" imgH="1397000" progId="Visio.Drawing.6">
                  <p:embed/>
                  <p:pic>
                    <p:nvPicPr>
                      <p:cNvPr id="32773" name="Object 6">
                        <a:extLst>
                          <a:ext uri="{FF2B5EF4-FFF2-40B4-BE49-F238E27FC236}">
                            <a16:creationId xmlns:a16="http://schemas.microsoft.com/office/drawing/2014/main" id="{FED521CD-8CBB-F243-958A-9A9D8E91C8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899138"/>
                        <a:ext cx="8610600" cy="1830388"/>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 name="Slide Number Placeholder 2">
            <a:extLst>
              <a:ext uri="{FF2B5EF4-FFF2-40B4-BE49-F238E27FC236}">
                <a16:creationId xmlns:a16="http://schemas.microsoft.com/office/drawing/2014/main" id="{E909A220-3A3D-5B4B-835C-1E1EBA63C932}"/>
              </a:ext>
            </a:extLst>
          </p:cNvPr>
          <p:cNvSpPr>
            <a:spLocks noGrp="1"/>
          </p:cNvSpPr>
          <p:nvPr>
            <p:ph type="sldNum" sz="quarter" idx="11"/>
          </p:nvPr>
        </p:nvSpPr>
        <p:spPr/>
        <p:txBody>
          <a:bodyPr/>
          <a:lstStyle/>
          <a:p>
            <a:fld id="{43CC3691-00A1-394A-AC45-7098B05FCAC8}" type="slidenum">
              <a:rPr lang="en-US" altLang="en-US" smtClean="0"/>
              <a:pPr/>
              <a:t>24</a:t>
            </a:fld>
            <a:endParaRPr lang="en-US" altLang="en-US"/>
          </a:p>
        </p:txBody>
      </p:sp>
    </p:spTree>
    <p:extLst>
      <p:ext uri="{BB962C8B-B14F-4D97-AF65-F5344CB8AC3E}">
        <p14:creationId xmlns:p14="http://schemas.microsoft.com/office/powerpoint/2010/main" val="932845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C839F480-8DC7-FE40-82FD-A0317B761941}"/>
              </a:ext>
            </a:extLst>
          </p:cNvPr>
          <p:cNvSpPr txBox="1">
            <a:spLocks noChangeArrowheads="1"/>
          </p:cNvSpPr>
          <p:nvPr/>
        </p:nvSpPr>
        <p:spPr bwMode="auto">
          <a:xfrm>
            <a:off x="668216" y="3774831"/>
            <a:ext cx="11148646" cy="2554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3" tIns="45717" rIns="91433" bIns="45717">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tabLst>
                <a:tab pos="2212975" algn="l"/>
              </a:tabLst>
            </a:pPr>
            <a:r>
              <a:rPr lang="en-US" altLang="en-US" sz="2000" dirty="0">
                <a:solidFill>
                  <a:schemeClr val="accent5">
                    <a:lumMod val="75000"/>
                  </a:schemeClr>
                </a:solidFill>
                <a:latin typeface="Arial" panose="020B0604020202020204" pitchFamily="34" charset="0"/>
              </a:rPr>
              <a:t>Fragment offset </a:t>
            </a:r>
            <a:r>
              <a:rPr lang="en-US" altLang="en-US" sz="2000" dirty="0">
                <a:latin typeface="Arial" panose="020B0604020202020204" pitchFamily="34" charset="0"/>
              </a:rPr>
              <a:t>	1/8</a:t>
            </a:r>
            <a:r>
              <a:rPr lang="en-US" altLang="en-US" sz="2000" baseline="30000" dirty="0">
                <a:latin typeface="Arial" panose="020B0604020202020204" pitchFamily="34" charset="0"/>
              </a:rPr>
              <a:t>th</a:t>
            </a:r>
            <a:r>
              <a:rPr lang="en-US" altLang="en-US" sz="2000" dirty="0">
                <a:latin typeface="Arial" panose="020B0604020202020204" pitchFamily="34" charset="0"/>
              </a:rPr>
              <a:t> of the offset of the payload of the current fragment in the original</a:t>
            </a:r>
          </a:p>
          <a:p>
            <a:pPr>
              <a:tabLst>
                <a:tab pos="2212975" algn="l"/>
              </a:tabLst>
            </a:pPr>
            <a:r>
              <a:rPr lang="en-US" altLang="en-US" sz="2000" dirty="0">
                <a:latin typeface="Arial" panose="020B0604020202020204" pitchFamily="34" charset="0"/>
              </a:rPr>
              <a:t> 	datagram</a:t>
            </a:r>
          </a:p>
          <a:p>
            <a:pPr marL="2857500" lvl="5" indent="-342900">
              <a:buFont typeface="Arial" panose="020B0604020202020204" pitchFamily="34" charset="0"/>
              <a:buChar char="•"/>
              <a:tabLst>
                <a:tab pos="2212975" algn="l"/>
              </a:tabLst>
            </a:pPr>
            <a:r>
              <a:rPr lang="en-US" altLang="en-US" sz="2000" dirty="0">
                <a:latin typeface="Arial" panose="020B0604020202020204" pitchFamily="34" charset="0"/>
              </a:rPr>
              <a:t>The fragment offset has only 13 bits </a:t>
            </a:r>
          </a:p>
          <a:p>
            <a:pPr marL="2857500" lvl="5" indent="-342900">
              <a:buFont typeface="Arial" panose="020B0604020202020204" pitchFamily="34" charset="0"/>
              <a:buChar char="•"/>
              <a:tabLst>
                <a:tab pos="2212975" algn="l"/>
              </a:tabLst>
            </a:pPr>
            <a:r>
              <a:rPr lang="en-US" altLang="en-US" sz="2000" dirty="0">
                <a:latin typeface="Arial" panose="020B0604020202020204" pitchFamily="34" charset="0"/>
              </a:rPr>
              <a:t>The total length has 16 bits</a:t>
            </a:r>
          </a:p>
          <a:p>
            <a:pPr marL="0" lvl="6" indent="0">
              <a:tabLst>
                <a:tab pos="2212975" algn="l"/>
              </a:tabLst>
            </a:pPr>
            <a:r>
              <a:rPr lang="en-US" altLang="en-US" sz="2000" dirty="0">
                <a:latin typeface="Arial" panose="020B0604020202020204" pitchFamily="34" charset="0"/>
                <a:sym typeface="Wingdings" pitchFamily="2" charset="2"/>
              </a:rPr>
              <a:t>	 </a:t>
            </a:r>
            <a:r>
              <a:rPr lang="en-US" altLang="en-US" sz="2000" dirty="0">
                <a:latin typeface="Arial" panose="020B0604020202020204" pitchFamily="34" charset="0"/>
              </a:rPr>
              <a:t>The actual offset in bytes is the value of the offset field multiplied by 8</a:t>
            </a:r>
          </a:p>
          <a:p>
            <a:pPr>
              <a:tabLst>
                <a:tab pos="2212975" algn="l"/>
              </a:tabLst>
            </a:pPr>
            <a:endParaRPr lang="en-US" altLang="en-US" sz="2000" dirty="0">
              <a:latin typeface="Arial" panose="020B0604020202020204" pitchFamily="34" charset="0"/>
            </a:endParaRPr>
          </a:p>
          <a:p>
            <a:pPr>
              <a:tabLst>
                <a:tab pos="2212975" algn="l"/>
              </a:tabLst>
            </a:pPr>
            <a:r>
              <a:rPr lang="en-US" altLang="en-US" sz="2000" dirty="0">
                <a:solidFill>
                  <a:schemeClr val="accent5">
                    <a:lumMod val="75000"/>
                  </a:schemeClr>
                </a:solidFill>
                <a:latin typeface="Arial" panose="020B0604020202020204" pitchFamily="34" charset="0"/>
              </a:rPr>
              <a:t>Total length </a:t>
            </a:r>
            <a:r>
              <a:rPr lang="en-US" altLang="en-US" sz="2000" dirty="0">
                <a:latin typeface="Arial" panose="020B0604020202020204" pitchFamily="34" charset="0"/>
              </a:rPr>
              <a:t>	Total length of the current datagram</a:t>
            </a:r>
            <a:endParaRPr lang="en-US" altLang="en-US" sz="2000" dirty="0"/>
          </a:p>
          <a:p>
            <a:pPr marL="1943100" lvl="3" indent="-342900">
              <a:buFont typeface="Arial" panose="020B0604020202020204" pitchFamily="34" charset="0"/>
              <a:buChar char="•"/>
            </a:pPr>
            <a:endParaRPr lang="en-US" altLang="en-US" sz="2000" dirty="0">
              <a:latin typeface="Arial" panose="020B0604020202020204" pitchFamily="34" charset="0"/>
            </a:endParaRPr>
          </a:p>
        </p:txBody>
      </p:sp>
      <p:sp>
        <p:nvSpPr>
          <p:cNvPr id="33794" name="Rectangle 2">
            <a:extLst>
              <a:ext uri="{FF2B5EF4-FFF2-40B4-BE49-F238E27FC236}">
                <a16:creationId xmlns:a16="http://schemas.microsoft.com/office/drawing/2014/main" id="{4287D0A7-1DA8-A849-BFF6-A3D78FD52268}"/>
              </a:ext>
            </a:extLst>
          </p:cNvPr>
          <p:cNvSpPr>
            <a:spLocks noGrp="1" noChangeArrowheads="1"/>
          </p:cNvSpPr>
          <p:nvPr>
            <p:ph type="title"/>
          </p:nvPr>
        </p:nvSpPr>
        <p:spPr/>
        <p:txBody>
          <a:bodyPr/>
          <a:lstStyle/>
          <a:p>
            <a:r>
              <a:rPr lang="en-US" altLang="en-US" dirty="0">
                <a:ea typeface="ＭＳ Ｐゴシック" panose="020B0600070205080204" pitchFamily="34" charset="-128"/>
              </a:rPr>
              <a:t>What i</a:t>
            </a:r>
            <a:r>
              <a:rPr lang="en-US" altLang="ja-JP" dirty="0">
                <a:ea typeface="ＭＳ Ｐゴシック" panose="020B0600070205080204" pitchFamily="34" charset="-128"/>
              </a:rPr>
              <a:t>s involved in fragmentation?</a:t>
            </a:r>
            <a:endParaRPr lang="en-US" altLang="en-US" dirty="0">
              <a:ea typeface="ＭＳ Ｐゴシック" panose="020B0600070205080204" pitchFamily="34" charset="-128"/>
            </a:endParaRPr>
          </a:p>
        </p:txBody>
      </p:sp>
      <p:graphicFrame>
        <p:nvGraphicFramePr>
          <p:cNvPr id="33796" name="Object 5">
            <a:extLst>
              <a:ext uri="{FF2B5EF4-FFF2-40B4-BE49-F238E27FC236}">
                <a16:creationId xmlns:a16="http://schemas.microsoft.com/office/drawing/2014/main" id="{4A93251B-9F02-6948-BF30-23E64A4129FD}"/>
              </a:ext>
            </a:extLst>
          </p:cNvPr>
          <p:cNvGraphicFramePr>
            <a:graphicFrameLocks noGrp="1" noChangeAspect="1"/>
          </p:cNvGraphicFramePr>
          <p:nvPr>
            <p:ph sz="half" idx="2"/>
            <p:extLst>
              <p:ext uri="{D42A27DB-BD31-4B8C-83A1-F6EECF244321}">
                <p14:modId xmlns:p14="http://schemas.microsoft.com/office/powerpoint/2010/main" val="3477818269"/>
              </p:ext>
            </p:extLst>
          </p:nvPr>
        </p:nvGraphicFramePr>
        <p:xfrm>
          <a:off x="1330569" y="1922585"/>
          <a:ext cx="8610600" cy="1830388"/>
        </p:xfrm>
        <a:graphic>
          <a:graphicData uri="http://schemas.openxmlformats.org/presentationml/2006/ole">
            <mc:AlternateContent xmlns:mc="http://schemas.openxmlformats.org/markup-compatibility/2006">
              <mc:Choice xmlns:v="urn:schemas-microsoft-com:vml" Requires="v">
                <p:oleObj spid="_x0000_s16385" name="Visio" r:id="rId4" imgW="6553200" imgH="1397000" progId="Visio.Drawing.6">
                  <p:embed/>
                </p:oleObj>
              </mc:Choice>
              <mc:Fallback>
                <p:oleObj name="Visio" r:id="rId4" imgW="6553200" imgH="1397000" progId="Visio.Drawing.6">
                  <p:embed/>
                  <p:pic>
                    <p:nvPicPr>
                      <p:cNvPr id="33796" name="Object 5">
                        <a:extLst>
                          <a:ext uri="{FF2B5EF4-FFF2-40B4-BE49-F238E27FC236}">
                            <a16:creationId xmlns:a16="http://schemas.microsoft.com/office/drawing/2014/main" id="{4A93251B-9F02-6948-BF30-23E64A4129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0569" y="1922585"/>
                        <a:ext cx="8610600" cy="1830388"/>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 name="Slide Number Placeholder 2">
            <a:extLst>
              <a:ext uri="{FF2B5EF4-FFF2-40B4-BE49-F238E27FC236}">
                <a16:creationId xmlns:a16="http://schemas.microsoft.com/office/drawing/2014/main" id="{03E02AF0-BD28-894C-836F-D9723A6D83DC}"/>
              </a:ext>
            </a:extLst>
          </p:cNvPr>
          <p:cNvSpPr>
            <a:spLocks noGrp="1"/>
          </p:cNvSpPr>
          <p:nvPr>
            <p:ph type="sldNum" sz="quarter" idx="11"/>
          </p:nvPr>
        </p:nvSpPr>
        <p:spPr/>
        <p:txBody>
          <a:bodyPr/>
          <a:lstStyle/>
          <a:p>
            <a:fld id="{43CC3691-00A1-394A-AC45-7098B05FCAC8}" type="slidenum">
              <a:rPr lang="en-US" altLang="en-US" smtClean="0"/>
              <a:pPr/>
              <a:t>25</a:t>
            </a:fld>
            <a:endParaRPr lang="en-US" altLang="en-US"/>
          </a:p>
        </p:txBody>
      </p:sp>
    </p:spTree>
    <p:extLst>
      <p:ext uri="{BB962C8B-B14F-4D97-AF65-F5344CB8AC3E}">
        <p14:creationId xmlns:p14="http://schemas.microsoft.com/office/powerpoint/2010/main" val="4541727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CBE57BCB-1819-8E4D-8341-3EE5BE9F3214}"/>
              </a:ext>
            </a:extLst>
          </p:cNvPr>
          <p:cNvSpPr>
            <a:spLocks noGrp="1" noChangeArrowheads="1"/>
          </p:cNvSpPr>
          <p:nvPr>
            <p:ph type="title"/>
          </p:nvPr>
        </p:nvSpPr>
        <p:spPr/>
        <p:txBody>
          <a:bodyPr/>
          <a:lstStyle/>
          <a:p>
            <a:r>
              <a:rPr lang="en-US" altLang="en-US" dirty="0">
                <a:ea typeface="ＭＳ Ｐゴシック" panose="020B0600070205080204" pitchFamily="34" charset="-128"/>
              </a:rPr>
              <a:t>Example of fragmentation</a:t>
            </a:r>
          </a:p>
        </p:txBody>
      </p:sp>
      <p:sp>
        <p:nvSpPr>
          <p:cNvPr id="34819" name="Rectangle 3">
            <a:extLst>
              <a:ext uri="{FF2B5EF4-FFF2-40B4-BE49-F238E27FC236}">
                <a16:creationId xmlns:a16="http://schemas.microsoft.com/office/drawing/2014/main" id="{B6846E9E-5A76-B843-9EFB-3E5E93B92302}"/>
              </a:ext>
            </a:extLst>
          </p:cNvPr>
          <p:cNvSpPr>
            <a:spLocks noGrp="1" noChangeArrowheads="1"/>
          </p:cNvSpPr>
          <p:nvPr>
            <p:ph type="body" sz="half" idx="1"/>
          </p:nvPr>
        </p:nvSpPr>
        <p:spPr>
          <a:xfrm>
            <a:off x="738554" y="1723292"/>
            <a:ext cx="9472246" cy="4525108"/>
          </a:xfrm>
        </p:spPr>
        <p:txBody>
          <a:bodyPr>
            <a:normAutofit/>
          </a:bodyPr>
          <a:lstStyle/>
          <a:p>
            <a:r>
              <a:rPr lang="en-US" altLang="en-US" sz="2400" dirty="0">
                <a:ea typeface="ＭＳ Ｐゴシック" panose="020B0600070205080204" pitchFamily="34" charset="-128"/>
              </a:rPr>
              <a:t>A datagram with size 2400 bytes must be fragmented according to an MTU limit of 1000 bytes</a:t>
            </a:r>
          </a:p>
        </p:txBody>
      </p:sp>
      <p:graphicFrame>
        <p:nvGraphicFramePr>
          <p:cNvPr id="34820" name="Object 7">
            <a:extLst>
              <a:ext uri="{FF2B5EF4-FFF2-40B4-BE49-F238E27FC236}">
                <a16:creationId xmlns:a16="http://schemas.microsoft.com/office/drawing/2014/main" id="{4F089C50-3610-B847-AE38-1F9B560FCE85}"/>
              </a:ext>
            </a:extLst>
          </p:cNvPr>
          <p:cNvGraphicFramePr>
            <a:graphicFrameLocks noGrp="1" noChangeAspect="1"/>
          </p:cNvGraphicFramePr>
          <p:nvPr>
            <p:ph sz="quarter" idx="2"/>
          </p:nvPr>
        </p:nvGraphicFramePr>
        <p:xfrm>
          <a:off x="2514600" y="5410201"/>
          <a:ext cx="7404100" cy="1050925"/>
        </p:xfrm>
        <a:graphic>
          <a:graphicData uri="http://schemas.openxmlformats.org/presentationml/2006/ole">
            <mc:AlternateContent xmlns:mc="http://schemas.openxmlformats.org/markup-compatibility/2006">
              <mc:Choice xmlns:v="urn:schemas-microsoft-com:vml" Requires="v">
                <p:oleObj spid="_x0000_s17409" name="Visio" r:id="rId4" imgW="7416800" imgH="1054100" progId="Visio.Drawing.6">
                  <p:embed/>
                </p:oleObj>
              </mc:Choice>
              <mc:Fallback>
                <p:oleObj name="Visio" r:id="rId4" imgW="7416800" imgH="1054100" progId="Visio.Drawing.6">
                  <p:embed/>
                  <p:pic>
                    <p:nvPicPr>
                      <p:cNvPr id="34820" name="Object 7">
                        <a:extLst>
                          <a:ext uri="{FF2B5EF4-FFF2-40B4-BE49-F238E27FC236}">
                            <a16:creationId xmlns:a16="http://schemas.microsoft.com/office/drawing/2014/main" id="{4F089C50-3610-B847-AE38-1F9B560FCE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5410201"/>
                        <a:ext cx="7404100" cy="105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34821" name="Object 11">
            <a:extLst>
              <a:ext uri="{FF2B5EF4-FFF2-40B4-BE49-F238E27FC236}">
                <a16:creationId xmlns:a16="http://schemas.microsoft.com/office/drawing/2014/main" id="{1B633FB3-08D6-2D4D-B687-0221605BF999}"/>
              </a:ext>
            </a:extLst>
          </p:cNvPr>
          <p:cNvGraphicFramePr>
            <a:graphicFrameLocks noGrp="1" noChangeAspect="1"/>
          </p:cNvGraphicFramePr>
          <p:nvPr>
            <p:ph sz="quarter" idx="3"/>
          </p:nvPr>
        </p:nvGraphicFramePr>
        <p:xfrm>
          <a:off x="1611314" y="3048000"/>
          <a:ext cx="2122487" cy="2120900"/>
        </p:xfrm>
        <a:graphic>
          <a:graphicData uri="http://schemas.openxmlformats.org/presentationml/2006/ole">
            <mc:AlternateContent xmlns:mc="http://schemas.openxmlformats.org/markup-compatibility/2006">
              <mc:Choice xmlns:v="urn:schemas-microsoft-com:vml" Requires="v">
                <p:oleObj spid="_x0000_s17410" name="Visio" r:id="rId6" imgW="1778000" imgH="1778000" progId="Visio.Drawing.6">
                  <p:embed/>
                </p:oleObj>
              </mc:Choice>
              <mc:Fallback>
                <p:oleObj name="Visio" r:id="rId6" imgW="1778000" imgH="1778000" progId="Visio.Drawing.6">
                  <p:embed/>
                  <p:pic>
                    <p:nvPicPr>
                      <p:cNvPr id="34821" name="Object 11">
                        <a:extLst>
                          <a:ext uri="{FF2B5EF4-FFF2-40B4-BE49-F238E27FC236}">
                            <a16:creationId xmlns:a16="http://schemas.microsoft.com/office/drawing/2014/main" id="{1B633FB3-08D6-2D4D-B687-0221605BF99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1314" y="3048000"/>
                        <a:ext cx="2122487" cy="212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82285" name="Object 13">
            <a:extLst>
              <a:ext uri="{FF2B5EF4-FFF2-40B4-BE49-F238E27FC236}">
                <a16:creationId xmlns:a16="http://schemas.microsoft.com/office/drawing/2014/main" id="{D94C9984-9E7D-EC48-9169-2BD0D6E60E24}"/>
              </a:ext>
            </a:extLst>
          </p:cNvPr>
          <p:cNvGraphicFramePr>
            <a:graphicFrameLocks noChangeAspect="1"/>
          </p:cNvGraphicFramePr>
          <p:nvPr/>
        </p:nvGraphicFramePr>
        <p:xfrm>
          <a:off x="8229600" y="3060700"/>
          <a:ext cx="2122488" cy="2120900"/>
        </p:xfrm>
        <a:graphic>
          <a:graphicData uri="http://schemas.openxmlformats.org/presentationml/2006/ole">
            <mc:AlternateContent xmlns:mc="http://schemas.openxmlformats.org/markup-compatibility/2006">
              <mc:Choice xmlns:v="urn:schemas-microsoft-com:vml" Requires="v">
                <p:oleObj spid="_x0000_s17411" name="Visio" r:id="rId8" imgW="1778000" imgH="1778000" progId="Visio.Drawing.6">
                  <p:embed/>
                </p:oleObj>
              </mc:Choice>
              <mc:Fallback>
                <p:oleObj name="Visio" r:id="rId8" imgW="1778000" imgH="1778000" progId="Visio.Drawing.6">
                  <p:embed/>
                  <p:pic>
                    <p:nvPicPr>
                      <p:cNvPr id="182285" name="Object 13">
                        <a:extLst>
                          <a:ext uri="{FF2B5EF4-FFF2-40B4-BE49-F238E27FC236}">
                            <a16:creationId xmlns:a16="http://schemas.microsoft.com/office/drawing/2014/main" id="{D94C9984-9E7D-EC48-9169-2BD0D6E60E2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29600" y="3060700"/>
                        <a:ext cx="2122488" cy="212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82286" name="Object 14">
            <a:extLst>
              <a:ext uri="{FF2B5EF4-FFF2-40B4-BE49-F238E27FC236}">
                <a16:creationId xmlns:a16="http://schemas.microsoft.com/office/drawing/2014/main" id="{9A1DCA73-5289-024F-A710-0B4EF3A33E00}"/>
              </a:ext>
            </a:extLst>
          </p:cNvPr>
          <p:cNvGraphicFramePr>
            <a:graphicFrameLocks noChangeAspect="1"/>
          </p:cNvGraphicFramePr>
          <p:nvPr/>
        </p:nvGraphicFramePr>
        <p:xfrm>
          <a:off x="6096000" y="3048000"/>
          <a:ext cx="2122488" cy="2120900"/>
        </p:xfrm>
        <a:graphic>
          <a:graphicData uri="http://schemas.openxmlformats.org/presentationml/2006/ole">
            <mc:AlternateContent xmlns:mc="http://schemas.openxmlformats.org/markup-compatibility/2006">
              <mc:Choice xmlns:v="urn:schemas-microsoft-com:vml" Requires="v">
                <p:oleObj spid="_x0000_s17412" name="Visio" r:id="rId10" imgW="1778000" imgH="1778000" progId="Visio.Drawing.6">
                  <p:embed/>
                </p:oleObj>
              </mc:Choice>
              <mc:Fallback>
                <p:oleObj name="Visio" r:id="rId10" imgW="1778000" imgH="1778000" progId="Visio.Drawing.6">
                  <p:embed/>
                  <p:pic>
                    <p:nvPicPr>
                      <p:cNvPr id="182286" name="Object 14">
                        <a:extLst>
                          <a:ext uri="{FF2B5EF4-FFF2-40B4-BE49-F238E27FC236}">
                            <a16:creationId xmlns:a16="http://schemas.microsoft.com/office/drawing/2014/main" id="{9A1DCA73-5289-024F-A710-0B4EF3A33E0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0" y="3048000"/>
                        <a:ext cx="2122488" cy="212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82287" name="Object 15">
            <a:extLst>
              <a:ext uri="{FF2B5EF4-FFF2-40B4-BE49-F238E27FC236}">
                <a16:creationId xmlns:a16="http://schemas.microsoft.com/office/drawing/2014/main" id="{EA13FDB7-98C1-8041-8EB3-F44187F27A53}"/>
              </a:ext>
            </a:extLst>
          </p:cNvPr>
          <p:cNvGraphicFramePr>
            <a:graphicFrameLocks noChangeAspect="1"/>
          </p:cNvGraphicFramePr>
          <p:nvPr/>
        </p:nvGraphicFramePr>
        <p:xfrm>
          <a:off x="3886201" y="3048000"/>
          <a:ext cx="2238375" cy="2120900"/>
        </p:xfrm>
        <a:graphic>
          <a:graphicData uri="http://schemas.openxmlformats.org/presentationml/2006/ole">
            <mc:AlternateContent xmlns:mc="http://schemas.openxmlformats.org/markup-compatibility/2006">
              <mc:Choice xmlns:v="urn:schemas-microsoft-com:vml" Requires="v">
                <p:oleObj spid="_x0000_s17413" name="Visio" r:id="rId12" imgW="1879600" imgH="1778000" progId="Visio.Drawing.6">
                  <p:embed/>
                </p:oleObj>
              </mc:Choice>
              <mc:Fallback>
                <p:oleObj name="Visio" r:id="rId12" imgW="1879600" imgH="1778000" progId="Visio.Drawing.6">
                  <p:embed/>
                  <p:pic>
                    <p:nvPicPr>
                      <p:cNvPr id="182287" name="Object 15">
                        <a:extLst>
                          <a:ext uri="{FF2B5EF4-FFF2-40B4-BE49-F238E27FC236}">
                            <a16:creationId xmlns:a16="http://schemas.microsoft.com/office/drawing/2014/main" id="{EA13FDB7-98C1-8041-8EB3-F44187F27A5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86201" y="3048000"/>
                        <a:ext cx="2238375" cy="212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 name="Slide Number Placeholder 2">
            <a:extLst>
              <a:ext uri="{FF2B5EF4-FFF2-40B4-BE49-F238E27FC236}">
                <a16:creationId xmlns:a16="http://schemas.microsoft.com/office/drawing/2014/main" id="{9C09A7C6-597E-724C-8993-4F3CCD8C7644}"/>
              </a:ext>
            </a:extLst>
          </p:cNvPr>
          <p:cNvSpPr>
            <a:spLocks noGrp="1"/>
          </p:cNvSpPr>
          <p:nvPr>
            <p:ph type="sldNum" sz="quarter" idx="11"/>
          </p:nvPr>
        </p:nvSpPr>
        <p:spPr/>
        <p:txBody>
          <a:bodyPr/>
          <a:lstStyle/>
          <a:p>
            <a:fld id="{A4FD9614-220D-BD49-8368-D0660022164B}" type="slidenum">
              <a:rPr lang="en-US" altLang="en-US" smtClean="0"/>
              <a:pPr/>
              <a:t>26</a:t>
            </a:fld>
            <a:endParaRPr lang="en-US" altLang="en-US"/>
          </a:p>
        </p:txBody>
      </p:sp>
    </p:spTree>
    <p:extLst>
      <p:ext uri="{BB962C8B-B14F-4D97-AF65-F5344CB8AC3E}">
        <p14:creationId xmlns:p14="http://schemas.microsoft.com/office/powerpoint/2010/main" val="14791187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22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228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22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492FE52-A221-304A-8170-5487491947F5}"/>
              </a:ext>
            </a:extLst>
          </p:cNvPr>
          <p:cNvSpPr>
            <a:spLocks noGrp="1" noChangeArrowheads="1"/>
          </p:cNvSpPr>
          <p:nvPr>
            <p:ph type="title"/>
          </p:nvPr>
        </p:nvSpPr>
        <p:spPr/>
        <p:txBody>
          <a:bodyPr/>
          <a:lstStyle/>
          <a:p>
            <a:r>
              <a:rPr lang="en-US" altLang="en-US">
                <a:ea typeface="ＭＳ Ｐゴシック" panose="020B0600070205080204" pitchFamily="34" charset="-128"/>
              </a:rPr>
              <a:t>Determining the length of fragments</a:t>
            </a:r>
          </a:p>
        </p:txBody>
      </p:sp>
      <p:sp>
        <p:nvSpPr>
          <p:cNvPr id="35843" name="Rectangle 3">
            <a:extLst>
              <a:ext uri="{FF2B5EF4-FFF2-40B4-BE49-F238E27FC236}">
                <a16:creationId xmlns:a16="http://schemas.microsoft.com/office/drawing/2014/main" id="{03DCB349-6771-2D45-9B9E-E912432324B3}"/>
              </a:ext>
            </a:extLst>
          </p:cNvPr>
          <p:cNvSpPr>
            <a:spLocks noGrp="1" noChangeArrowheads="1"/>
          </p:cNvSpPr>
          <p:nvPr>
            <p:ph type="body" idx="1"/>
          </p:nvPr>
        </p:nvSpPr>
        <p:spPr/>
        <p:txBody>
          <a:bodyPr>
            <a:normAutofit lnSpcReduction="10000"/>
          </a:bodyPr>
          <a:lstStyle/>
          <a:p>
            <a:pPr>
              <a:lnSpc>
                <a:spcPct val="90000"/>
              </a:lnSpc>
            </a:pPr>
            <a:r>
              <a:rPr lang="en-US" altLang="en-US" dirty="0">
                <a:ea typeface="ＭＳ Ｐゴシック" panose="020B0600070205080204" pitchFamily="34" charset="-128"/>
              </a:rPr>
              <a:t>Recall that, since there are only 13 bits available for the fragment offset, the offset is given as a multiple of eight bytes. As a result, the first and second fragment have a size of 996 bytes (and not 1000 bytes). This number is chosen since 976 is the largest number smaller than 1000–20= 980 that is divisible by eight. The payload for the first and second fragments is 976 bytes long, with bytes 0 through 975 of the original IP payload in the first fragment, and bytes 976 through 1951 in the second fragment. The payload of the third fragment has the remaining 428 bytes, from byte 1952 through 2379. With these considerations, we can determine the values of the fragment offset, which are 0, 976 / 8 = 122, and 1952 / 8 = 244, respectively, for the first, second and third fragment. </a:t>
            </a:r>
          </a:p>
        </p:txBody>
      </p:sp>
      <p:sp>
        <p:nvSpPr>
          <p:cNvPr id="3" name="Slide Number Placeholder 2">
            <a:extLst>
              <a:ext uri="{FF2B5EF4-FFF2-40B4-BE49-F238E27FC236}">
                <a16:creationId xmlns:a16="http://schemas.microsoft.com/office/drawing/2014/main" id="{62B24125-EC77-6040-9E32-34621944A04B}"/>
              </a:ext>
            </a:extLst>
          </p:cNvPr>
          <p:cNvSpPr>
            <a:spLocks noGrp="1"/>
          </p:cNvSpPr>
          <p:nvPr>
            <p:ph type="sldNum" sz="quarter" idx="12"/>
          </p:nvPr>
        </p:nvSpPr>
        <p:spPr/>
        <p:txBody>
          <a:bodyPr/>
          <a:lstStyle/>
          <a:p>
            <a:fld id="{6DDFBD2C-A080-5A4B-B075-F8D248F9258F}" type="slidenum">
              <a:rPr lang="en-US" smtClean="0"/>
              <a:t>27</a:t>
            </a:fld>
            <a:endParaRPr lang="en-US"/>
          </a:p>
        </p:txBody>
      </p:sp>
    </p:spTree>
    <p:extLst>
      <p:ext uri="{BB962C8B-B14F-4D97-AF65-F5344CB8AC3E}">
        <p14:creationId xmlns:p14="http://schemas.microsoft.com/office/powerpoint/2010/main" val="3401900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CBE57BCB-1819-8E4D-8341-3EE5BE9F3214}"/>
              </a:ext>
            </a:extLst>
          </p:cNvPr>
          <p:cNvSpPr>
            <a:spLocks noGrp="1" noChangeArrowheads="1"/>
          </p:cNvSpPr>
          <p:nvPr>
            <p:ph type="title"/>
          </p:nvPr>
        </p:nvSpPr>
        <p:spPr/>
        <p:txBody>
          <a:bodyPr/>
          <a:lstStyle/>
          <a:p>
            <a:r>
              <a:rPr lang="en-US" altLang="en-US" dirty="0">
                <a:ea typeface="ＭＳ Ｐゴシック" panose="020B0600070205080204" pitchFamily="34" charset="-128"/>
              </a:rPr>
              <a:t>Drawback of IP Fragmentation</a:t>
            </a:r>
          </a:p>
        </p:txBody>
      </p:sp>
      <p:sp>
        <p:nvSpPr>
          <p:cNvPr id="34819" name="Rectangle 3">
            <a:extLst>
              <a:ext uri="{FF2B5EF4-FFF2-40B4-BE49-F238E27FC236}">
                <a16:creationId xmlns:a16="http://schemas.microsoft.com/office/drawing/2014/main" id="{B6846E9E-5A76-B843-9EFB-3E5E93B92302}"/>
              </a:ext>
            </a:extLst>
          </p:cNvPr>
          <p:cNvSpPr>
            <a:spLocks noGrp="1" noChangeArrowheads="1"/>
          </p:cNvSpPr>
          <p:nvPr>
            <p:ph type="body" sz="half" idx="1"/>
          </p:nvPr>
        </p:nvSpPr>
        <p:spPr>
          <a:xfrm>
            <a:off x="738554" y="1723292"/>
            <a:ext cx="9472246" cy="4935416"/>
          </a:xfrm>
        </p:spPr>
        <p:txBody>
          <a:bodyPr>
            <a:normAutofit/>
          </a:bodyPr>
          <a:lstStyle/>
          <a:p>
            <a:r>
              <a:rPr lang="en-US" altLang="en-US" sz="2400" dirty="0">
                <a:ea typeface="ＭＳ Ｐゴシック" panose="020B0600070205080204" pitchFamily="34" charset="-128"/>
              </a:rPr>
              <a:t>Fragmentation incurs processing overhead at intermediate routers</a:t>
            </a:r>
          </a:p>
          <a:p>
            <a:pPr lvl="1"/>
            <a:r>
              <a:rPr lang="en-US" altLang="en-US" sz="2000" dirty="0">
                <a:ea typeface="ＭＳ Ｐゴシック" panose="020B0600070205080204" pitchFamily="34" charset="-128"/>
              </a:rPr>
              <a:t>Performance penalty can be a factor of 10-1000</a:t>
            </a:r>
          </a:p>
          <a:p>
            <a:pPr lvl="1"/>
            <a:endParaRPr lang="en-US" altLang="en-US" sz="2000" dirty="0">
              <a:ea typeface="ＭＳ Ｐゴシック" panose="020B0600070205080204" pitchFamily="34" charset="-128"/>
            </a:endParaRPr>
          </a:p>
          <a:p>
            <a:r>
              <a:rPr lang="en-US" altLang="en-US" sz="2400" dirty="0">
                <a:ea typeface="ＭＳ Ｐゴシック" panose="020B0600070205080204" pitchFamily="34" charset="-128"/>
              </a:rPr>
              <a:t>Some devices (e.g., firewalls) inspect headers of the transport protocol (e.g., port numbers)</a:t>
            </a:r>
          </a:p>
          <a:p>
            <a:pPr lvl="1"/>
            <a:r>
              <a:rPr lang="en-US" altLang="en-US" sz="2000" dirty="0">
                <a:ea typeface="ＭＳ Ｐゴシック" panose="020B0600070205080204" pitchFamily="34" charset="-128"/>
              </a:rPr>
              <a:t>With fragmentation, only the first fragment of the original datagram has this header</a:t>
            </a:r>
          </a:p>
          <a:p>
            <a:pPr lvl="1"/>
            <a:endParaRPr lang="en-US" altLang="en-US" sz="2000" dirty="0">
              <a:ea typeface="ＭＳ Ｐゴシック" panose="020B0600070205080204" pitchFamily="34" charset="-128"/>
            </a:endParaRPr>
          </a:p>
          <a:p>
            <a:r>
              <a:rPr lang="en-US" altLang="en-US" sz="2400" dirty="0">
                <a:ea typeface="ＭＳ Ｐゴシック" panose="020B0600070205080204" pitchFamily="34" charset="-128"/>
              </a:rPr>
              <a:t>Receiver has to reassemble the packets</a:t>
            </a:r>
          </a:p>
          <a:p>
            <a:pPr lvl="1"/>
            <a:r>
              <a:rPr lang="en-US" altLang="en-US" sz="2000" dirty="0">
                <a:ea typeface="ＭＳ Ｐゴシック" panose="020B0600070205080204" pitchFamily="34" charset="-128"/>
              </a:rPr>
              <a:t>IP module at receiver must store fragments until original datagram is reconstructed</a:t>
            </a:r>
          </a:p>
          <a:p>
            <a:pPr lvl="1"/>
            <a:r>
              <a:rPr lang="en-US" altLang="en-US" sz="2000" dirty="0">
                <a:ea typeface="ＭＳ Ｐゴシック" panose="020B0600070205080204" pitchFamily="34" charset="-128"/>
              </a:rPr>
              <a:t>This incurs processing overhead</a:t>
            </a:r>
          </a:p>
          <a:p>
            <a:pPr lvl="1"/>
            <a:r>
              <a:rPr lang="en-US" altLang="en-US" sz="2000" dirty="0">
                <a:ea typeface="ＭＳ Ｐゴシック" panose="020B0600070205080204" pitchFamily="34" charset="-128"/>
              </a:rPr>
              <a:t>If some fragments are dropped in the network, receiver cannot reconstruct the original datagram </a:t>
            </a:r>
            <a:endParaRPr lang="en-US" altLang="en-US" sz="1600" dirty="0">
              <a:ea typeface="ＭＳ Ｐゴシック" panose="020B0600070205080204" pitchFamily="34" charset="-128"/>
            </a:endParaRPr>
          </a:p>
        </p:txBody>
      </p:sp>
      <p:sp>
        <p:nvSpPr>
          <p:cNvPr id="7" name="Slide Number Placeholder 6">
            <a:extLst>
              <a:ext uri="{FF2B5EF4-FFF2-40B4-BE49-F238E27FC236}">
                <a16:creationId xmlns:a16="http://schemas.microsoft.com/office/drawing/2014/main" id="{19F0B1C9-87C7-0E45-B105-72EA096316B1}"/>
              </a:ext>
            </a:extLst>
          </p:cNvPr>
          <p:cNvSpPr>
            <a:spLocks noGrp="1"/>
          </p:cNvSpPr>
          <p:nvPr>
            <p:ph type="sldNum" sz="quarter" idx="11"/>
          </p:nvPr>
        </p:nvSpPr>
        <p:spPr/>
        <p:txBody>
          <a:bodyPr/>
          <a:lstStyle/>
          <a:p>
            <a:fld id="{A4FD9614-220D-BD49-8368-D0660022164B}" type="slidenum">
              <a:rPr lang="en-US" altLang="en-US" smtClean="0"/>
              <a:pPr/>
              <a:t>28</a:t>
            </a:fld>
            <a:endParaRPr lang="en-US" altLang="en-US"/>
          </a:p>
        </p:txBody>
      </p:sp>
    </p:spTree>
    <p:extLst>
      <p:ext uri="{BB962C8B-B14F-4D97-AF65-F5344CB8AC3E}">
        <p14:creationId xmlns:p14="http://schemas.microsoft.com/office/powerpoint/2010/main" val="1797927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5FC63-CAFE-2548-A2F8-12C586199918}"/>
              </a:ext>
            </a:extLst>
          </p:cNvPr>
          <p:cNvSpPr>
            <a:spLocks noGrp="1"/>
          </p:cNvSpPr>
          <p:nvPr>
            <p:ph type="ctrTitle"/>
          </p:nvPr>
        </p:nvSpPr>
        <p:spPr/>
        <p:txBody>
          <a:bodyPr/>
          <a:lstStyle/>
          <a:p>
            <a:r>
              <a:rPr lang="en-US" dirty="0"/>
              <a:t>IP Protocol </a:t>
            </a:r>
            <a:br>
              <a:rPr lang="en-US" dirty="0"/>
            </a:br>
            <a:r>
              <a:rPr lang="en-US" sz="4000" dirty="0"/>
              <a:t>IPv6</a:t>
            </a:r>
            <a:endParaRPr lang="en-US" b="1" dirty="0"/>
          </a:p>
        </p:txBody>
      </p:sp>
      <p:sp>
        <p:nvSpPr>
          <p:cNvPr id="3" name="Subtitle 2">
            <a:extLst>
              <a:ext uri="{FF2B5EF4-FFF2-40B4-BE49-F238E27FC236}">
                <a16:creationId xmlns:a16="http://schemas.microsoft.com/office/drawing/2014/main" id="{8F792578-E66A-F04F-AA81-8686CD756D8A}"/>
              </a:ext>
            </a:extLst>
          </p:cNvPr>
          <p:cNvSpPr>
            <a:spLocks noGrp="1"/>
          </p:cNvSpPr>
          <p:nvPr>
            <p:ph type="subTitle" idx="1"/>
          </p:nvPr>
        </p:nvSpPr>
        <p:spPr>
          <a:xfrm>
            <a:off x="1524000" y="3951798"/>
            <a:ext cx="9144000" cy="1306002"/>
          </a:xfrm>
        </p:spPr>
        <p:txBody>
          <a:bodyPr/>
          <a:lstStyle/>
          <a:p>
            <a:r>
              <a:rPr lang="en-US" dirty="0"/>
              <a:t>ECE 461</a:t>
            </a:r>
            <a:br>
              <a:rPr lang="en-US" dirty="0"/>
            </a:br>
            <a:r>
              <a:rPr lang="en-US" dirty="0"/>
              <a:t>Professor </a:t>
            </a:r>
            <a:r>
              <a:rPr lang="en-US" dirty="0" err="1"/>
              <a:t>Jorg</a:t>
            </a:r>
            <a:r>
              <a:rPr lang="en-US" dirty="0"/>
              <a:t> </a:t>
            </a:r>
            <a:r>
              <a:rPr lang="en-US" dirty="0" err="1"/>
              <a:t>Liebeherr</a:t>
            </a:r>
            <a:endParaRPr lang="en-US" dirty="0"/>
          </a:p>
        </p:txBody>
      </p:sp>
      <p:sp>
        <p:nvSpPr>
          <p:cNvPr id="4" name="Rectangle 3">
            <a:extLst>
              <a:ext uri="{FF2B5EF4-FFF2-40B4-BE49-F238E27FC236}">
                <a16:creationId xmlns:a16="http://schemas.microsoft.com/office/drawing/2014/main" id="{EDBB11A0-3853-DA47-BF14-6C75B9BB2A7F}"/>
              </a:ext>
            </a:extLst>
          </p:cNvPr>
          <p:cNvSpPr/>
          <p:nvPr/>
        </p:nvSpPr>
        <p:spPr>
          <a:xfrm>
            <a:off x="-99733" y="1117787"/>
            <a:ext cx="12391465" cy="510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DE55FF15-13BF-3447-B455-5D9401630E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3120" y="5281567"/>
            <a:ext cx="4686888" cy="1257458"/>
          </a:xfrm>
          <a:prstGeom prst="rect">
            <a:avLst/>
          </a:prstGeom>
        </p:spPr>
      </p:pic>
      <p:sp>
        <p:nvSpPr>
          <p:cNvPr id="7" name="Slide Number Placeholder 6">
            <a:extLst>
              <a:ext uri="{FF2B5EF4-FFF2-40B4-BE49-F238E27FC236}">
                <a16:creationId xmlns:a16="http://schemas.microsoft.com/office/drawing/2014/main" id="{7AE2B823-A808-8E4D-AF27-1B4559F29633}"/>
              </a:ext>
            </a:extLst>
          </p:cNvPr>
          <p:cNvSpPr>
            <a:spLocks noGrp="1"/>
          </p:cNvSpPr>
          <p:nvPr>
            <p:ph type="sldNum" sz="quarter" idx="12"/>
          </p:nvPr>
        </p:nvSpPr>
        <p:spPr/>
        <p:txBody>
          <a:bodyPr/>
          <a:lstStyle/>
          <a:p>
            <a:fld id="{6DDFBD2C-A080-5A4B-B075-F8D248F9258F}" type="slidenum">
              <a:rPr lang="en-US" smtClean="0"/>
              <a:t>29</a:t>
            </a:fld>
            <a:endParaRPr lang="en-US"/>
          </a:p>
        </p:txBody>
      </p:sp>
    </p:spTree>
    <p:extLst>
      <p:ext uri="{BB962C8B-B14F-4D97-AF65-F5344CB8AC3E}">
        <p14:creationId xmlns:p14="http://schemas.microsoft.com/office/powerpoint/2010/main" val="487105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80E9B632-AE5B-0943-9F7D-F0DA103E1EE3}"/>
              </a:ext>
            </a:extLst>
          </p:cNvPr>
          <p:cNvSpPr>
            <a:spLocks noGrp="1" noChangeArrowheads="1"/>
          </p:cNvSpPr>
          <p:nvPr>
            <p:ph type="body" idx="1"/>
          </p:nvPr>
        </p:nvSpPr>
        <p:spPr>
          <a:xfrm>
            <a:off x="838200" y="1635760"/>
            <a:ext cx="11353800" cy="4952609"/>
          </a:xfrm>
        </p:spPr>
        <p:txBody>
          <a:bodyPr>
            <a:normAutofit/>
          </a:bodyPr>
          <a:lstStyle/>
          <a:p>
            <a:r>
              <a:rPr lang="en-US" altLang="en-US" dirty="0">
                <a:ea typeface="ＭＳ Ｐゴシック" panose="020B0600070205080204" pitchFamily="34" charset="-128"/>
              </a:rPr>
              <a:t>There are currently two version in use: IPv4 (version 4) and IPv6 (Version 6)</a:t>
            </a:r>
          </a:p>
          <a:p>
            <a:pPr>
              <a:buFontTx/>
              <a:buNone/>
            </a:pPr>
            <a:endParaRPr lang="en-US" altLang="en-US" dirty="0">
              <a:ea typeface="ＭＳ Ｐゴシック" panose="020B0600070205080204" pitchFamily="34" charset="-128"/>
            </a:endParaRPr>
          </a:p>
          <a:p>
            <a:pPr>
              <a:buFontTx/>
              <a:buNone/>
            </a:pPr>
            <a:endParaRPr lang="en-US" altLang="en-US" dirty="0">
              <a:ea typeface="ＭＳ Ｐゴシック" panose="020B0600070205080204" pitchFamily="34" charset="-128"/>
            </a:endParaRPr>
          </a:p>
          <a:p>
            <a:pPr>
              <a:buFontTx/>
              <a:buNone/>
            </a:pPr>
            <a:endParaRPr lang="en-US" altLang="en-US" dirty="0">
              <a:ea typeface="ＭＳ Ｐゴシック" panose="020B0600070205080204" pitchFamily="34" charset="-128"/>
            </a:endParaRPr>
          </a:p>
          <a:p>
            <a:pPr>
              <a:buFontTx/>
              <a:buNone/>
            </a:pPr>
            <a:endParaRPr lang="en-US" altLang="en-US" dirty="0">
              <a:ea typeface="ＭＳ Ｐゴシック" panose="020B0600070205080204" pitchFamily="34" charset="-128"/>
            </a:endParaRPr>
          </a:p>
          <a:p>
            <a:pPr>
              <a:buFontTx/>
              <a:buNone/>
            </a:pPr>
            <a:endParaRPr lang="en-US" altLang="en-US" dirty="0">
              <a:ea typeface="ＭＳ Ｐゴシック" panose="020B0600070205080204" pitchFamily="34" charset="-128"/>
            </a:endParaRPr>
          </a:p>
          <a:p>
            <a:pPr>
              <a:buFontTx/>
              <a:buNone/>
            </a:pPr>
            <a:endParaRPr lang="en-US" altLang="en-US" dirty="0">
              <a:ea typeface="ＭＳ Ｐゴシック" panose="020B0600070205080204" pitchFamily="34" charset="-128"/>
            </a:endParaRPr>
          </a:p>
          <a:p>
            <a:pPr>
              <a:buFontTx/>
              <a:buNone/>
            </a:pPr>
            <a:endParaRPr lang="en-US" altLang="en-US" dirty="0">
              <a:ea typeface="ＭＳ Ｐゴシック" panose="020B0600070205080204" pitchFamily="34" charset="-128"/>
            </a:endParaRPr>
          </a:p>
        </p:txBody>
      </p:sp>
      <p:graphicFrame>
        <p:nvGraphicFramePr>
          <p:cNvPr id="18435" name="Object 3">
            <a:extLst>
              <a:ext uri="{FF2B5EF4-FFF2-40B4-BE49-F238E27FC236}">
                <a16:creationId xmlns:a16="http://schemas.microsoft.com/office/drawing/2014/main" id="{A7FA710E-C605-0643-BA9A-34EB7D3226AB}"/>
              </a:ext>
            </a:extLst>
          </p:cNvPr>
          <p:cNvGraphicFramePr>
            <a:graphicFrameLocks noChangeAspect="1"/>
          </p:cNvGraphicFramePr>
          <p:nvPr>
            <p:extLst>
              <p:ext uri="{D42A27DB-BD31-4B8C-83A1-F6EECF244321}">
                <p14:modId xmlns:p14="http://schemas.microsoft.com/office/powerpoint/2010/main" val="2978936227"/>
              </p:ext>
            </p:extLst>
          </p:nvPr>
        </p:nvGraphicFramePr>
        <p:xfrm>
          <a:off x="1900238" y="2277792"/>
          <a:ext cx="7571718" cy="4117871"/>
        </p:xfrm>
        <a:graphic>
          <a:graphicData uri="http://schemas.openxmlformats.org/presentationml/2006/ole">
            <mc:AlternateContent xmlns:mc="http://schemas.openxmlformats.org/markup-compatibility/2006">
              <mc:Choice xmlns:v="urn:schemas-microsoft-com:vml" Requires="v">
                <p:oleObj spid="_x0000_s1025" name="Visio" r:id="rId4" imgW="9923568" imgH="5365710" progId="Visio.Drawing.11">
                  <p:embed/>
                </p:oleObj>
              </mc:Choice>
              <mc:Fallback>
                <p:oleObj name="Visio" r:id="rId4" imgW="9923568" imgH="5365710" progId="Visio.Drawing.11">
                  <p:embed/>
                  <p:pic>
                    <p:nvPicPr>
                      <p:cNvPr id="18435" name="Object 3">
                        <a:extLst>
                          <a:ext uri="{FF2B5EF4-FFF2-40B4-BE49-F238E27FC236}">
                            <a16:creationId xmlns:a16="http://schemas.microsoft.com/office/drawing/2014/main" id="{A7FA710E-C605-0643-BA9A-34EB7D3226AB}"/>
                          </a:ext>
                        </a:extLst>
                      </p:cNvPr>
                      <p:cNvPicPr>
                        <a:picLocks noChangeAspect="1" noChangeArrowheads="1"/>
                      </p:cNvPicPr>
                      <p:nvPr/>
                    </p:nvPicPr>
                    <p:blipFill>
                      <a:blip r:embed="rId5"/>
                      <a:srcRect/>
                      <a:stretch>
                        <a:fillRect/>
                      </a:stretch>
                    </p:blipFill>
                    <p:spPr bwMode="auto">
                      <a:xfrm>
                        <a:off x="1900238" y="2277792"/>
                        <a:ext cx="7571718" cy="4117871"/>
                      </a:xfrm>
                      <a:prstGeom prst="rect">
                        <a:avLst/>
                      </a:prstGeom>
                      <a:noFill/>
                      <a:ln>
                        <a:noFill/>
                      </a:ln>
                      <a:effectLst/>
                      <a:extLst/>
                    </p:spPr>
                  </p:pic>
                </p:oleObj>
              </mc:Fallback>
            </mc:AlternateContent>
          </a:graphicData>
        </a:graphic>
      </p:graphicFrame>
      <p:sp>
        <p:nvSpPr>
          <p:cNvPr id="18436" name="Rectangle 4">
            <a:extLst>
              <a:ext uri="{FF2B5EF4-FFF2-40B4-BE49-F238E27FC236}">
                <a16:creationId xmlns:a16="http://schemas.microsoft.com/office/drawing/2014/main" id="{8C490C90-CF3A-7949-AEA0-7ED0EC0CA5B4}"/>
              </a:ext>
            </a:extLst>
          </p:cNvPr>
          <p:cNvSpPr>
            <a:spLocks noGrp="1" noChangeArrowheads="1"/>
          </p:cNvSpPr>
          <p:nvPr>
            <p:ph type="title"/>
          </p:nvPr>
        </p:nvSpPr>
        <p:spPr/>
        <p:txBody>
          <a:bodyPr/>
          <a:lstStyle/>
          <a:p>
            <a:r>
              <a:rPr lang="en-US" altLang="en-US">
                <a:ea typeface="ＭＳ Ｐゴシック" panose="020B0600070205080204" pitchFamily="34" charset="-128"/>
              </a:rPr>
              <a:t>Orientation</a:t>
            </a:r>
          </a:p>
        </p:txBody>
      </p:sp>
      <p:sp>
        <p:nvSpPr>
          <p:cNvPr id="3" name="Slide Number Placeholder 2">
            <a:extLst>
              <a:ext uri="{FF2B5EF4-FFF2-40B4-BE49-F238E27FC236}">
                <a16:creationId xmlns:a16="http://schemas.microsoft.com/office/drawing/2014/main" id="{446FFB9C-96F1-1742-B7F6-989142F2F856}"/>
              </a:ext>
            </a:extLst>
          </p:cNvPr>
          <p:cNvSpPr>
            <a:spLocks noGrp="1"/>
          </p:cNvSpPr>
          <p:nvPr>
            <p:ph type="sldNum" sz="quarter" idx="12"/>
          </p:nvPr>
        </p:nvSpPr>
        <p:spPr/>
        <p:txBody>
          <a:bodyPr/>
          <a:lstStyle/>
          <a:p>
            <a:fld id="{6DDFBD2C-A080-5A4B-B075-F8D248F9258F}" type="slidenum">
              <a:rPr lang="en-US" smtClean="0"/>
              <a:t>3</a:t>
            </a:fld>
            <a:endParaRPr lang="en-US"/>
          </a:p>
        </p:txBody>
      </p:sp>
    </p:spTree>
    <p:extLst>
      <p:ext uri="{BB962C8B-B14F-4D97-AF65-F5344CB8AC3E}">
        <p14:creationId xmlns:p14="http://schemas.microsoft.com/office/powerpoint/2010/main" val="8677727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E1D2C-E98F-C743-B2E7-EEF104262ED3}"/>
              </a:ext>
            </a:extLst>
          </p:cNvPr>
          <p:cNvSpPr>
            <a:spLocks noGrp="1"/>
          </p:cNvSpPr>
          <p:nvPr>
            <p:ph type="title"/>
          </p:nvPr>
        </p:nvSpPr>
        <p:spPr/>
        <p:txBody>
          <a:bodyPr/>
          <a:lstStyle/>
          <a:p>
            <a:r>
              <a:rPr lang="en-US" dirty="0"/>
              <a:t>Takeaways</a:t>
            </a:r>
          </a:p>
        </p:txBody>
      </p:sp>
      <p:sp>
        <p:nvSpPr>
          <p:cNvPr id="3" name="Content Placeholder 2">
            <a:extLst>
              <a:ext uri="{FF2B5EF4-FFF2-40B4-BE49-F238E27FC236}">
                <a16:creationId xmlns:a16="http://schemas.microsoft.com/office/drawing/2014/main" id="{DB756EFB-C906-2245-94D8-EA1578232534}"/>
              </a:ext>
            </a:extLst>
          </p:cNvPr>
          <p:cNvSpPr>
            <a:spLocks noGrp="1"/>
          </p:cNvSpPr>
          <p:nvPr>
            <p:ph idx="1"/>
          </p:nvPr>
        </p:nvSpPr>
        <p:spPr>
          <a:xfrm>
            <a:off x="838199" y="1635760"/>
            <a:ext cx="11013831" cy="4541203"/>
          </a:xfrm>
        </p:spPr>
        <p:txBody>
          <a:bodyPr/>
          <a:lstStyle/>
          <a:p>
            <a:pPr marL="0" indent="0">
              <a:buNone/>
            </a:pPr>
            <a:endParaRPr lang="en-US" dirty="0"/>
          </a:p>
          <a:p>
            <a:r>
              <a:rPr lang="en-US" dirty="0"/>
              <a:t>Simplification of the IPv6 header compared to IPv4</a:t>
            </a:r>
          </a:p>
          <a:p>
            <a:r>
              <a:rPr lang="en-US" dirty="0"/>
              <a:t>Understand the daisy-chaining of headers using the </a:t>
            </a:r>
            <a:r>
              <a:rPr lang="en-US" dirty="0">
                <a:solidFill>
                  <a:schemeClr val="accent1"/>
                </a:solidFill>
              </a:rPr>
              <a:t>Next header </a:t>
            </a:r>
            <a:r>
              <a:rPr lang="en-US" dirty="0"/>
              <a:t>field</a:t>
            </a:r>
          </a:p>
          <a:p>
            <a:pPr lvl="1"/>
            <a:endParaRPr lang="en-US" dirty="0"/>
          </a:p>
          <a:p>
            <a:endParaRPr lang="en-US" dirty="0"/>
          </a:p>
          <a:p>
            <a:endParaRPr lang="en-US" dirty="0"/>
          </a:p>
          <a:p>
            <a:endParaRPr lang="en-US" dirty="0"/>
          </a:p>
          <a:p>
            <a:pPr marL="514350" indent="-514350">
              <a:buFont typeface="+mj-lt"/>
              <a:buAutoNum type="arabicPeriod"/>
            </a:pPr>
            <a:endParaRPr lang="en-US" dirty="0"/>
          </a:p>
        </p:txBody>
      </p:sp>
      <p:sp>
        <p:nvSpPr>
          <p:cNvPr id="5" name="Slide Number Placeholder 4">
            <a:extLst>
              <a:ext uri="{FF2B5EF4-FFF2-40B4-BE49-F238E27FC236}">
                <a16:creationId xmlns:a16="http://schemas.microsoft.com/office/drawing/2014/main" id="{B6ADE540-507E-E94C-AA89-9ED42C0C0AF0}"/>
              </a:ext>
            </a:extLst>
          </p:cNvPr>
          <p:cNvSpPr>
            <a:spLocks noGrp="1"/>
          </p:cNvSpPr>
          <p:nvPr>
            <p:ph type="sldNum" sz="quarter" idx="12"/>
          </p:nvPr>
        </p:nvSpPr>
        <p:spPr/>
        <p:txBody>
          <a:bodyPr/>
          <a:lstStyle/>
          <a:p>
            <a:fld id="{6DDFBD2C-A080-5A4B-B075-F8D248F9258F}" type="slidenum">
              <a:rPr lang="en-US" smtClean="0"/>
              <a:t>30</a:t>
            </a:fld>
            <a:endParaRPr lang="en-US"/>
          </a:p>
        </p:txBody>
      </p:sp>
    </p:spTree>
    <p:extLst>
      <p:ext uri="{BB962C8B-B14F-4D97-AF65-F5344CB8AC3E}">
        <p14:creationId xmlns:p14="http://schemas.microsoft.com/office/powerpoint/2010/main" val="28617224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BB295CAD-E930-8246-B3F8-F90FC20B1A43}"/>
              </a:ext>
            </a:extLst>
          </p:cNvPr>
          <p:cNvSpPr>
            <a:spLocks noGrp="1" noChangeArrowheads="1"/>
          </p:cNvSpPr>
          <p:nvPr>
            <p:ph type="title"/>
          </p:nvPr>
        </p:nvSpPr>
        <p:spPr/>
        <p:txBody>
          <a:bodyPr/>
          <a:lstStyle/>
          <a:p>
            <a:r>
              <a:rPr lang="en-US" altLang="en-US" dirty="0">
                <a:ea typeface="ＭＳ Ｐゴシック" panose="020B0600070205080204" pitchFamily="34" charset="-128"/>
              </a:rPr>
              <a:t>Service of IPv6</a:t>
            </a:r>
          </a:p>
        </p:txBody>
      </p:sp>
      <p:sp>
        <p:nvSpPr>
          <p:cNvPr id="23555" name="Rectangle 3">
            <a:extLst>
              <a:ext uri="{FF2B5EF4-FFF2-40B4-BE49-F238E27FC236}">
                <a16:creationId xmlns:a16="http://schemas.microsoft.com/office/drawing/2014/main" id="{61878363-25AA-7740-977D-63AE6CA6F828}"/>
              </a:ext>
            </a:extLst>
          </p:cNvPr>
          <p:cNvSpPr>
            <a:spLocks noGrp="1" noChangeArrowheads="1"/>
          </p:cNvSpPr>
          <p:nvPr>
            <p:ph idx="1"/>
          </p:nvPr>
        </p:nvSpPr>
        <p:spPr/>
        <p:txBody>
          <a:bodyPr>
            <a:normAutofit/>
          </a:bodyPr>
          <a:lstStyle/>
          <a:p>
            <a:pPr marL="0" indent="0">
              <a:lnSpc>
                <a:spcPct val="80000"/>
              </a:lnSpc>
              <a:buNone/>
              <a:tabLst>
                <a:tab pos="1028700" algn="l"/>
                <a:tab pos="2457450" algn="l"/>
                <a:tab pos="5661025" algn="l"/>
              </a:tabLst>
              <a:defRPr/>
            </a:pPr>
            <a:r>
              <a:rPr lang="en-US" dirty="0">
                <a:ea typeface="+mn-ea"/>
              </a:rPr>
              <a:t>IPv6 offers the same</a:t>
            </a:r>
            <a:r>
              <a:rPr lang="en-US" dirty="0"/>
              <a:t> </a:t>
            </a:r>
            <a:r>
              <a:rPr lang="en-US" dirty="0">
                <a:solidFill>
                  <a:srgbClr val="C00000"/>
                </a:solidFill>
              </a:rPr>
              <a:t>unreliable, connectionless, best effort service </a:t>
            </a:r>
            <a:r>
              <a:rPr lang="en-US" dirty="0"/>
              <a:t>as IPv4</a:t>
            </a:r>
          </a:p>
        </p:txBody>
      </p:sp>
      <p:sp>
        <p:nvSpPr>
          <p:cNvPr id="3" name="Slide Number Placeholder 2">
            <a:extLst>
              <a:ext uri="{FF2B5EF4-FFF2-40B4-BE49-F238E27FC236}">
                <a16:creationId xmlns:a16="http://schemas.microsoft.com/office/drawing/2014/main" id="{07BA8BD7-E1B4-8047-AE1C-D04F1FF2A6CA}"/>
              </a:ext>
            </a:extLst>
          </p:cNvPr>
          <p:cNvSpPr>
            <a:spLocks noGrp="1"/>
          </p:cNvSpPr>
          <p:nvPr>
            <p:ph type="sldNum" sz="quarter" idx="12"/>
          </p:nvPr>
        </p:nvSpPr>
        <p:spPr/>
        <p:txBody>
          <a:bodyPr/>
          <a:lstStyle/>
          <a:p>
            <a:fld id="{6DDFBD2C-A080-5A4B-B075-F8D248F9258F}" type="slidenum">
              <a:rPr lang="en-US" smtClean="0"/>
              <a:t>31</a:t>
            </a:fld>
            <a:endParaRPr lang="en-US"/>
          </a:p>
        </p:txBody>
      </p:sp>
    </p:spTree>
    <p:extLst>
      <p:ext uri="{BB962C8B-B14F-4D97-AF65-F5344CB8AC3E}">
        <p14:creationId xmlns:p14="http://schemas.microsoft.com/office/powerpoint/2010/main" val="18872451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D4216F44-A7B9-9544-8E50-9044C4556225}"/>
              </a:ext>
            </a:extLst>
          </p:cNvPr>
          <p:cNvSpPr>
            <a:spLocks noGrp="1"/>
          </p:cNvSpPr>
          <p:nvPr>
            <p:ph type="title"/>
          </p:nvPr>
        </p:nvSpPr>
        <p:spPr/>
        <p:txBody>
          <a:bodyPr/>
          <a:lstStyle/>
          <a:p>
            <a:r>
              <a:rPr lang="en-US" altLang="en-US" dirty="0">
                <a:ea typeface="ＭＳ Ｐゴシック" panose="020B0600070205080204" pitchFamily="34" charset="-128"/>
              </a:rPr>
              <a:t>IPv6 packet header</a:t>
            </a:r>
          </a:p>
        </p:txBody>
      </p:sp>
      <p:sp>
        <p:nvSpPr>
          <p:cNvPr id="37891" name="Rectangle 3">
            <a:extLst>
              <a:ext uri="{FF2B5EF4-FFF2-40B4-BE49-F238E27FC236}">
                <a16:creationId xmlns:a16="http://schemas.microsoft.com/office/drawing/2014/main" id="{3A240841-993C-3E46-89D5-B0BDC0AD5523}"/>
              </a:ext>
            </a:extLst>
          </p:cNvPr>
          <p:cNvSpPr>
            <a:spLocks noGrp="1" noChangeArrowheads="1"/>
          </p:cNvSpPr>
          <p:nvPr>
            <p:ph idx="1"/>
          </p:nvPr>
        </p:nvSpPr>
        <p:spPr>
          <a:xfrm>
            <a:off x="838200" y="1635760"/>
            <a:ext cx="10515600" cy="5105009"/>
          </a:xfrm>
        </p:spPr>
        <p:txBody>
          <a:bodyPr>
            <a:normAutofit/>
          </a:bodyPr>
          <a:lstStyle/>
          <a:p>
            <a:pPr>
              <a:tabLst>
                <a:tab pos="914400" algn="l"/>
                <a:tab pos="1828800" algn="l"/>
                <a:tab pos="5661025" algn="l"/>
              </a:tabLst>
            </a:pPr>
            <a:r>
              <a:rPr lang="en-US" altLang="en-US" dirty="0">
                <a:ea typeface="ＭＳ Ｐゴシック" panose="020B0600070205080204" pitchFamily="34" charset="-128"/>
              </a:rPr>
              <a:t>IPv6 has a simplified header structure:</a:t>
            </a:r>
          </a:p>
          <a:p>
            <a:pPr lvl="1">
              <a:tabLst>
                <a:tab pos="914400" algn="l"/>
                <a:tab pos="1828800" algn="l"/>
                <a:tab pos="5661025" algn="l"/>
              </a:tabLst>
            </a:pPr>
            <a:r>
              <a:rPr lang="en-US" altLang="en-US" sz="2000" dirty="0">
                <a:ea typeface="ＭＳ Ｐゴシック" panose="020B0600070205080204" pitchFamily="34" charset="-128"/>
              </a:rPr>
              <a:t>Headers have fixed size </a:t>
            </a:r>
          </a:p>
          <a:p>
            <a:pPr lvl="1">
              <a:tabLst>
                <a:tab pos="914400" algn="l"/>
                <a:tab pos="1828800" algn="l"/>
                <a:tab pos="5661025" algn="l"/>
              </a:tabLst>
            </a:pPr>
            <a:r>
              <a:rPr lang="en-US" altLang="en-US" sz="2000" dirty="0">
                <a:ea typeface="ＭＳ Ｐゴシック" panose="020B0600070205080204" pitchFamily="34" charset="-128"/>
              </a:rPr>
              <a:t>No fragmentation (available as option)</a:t>
            </a:r>
          </a:p>
          <a:p>
            <a:pPr lvl="1">
              <a:tabLst>
                <a:tab pos="914400" algn="l"/>
                <a:tab pos="1828800" algn="l"/>
                <a:tab pos="5661025" algn="l"/>
              </a:tabLst>
            </a:pPr>
            <a:r>
              <a:rPr lang="en-US" altLang="en-US" sz="2000" dirty="0">
                <a:ea typeface="ＭＳ Ｐゴシック" panose="020B0600070205080204" pitchFamily="34" charset="-128"/>
              </a:rPr>
              <a:t>No header checksum</a:t>
            </a:r>
          </a:p>
          <a:p>
            <a:pPr>
              <a:tabLst>
                <a:tab pos="914400" algn="l"/>
                <a:tab pos="1828800" algn="l"/>
                <a:tab pos="5661025" algn="l"/>
              </a:tabLst>
            </a:pPr>
            <a:r>
              <a:rPr lang="en-US" altLang="en-US" dirty="0">
                <a:ea typeface="ＭＳ Ｐゴシック" panose="020B0600070205080204" pitchFamily="34" charset="-128"/>
              </a:rPr>
              <a:t>Most fields play a similar role as in IPv4:</a:t>
            </a:r>
          </a:p>
          <a:p>
            <a:pPr lvl="1">
              <a:buNone/>
              <a:tabLst>
                <a:tab pos="914400" algn="l"/>
                <a:tab pos="1828800" algn="l"/>
                <a:tab pos="5661025" algn="l"/>
              </a:tabLst>
            </a:pPr>
            <a:endParaRPr lang="en-US" altLang="en-US" sz="2800" dirty="0">
              <a:ea typeface="ＭＳ Ｐゴシック" panose="020B0600070205080204" pitchFamily="34" charset="-128"/>
            </a:endParaRPr>
          </a:p>
          <a:p>
            <a:pPr>
              <a:tabLst>
                <a:tab pos="914400" algn="l"/>
                <a:tab pos="1828800" algn="l"/>
                <a:tab pos="5661025" algn="l"/>
              </a:tabLst>
            </a:pPr>
            <a:endParaRPr lang="en-US" altLang="en-US" dirty="0">
              <a:ea typeface="ＭＳ Ｐゴシック" panose="020B0600070205080204" pitchFamily="34" charset="-128"/>
            </a:endParaRPr>
          </a:p>
          <a:p>
            <a:pPr>
              <a:tabLst>
                <a:tab pos="914400" algn="l"/>
                <a:tab pos="1828800" algn="l"/>
                <a:tab pos="5661025" algn="l"/>
              </a:tabLst>
            </a:pPr>
            <a:endParaRPr lang="en-US" altLang="en-US" dirty="0">
              <a:ea typeface="ＭＳ Ｐゴシック" panose="020B0600070205080204" pitchFamily="34" charset="-128"/>
            </a:endParaRPr>
          </a:p>
          <a:p>
            <a:pPr>
              <a:tabLst>
                <a:tab pos="914400" algn="l"/>
                <a:tab pos="1828800" algn="l"/>
                <a:tab pos="5661025" algn="l"/>
              </a:tabLst>
            </a:pPr>
            <a:endParaRPr lang="en-US" altLang="en-US" dirty="0">
              <a:ea typeface="ＭＳ Ｐゴシック" panose="020B0600070205080204" pitchFamily="34" charset="-128"/>
            </a:endParaRPr>
          </a:p>
          <a:p>
            <a:pPr>
              <a:tabLst>
                <a:tab pos="914400" algn="l"/>
                <a:tab pos="1828800" algn="l"/>
                <a:tab pos="5661025" algn="l"/>
              </a:tabLst>
            </a:pPr>
            <a:endParaRPr lang="en-US" altLang="en-US" dirty="0">
              <a:ea typeface="ＭＳ Ｐゴシック" panose="020B0600070205080204" pitchFamily="34" charset="-128"/>
            </a:endParaRPr>
          </a:p>
          <a:p>
            <a:pPr>
              <a:tabLst>
                <a:tab pos="914400" algn="l"/>
                <a:tab pos="1828800" algn="l"/>
                <a:tab pos="5661025" algn="l"/>
              </a:tabLst>
            </a:pPr>
            <a:r>
              <a:rPr lang="en-US" altLang="en-US" dirty="0">
                <a:ea typeface="ＭＳ Ｐゴシック" panose="020B0600070205080204" pitchFamily="34" charset="-128"/>
              </a:rPr>
              <a:t>Flow label: </a:t>
            </a:r>
            <a:r>
              <a:rPr lang="en-US" altLang="en-US" sz="2000" dirty="0">
                <a:ea typeface="ＭＳ Ｐゴシック" panose="020B0600070205080204" pitchFamily="34" charset="-128"/>
              </a:rPr>
              <a:t>Can be used by a source to label packets from the same flow</a:t>
            </a:r>
            <a:endParaRPr lang="en-US" altLang="en-US" dirty="0">
              <a:ea typeface="ＭＳ Ｐゴシック" panose="020B0600070205080204" pitchFamily="34" charset="-128"/>
            </a:endParaRPr>
          </a:p>
        </p:txBody>
      </p:sp>
      <p:graphicFrame>
        <p:nvGraphicFramePr>
          <p:cNvPr id="8" name="Table 7">
            <a:extLst>
              <a:ext uri="{FF2B5EF4-FFF2-40B4-BE49-F238E27FC236}">
                <a16:creationId xmlns:a16="http://schemas.microsoft.com/office/drawing/2014/main" id="{2EF9DA9C-DF72-2343-82E0-A11A9EA33A9B}"/>
              </a:ext>
            </a:extLst>
          </p:cNvPr>
          <p:cNvGraphicFramePr>
            <a:graphicFrameLocks noGrp="1"/>
          </p:cNvGraphicFramePr>
          <p:nvPr>
            <p:extLst>
              <p:ext uri="{D42A27DB-BD31-4B8C-83A1-F6EECF244321}">
                <p14:modId xmlns:p14="http://schemas.microsoft.com/office/powerpoint/2010/main" val="2712980771"/>
              </p:ext>
            </p:extLst>
          </p:nvPr>
        </p:nvGraphicFramePr>
        <p:xfrm>
          <a:off x="2848708" y="3729649"/>
          <a:ext cx="5791200" cy="2228850"/>
        </p:xfrm>
        <a:graphic>
          <a:graphicData uri="http://schemas.openxmlformats.org/drawingml/2006/table">
            <a:tbl>
              <a:tblPr/>
              <a:tblGrid>
                <a:gridCol w="1930400">
                  <a:extLst>
                    <a:ext uri="{9D8B030D-6E8A-4147-A177-3AD203B41FA5}">
                      <a16:colId xmlns:a16="http://schemas.microsoft.com/office/drawing/2014/main" val="3568183572"/>
                    </a:ext>
                  </a:extLst>
                </a:gridCol>
                <a:gridCol w="2090738">
                  <a:extLst>
                    <a:ext uri="{9D8B030D-6E8A-4147-A177-3AD203B41FA5}">
                      <a16:colId xmlns:a16="http://schemas.microsoft.com/office/drawing/2014/main" val="1358339879"/>
                    </a:ext>
                  </a:extLst>
                </a:gridCol>
                <a:gridCol w="1770062">
                  <a:extLst>
                    <a:ext uri="{9D8B030D-6E8A-4147-A177-3AD203B41FA5}">
                      <a16:colId xmlns:a16="http://schemas.microsoft.com/office/drawing/2014/main" val="3010057070"/>
                    </a:ext>
                  </a:extLst>
                </a:gridCol>
              </a:tblGrid>
              <a:tr h="371475">
                <a:tc>
                  <a:txBody>
                    <a:bodyPr/>
                    <a:lstStyle>
                      <a:lvl1pPr>
                        <a:spcBef>
                          <a:spcPct val="20000"/>
                        </a:spcBef>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IPv6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DADEB"/>
                    </a:solidFill>
                  </a:tcPr>
                </a:tc>
                <a:tc rowSpan="6">
                  <a:txBody>
                    <a:bodyPr/>
                    <a:lstStyle>
                      <a:lvl1pPr>
                        <a:spcBef>
                          <a:spcPct val="20000"/>
                        </a:spcBef>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br>
                      <a:b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b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 similar to …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IPv4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DADEB"/>
                    </a:solidFill>
                  </a:tcPr>
                </a:tc>
                <a:extLst>
                  <a:ext uri="{0D108BD9-81ED-4DB2-BD59-A6C34878D82A}">
                    <a16:rowId xmlns:a16="http://schemas.microsoft.com/office/drawing/2014/main" val="1619072849"/>
                  </a:ext>
                </a:extLst>
              </a:tr>
              <a:tr h="371475">
                <a:tc>
                  <a:txBody>
                    <a:bodyPr/>
                    <a:lstStyle>
                      <a:lvl1pPr>
                        <a:spcBef>
                          <a:spcPct val="20000"/>
                        </a:spcBef>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Version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lvl1pPr>
                        <a:spcBef>
                          <a:spcPct val="20000"/>
                        </a:spcBef>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Version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08364962"/>
                  </a:ext>
                </a:extLst>
              </a:tr>
              <a:tr h="371475">
                <a:tc>
                  <a:txBody>
                    <a:bodyPr/>
                    <a:lstStyle>
                      <a:lvl1pPr>
                        <a:spcBef>
                          <a:spcPct val="20000"/>
                        </a:spcBef>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Traffic class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lnL w="12700" cap="flat" cmpd="sng" algn="ctr">
                      <a:solidFill>
                        <a:schemeClr val="tx1"/>
                      </a:solidFill>
                      <a:prstDash val="solid"/>
                      <a:round/>
                      <a:headEnd type="none" w="med" len="med"/>
                      <a:tailEnd type="none" w="med" len="med"/>
                    </a:lnL>
                    <a:lnT w="12700" cmpd="sng">
                      <a:noFill/>
                      <a:prstDash val="solid"/>
                    </a:lnT>
                  </a:tcPr>
                </a:tc>
                <a:tc>
                  <a:txBody>
                    <a:bodyPr/>
                    <a:lstStyle>
                      <a:lvl1pPr>
                        <a:spcBef>
                          <a:spcPct val="20000"/>
                        </a:spcBef>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DS</a:t>
                      </a:r>
                    </a:p>
                  </a:txBody>
                  <a:tcP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32240846"/>
                  </a:ext>
                </a:extLst>
              </a:tr>
              <a:tr h="371475">
                <a:tc>
                  <a:txBody>
                    <a:bodyPr/>
                    <a:lstStyle>
                      <a:lvl1pPr>
                        <a:spcBef>
                          <a:spcPct val="20000"/>
                        </a:spcBef>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Payload length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lvl1pPr>
                        <a:spcBef>
                          <a:spcPct val="20000"/>
                        </a:spcBef>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Total length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37433196"/>
                  </a:ext>
                </a:extLst>
              </a:tr>
              <a:tr h="371475">
                <a:tc>
                  <a:txBody>
                    <a:bodyPr/>
                    <a:lstStyle>
                      <a:lvl1pPr>
                        <a:spcBef>
                          <a:spcPct val="20000"/>
                        </a:spcBef>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Next Header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lvl1pPr>
                        <a:spcBef>
                          <a:spcPct val="20000"/>
                        </a:spcBef>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Protocol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80267231"/>
                  </a:ext>
                </a:extLst>
              </a:tr>
              <a:tr h="371475">
                <a:tc>
                  <a:txBody>
                    <a:bodyPr/>
                    <a:lstStyle>
                      <a:lvl1pPr>
                        <a:spcBef>
                          <a:spcPct val="20000"/>
                        </a:spcBef>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Hop Limit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lvl1pPr>
                        <a:spcBef>
                          <a:spcPct val="20000"/>
                        </a:spcBef>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TTL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04771992"/>
                  </a:ext>
                </a:extLst>
              </a:tr>
            </a:tbl>
          </a:graphicData>
        </a:graphic>
      </p:graphicFrame>
      <p:sp>
        <p:nvSpPr>
          <p:cNvPr id="3" name="Slide Number Placeholder 2">
            <a:extLst>
              <a:ext uri="{FF2B5EF4-FFF2-40B4-BE49-F238E27FC236}">
                <a16:creationId xmlns:a16="http://schemas.microsoft.com/office/drawing/2014/main" id="{AB3B5BDB-055C-9F48-9CCD-66CF1899F813}"/>
              </a:ext>
            </a:extLst>
          </p:cNvPr>
          <p:cNvSpPr>
            <a:spLocks noGrp="1"/>
          </p:cNvSpPr>
          <p:nvPr>
            <p:ph type="sldNum" sz="quarter" idx="12"/>
          </p:nvPr>
        </p:nvSpPr>
        <p:spPr/>
        <p:txBody>
          <a:bodyPr/>
          <a:lstStyle/>
          <a:p>
            <a:fld id="{6DDFBD2C-A080-5A4B-B075-F8D248F9258F}" type="slidenum">
              <a:rPr lang="en-US" smtClean="0"/>
              <a:t>32</a:t>
            </a:fld>
            <a:endParaRPr lang="en-US"/>
          </a:p>
        </p:txBody>
      </p:sp>
    </p:spTree>
    <p:extLst>
      <p:ext uri="{BB962C8B-B14F-4D97-AF65-F5344CB8AC3E}">
        <p14:creationId xmlns:p14="http://schemas.microsoft.com/office/powerpoint/2010/main" val="357540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p:txBody>
          <a:bodyPr/>
          <a:lstStyle/>
          <a:p>
            <a:r>
              <a:rPr lang="en-US">
                <a:ea typeface="ＭＳ Ｐゴシック" pitchFamily="34" charset="-128"/>
              </a:rPr>
              <a:t>Extension Headers</a:t>
            </a:r>
          </a:p>
        </p:txBody>
      </p:sp>
      <p:sp>
        <p:nvSpPr>
          <p:cNvPr id="2052" name="Content Placeholder 2"/>
          <p:cNvSpPr>
            <a:spLocks noGrp="1"/>
          </p:cNvSpPr>
          <p:nvPr>
            <p:ph idx="1"/>
          </p:nvPr>
        </p:nvSpPr>
        <p:spPr/>
        <p:txBody>
          <a:bodyPr/>
          <a:lstStyle/>
          <a:p>
            <a:r>
              <a:rPr lang="en-US">
                <a:ea typeface="ＭＳ Ｐゴシック" pitchFamily="34" charset="-128"/>
              </a:rPr>
              <a:t>Instead of header options, IPv6 allows to concatenate optional headers to the main header</a:t>
            </a:r>
          </a:p>
          <a:p>
            <a:r>
              <a:rPr lang="en-US">
                <a:ea typeface="ＭＳ Ｐゴシック" pitchFamily="34" charset="-128"/>
                <a:sym typeface="Wingdings" pitchFamily="2" charset="2"/>
              </a:rPr>
              <a:t>Extension Headers:</a:t>
            </a:r>
          </a:p>
          <a:p>
            <a:pPr lvl="2"/>
            <a:r>
              <a:rPr lang="en-US" sz="1600">
                <a:ea typeface="ＭＳ Ｐゴシック" pitchFamily="34" charset="-128"/>
                <a:sym typeface="Wingdings" pitchFamily="2" charset="2"/>
              </a:rPr>
              <a:t>Security: Authentication</a:t>
            </a:r>
          </a:p>
          <a:p>
            <a:pPr lvl="2"/>
            <a:r>
              <a:rPr lang="en-US" sz="1600">
                <a:ea typeface="ＭＳ Ｐゴシック" pitchFamily="34" charset="-128"/>
                <a:sym typeface="Wingdings" pitchFamily="2" charset="2"/>
              </a:rPr>
              <a:t>Fragmentation</a:t>
            </a:r>
          </a:p>
          <a:p>
            <a:pPr lvl="2"/>
            <a:r>
              <a:rPr lang="en-US" sz="1600">
                <a:ea typeface="ＭＳ Ｐゴシック" pitchFamily="34" charset="-128"/>
                <a:sym typeface="Wingdings" pitchFamily="2" charset="2"/>
              </a:rPr>
              <a:t>Routing</a:t>
            </a:r>
          </a:p>
          <a:p>
            <a:pPr lvl="2"/>
            <a:r>
              <a:rPr lang="en-US" sz="1600">
                <a:ea typeface="ＭＳ Ｐゴシック" pitchFamily="34" charset="-128"/>
                <a:sym typeface="Wingdings" pitchFamily="2" charset="2"/>
              </a:rPr>
              <a:t>Payload Header (TCP, UDP, …)</a:t>
            </a:r>
          </a:p>
        </p:txBody>
      </p:sp>
      <p:graphicFrame>
        <p:nvGraphicFramePr>
          <p:cNvPr id="2050" name="Object 3"/>
          <p:cNvGraphicFramePr>
            <a:graphicFrameLocks noChangeAspect="1"/>
          </p:cNvGraphicFramePr>
          <p:nvPr/>
        </p:nvGraphicFramePr>
        <p:xfrm>
          <a:off x="1752600" y="3814764"/>
          <a:ext cx="8775700" cy="3271837"/>
        </p:xfrm>
        <a:graphic>
          <a:graphicData uri="http://schemas.openxmlformats.org/presentationml/2006/ole">
            <mc:AlternateContent xmlns:mc="http://schemas.openxmlformats.org/markup-compatibility/2006">
              <mc:Choice xmlns:v="urn:schemas-microsoft-com:vml" Requires="v">
                <p:oleObj spid="_x0000_s18433" name="Visio" r:id="rId3" imgW="6794576" imgH="2344140" progId="Visio.Drawing.11">
                  <p:embed/>
                </p:oleObj>
              </mc:Choice>
              <mc:Fallback>
                <p:oleObj name="Visio" r:id="rId3" imgW="6794576" imgH="2344140" progId="Visio.Drawing.11">
                  <p:embed/>
                  <p:pic>
                    <p:nvPicPr>
                      <p:cNvPr id="205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3814764"/>
                        <a:ext cx="8775700" cy="32718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56AD66D8-FA79-E640-9265-C441B7B6743B}"/>
              </a:ext>
            </a:extLst>
          </p:cNvPr>
          <p:cNvSpPr>
            <a:spLocks noGrp="1"/>
          </p:cNvSpPr>
          <p:nvPr>
            <p:ph type="sldNum" sz="quarter" idx="12"/>
          </p:nvPr>
        </p:nvSpPr>
        <p:spPr/>
        <p:txBody>
          <a:bodyPr/>
          <a:lstStyle/>
          <a:p>
            <a:fld id="{6DDFBD2C-A080-5A4B-B075-F8D248F9258F}" type="slidenum">
              <a:rPr lang="en-US" smtClean="0"/>
              <a:t>33</a:t>
            </a:fld>
            <a:endParaRPr lang="en-US"/>
          </a:p>
        </p:txBody>
      </p:sp>
    </p:spTree>
    <p:extLst>
      <p:ext uri="{BB962C8B-B14F-4D97-AF65-F5344CB8AC3E}">
        <p14:creationId xmlns:p14="http://schemas.microsoft.com/office/powerpoint/2010/main" val="14912110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5CB52A75-22E4-3946-B2A6-77D08A2DB6FB}"/>
              </a:ext>
            </a:extLst>
          </p:cNvPr>
          <p:cNvSpPr>
            <a:spLocks noGrp="1" noChangeArrowheads="1"/>
          </p:cNvSpPr>
          <p:nvPr>
            <p:ph type="title"/>
          </p:nvPr>
        </p:nvSpPr>
        <p:spPr/>
        <p:txBody>
          <a:bodyPr/>
          <a:lstStyle/>
          <a:p>
            <a:r>
              <a:rPr lang="en-US" altLang="en-US" dirty="0">
                <a:ea typeface="ＭＳ Ｐゴシック" panose="020B0600070205080204" pitchFamily="34" charset="-128"/>
              </a:rPr>
              <a:t>IPv6 header format</a:t>
            </a:r>
          </a:p>
        </p:txBody>
      </p:sp>
      <p:sp>
        <p:nvSpPr>
          <p:cNvPr id="6" name="Content Placeholder 5">
            <a:extLst>
              <a:ext uri="{FF2B5EF4-FFF2-40B4-BE49-F238E27FC236}">
                <a16:creationId xmlns:a16="http://schemas.microsoft.com/office/drawing/2014/main" id="{E2399130-F257-4C43-A406-A624E6DFBBE4}"/>
              </a:ext>
            </a:extLst>
          </p:cNvPr>
          <p:cNvSpPr>
            <a:spLocks noGrp="1"/>
          </p:cNvSpPr>
          <p:nvPr>
            <p:ph sz="half" idx="2"/>
          </p:nvPr>
        </p:nvSpPr>
        <p:spPr>
          <a:xfrm>
            <a:off x="7713784" y="1825625"/>
            <a:ext cx="4056185" cy="4351338"/>
          </a:xfrm>
        </p:spPr>
        <p:txBody>
          <a:bodyPr/>
          <a:lstStyle/>
          <a:p>
            <a:pPr marL="0" indent="0">
              <a:buNone/>
            </a:pPr>
            <a:r>
              <a:rPr lang="en-US" altLang="en-US" sz="2400" dirty="0">
                <a:solidFill>
                  <a:schemeClr val="accent1"/>
                </a:solidFill>
                <a:ea typeface="ＭＳ Ｐゴシック" panose="020B0600070205080204" pitchFamily="34" charset="-128"/>
              </a:rPr>
              <a:t>Version: </a:t>
            </a:r>
            <a:r>
              <a:rPr lang="en-US" altLang="en-US" sz="2000" dirty="0">
                <a:ea typeface="ＭＳ Ｐゴシック" panose="020B0600070205080204" pitchFamily="34" charset="-128"/>
              </a:rPr>
              <a:t>set to 6 in IPv6</a:t>
            </a:r>
            <a:endParaRPr lang="en-US" altLang="en-US" sz="2400" dirty="0">
              <a:ea typeface="ＭＳ Ｐゴシック" panose="020B0600070205080204" pitchFamily="34" charset="-128"/>
            </a:endParaRPr>
          </a:p>
          <a:p>
            <a:pPr marL="0" indent="0">
              <a:buNone/>
            </a:pPr>
            <a:endParaRPr lang="en-US" altLang="en-US" sz="2400" b="1" dirty="0">
              <a:solidFill>
                <a:srgbClr val="FF0000"/>
              </a:solidFill>
              <a:ea typeface="ＭＳ Ｐゴシック" panose="020B0600070205080204" pitchFamily="34" charset="-128"/>
            </a:endParaRPr>
          </a:p>
          <a:p>
            <a:pPr marL="0" indent="0">
              <a:buNone/>
            </a:pPr>
            <a:r>
              <a:rPr lang="en-US" altLang="en-US" sz="2400" dirty="0">
                <a:solidFill>
                  <a:schemeClr val="accent1"/>
                </a:solidFill>
                <a:ea typeface="ＭＳ Ｐゴシック" panose="020B0600070205080204" pitchFamily="34" charset="-128"/>
              </a:rPr>
              <a:t>Traffic class: </a:t>
            </a:r>
            <a:r>
              <a:rPr lang="en-US" altLang="en-US" sz="2000" dirty="0">
                <a:ea typeface="ＭＳ Ｐゴシック" panose="020B0600070205080204" pitchFamily="34" charset="-128"/>
              </a:rPr>
              <a:t>same interpretation as the DS field in IPv4</a:t>
            </a:r>
          </a:p>
          <a:p>
            <a:pPr marL="0" indent="0">
              <a:buNone/>
            </a:pPr>
            <a:endParaRPr lang="en-US" altLang="en-US" sz="2400" dirty="0">
              <a:ea typeface="ＭＳ Ｐゴシック" panose="020B0600070205080204" pitchFamily="34" charset="-128"/>
            </a:endParaRPr>
          </a:p>
          <a:p>
            <a:pPr marL="0" indent="0">
              <a:buNone/>
            </a:pPr>
            <a:endParaRPr lang="en-US" altLang="en-US" sz="2400" dirty="0">
              <a:ea typeface="ＭＳ Ｐゴシック" panose="020B0600070205080204" pitchFamily="34" charset="-128"/>
            </a:endParaRPr>
          </a:p>
          <a:p>
            <a:pPr marL="0" indent="0">
              <a:buNone/>
            </a:pPr>
            <a:r>
              <a:rPr lang="en-US" altLang="en-US" sz="2000" dirty="0">
                <a:solidFill>
                  <a:srgbClr val="C00000"/>
                </a:solidFill>
                <a:ea typeface="ＭＳ Ｐゴシック" panose="020B0600070205080204" pitchFamily="34" charset="-128"/>
              </a:rPr>
              <a:t>Note: </a:t>
            </a:r>
            <a:r>
              <a:rPr lang="en-US" altLang="en-US" sz="2000" dirty="0">
                <a:ea typeface="ＭＳ Ｐゴシック" panose="020B0600070205080204" pitchFamily="34" charset="-128"/>
              </a:rPr>
              <a:t>There is no header size field. Headers (not including header extensions) are always 40 bytes</a:t>
            </a:r>
          </a:p>
          <a:p>
            <a:endParaRPr lang="en-US" dirty="0"/>
          </a:p>
        </p:txBody>
      </p:sp>
      <p:graphicFrame>
        <p:nvGraphicFramePr>
          <p:cNvPr id="36866" name="Object 2">
            <a:extLst>
              <a:ext uri="{FF2B5EF4-FFF2-40B4-BE49-F238E27FC236}">
                <a16:creationId xmlns:a16="http://schemas.microsoft.com/office/drawing/2014/main" id="{3660E102-682F-E645-A6C7-468191AE2DF1}"/>
              </a:ext>
            </a:extLst>
          </p:cNvPr>
          <p:cNvGraphicFramePr>
            <a:graphicFrameLocks noChangeAspect="1"/>
          </p:cNvGraphicFramePr>
          <p:nvPr>
            <p:extLst>
              <p:ext uri="{D42A27DB-BD31-4B8C-83A1-F6EECF244321}">
                <p14:modId xmlns:p14="http://schemas.microsoft.com/office/powerpoint/2010/main" val="365434214"/>
              </p:ext>
            </p:extLst>
          </p:nvPr>
        </p:nvGraphicFramePr>
        <p:xfrm>
          <a:off x="-393574" y="1519720"/>
          <a:ext cx="8472487" cy="4448175"/>
        </p:xfrm>
        <a:graphic>
          <a:graphicData uri="http://schemas.openxmlformats.org/presentationml/2006/ole">
            <mc:AlternateContent xmlns:mc="http://schemas.openxmlformats.org/markup-compatibility/2006">
              <mc:Choice xmlns:v="urn:schemas-microsoft-com:vml" Requires="v">
                <p:oleObj spid="_x0000_s19457" name="Visio" r:id="rId3" imgW="8877300" imgH="4749800" progId="Visio.Drawing.11">
                  <p:embed/>
                </p:oleObj>
              </mc:Choice>
              <mc:Fallback>
                <p:oleObj name="Visio" r:id="rId3" imgW="8877300" imgH="4749800" progId="Visio.Drawing.11">
                  <p:embed/>
                  <p:pic>
                    <p:nvPicPr>
                      <p:cNvPr id="36866" name="Object 2">
                        <a:extLst>
                          <a:ext uri="{FF2B5EF4-FFF2-40B4-BE49-F238E27FC236}">
                            <a16:creationId xmlns:a16="http://schemas.microsoft.com/office/drawing/2014/main" id="{3660E102-682F-E645-A6C7-468191AE2D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574" y="1519720"/>
                        <a:ext cx="8472487"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2" name="Rectangle 11">
            <a:extLst>
              <a:ext uri="{FF2B5EF4-FFF2-40B4-BE49-F238E27FC236}">
                <a16:creationId xmlns:a16="http://schemas.microsoft.com/office/drawing/2014/main" id="{45A0415B-760D-BB4A-992B-5EF9D6728147}"/>
              </a:ext>
            </a:extLst>
          </p:cNvPr>
          <p:cNvSpPr/>
          <p:nvPr/>
        </p:nvSpPr>
        <p:spPr>
          <a:xfrm>
            <a:off x="781051" y="1946031"/>
            <a:ext cx="2606918" cy="479547"/>
          </a:xfrm>
          <a:prstGeom prst="rect">
            <a:avLst/>
          </a:prstGeom>
          <a:noFill/>
          <a:ln>
            <a:solidFill>
              <a:srgbClr val="FFFF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5B31330F-F5E1-4C4A-904F-76433867E97C}"/>
              </a:ext>
            </a:extLst>
          </p:cNvPr>
          <p:cNvSpPr>
            <a:spLocks noGrp="1"/>
          </p:cNvSpPr>
          <p:nvPr>
            <p:ph type="sldNum" sz="quarter" idx="12"/>
          </p:nvPr>
        </p:nvSpPr>
        <p:spPr/>
        <p:txBody>
          <a:bodyPr/>
          <a:lstStyle/>
          <a:p>
            <a:fld id="{6DDFBD2C-A080-5A4B-B075-F8D248F9258F}" type="slidenum">
              <a:rPr lang="en-US" smtClean="0"/>
              <a:t>34</a:t>
            </a:fld>
            <a:endParaRPr lang="en-US"/>
          </a:p>
        </p:txBody>
      </p:sp>
    </p:spTree>
    <p:extLst>
      <p:ext uri="{BB962C8B-B14F-4D97-AF65-F5344CB8AC3E}">
        <p14:creationId xmlns:p14="http://schemas.microsoft.com/office/powerpoint/2010/main" val="2743002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5CB52A75-22E4-3946-B2A6-77D08A2DB6FB}"/>
              </a:ext>
            </a:extLst>
          </p:cNvPr>
          <p:cNvSpPr>
            <a:spLocks noGrp="1" noChangeArrowheads="1"/>
          </p:cNvSpPr>
          <p:nvPr>
            <p:ph type="title"/>
          </p:nvPr>
        </p:nvSpPr>
        <p:spPr/>
        <p:txBody>
          <a:bodyPr/>
          <a:lstStyle/>
          <a:p>
            <a:r>
              <a:rPr lang="en-US" altLang="en-US" dirty="0">
                <a:ea typeface="ＭＳ Ｐゴシック" panose="020B0600070205080204" pitchFamily="34" charset="-128"/>
              </a:rPr>
              <a:t>IPv6 header format</a:t>
            </a:r>
          </a:p>
        </p:txBody>
      </p:sp>
      <p:sp>
        <p:nvSpPr>
          <p:cNvPr id="6" name="Content Placeholder 5">
            <a:extLst>
              <a:ext uri="{FF2B5EF4-FFF2-40B4-BE49-F238E27FC236}">
                <a16:creationId xmlns:a16="http://schemas.microsoft.com/office/drawing/2014/main" id="{E2399130-F257-4C43-A406-A624E6DFBBE4}"/>
              </a:ext>
            </a:extLst>
          </p:cNvPr>
          <p:cNvSpPr>
            <a:spLocks noGrp="1"/>
          </p:cNvSpPr>
          <p:nvPr>
            <p:ph sz="half" idx="2"/>
          </p:nvPr>
        </p:nvSpPr>
        <p:spPr>
          <a:xfrm>
            <a:off x="7713784" y="1825625"/>
            <a:ext cx="4056185" cy="4351338"/>
          </a:xfrm>
        </p:spPr>
        <p:txBody>
          <a:bodyPr/>
          <a:lstStyle/>
          <a:p>
            <a:pPr marL="0" indent="0">
              <a:buNone/>
            </a:pPr>
            <a:r>
              <a:rPr lang="en-US" altLang="en-US" dirty="0">
                <a:solidFill>
                  <a:schemeClr val="accent1"/>
                </a:solidFill>
                <a:ea typeface="ＭＳ Ｐゴシック" panose="020B0600070205080204" pitchFamily="34" charset="-128"/>
              </a:rPr>
              <a:t>Flow label</a:t>
            </a:r>
          </a:p>
          <a:p>
            <a:r>
              <a:rPr lang="en-US" altLang="en-US" sz="2000" dirty="0">
                <a:ea typeface="ＭＳ Ｐゴシック" panose="020B0600070205080204" pitchFamily="34" charset="-128"/>
              </a:rPr>
              <a:t>A flow is a group of datagrams from a source to a destination (e.g., packets of a video stream)</a:t>
            </a:r>
          </a:p>
          <a:p>
            <a:r>
              <a:rPr lang="en-US" altLang="en-US" sz="2000" dirty="0">
                <a:ea typeface="ＭＳ Ｐゴシック" panose="020B0600070205080204" pitchFamily="34" charset="-128"/>
              </a:rPr>
              <a:t>Flow label is an identifier for a flow</a:t>
            </a:r>
          </a:p>
          <a:p>
            <a:r>
              <a:rPr lang="en-US" altLang="en-US" sz="2000" dirty="0">
                <a:ea typeface="ＭＳ Ｐゴシック" panose="020B0600070205080204" pitchFamily="34" charset="-128"/>
              </a:rPr>
              <a:t>Set by the source </a:t>
            </a:r>
          </a:p>
          <a:p>
            <a:r>
              <a:rPr lang="en-US" altLang="en-US" sz="2000" dirty="0">
                <a:ea typeface="ＭＳ Ｐゴシック" panose="020B0600070205080204" pitchFamily="34" charset="-128"/>
              </a:rPr>
              <a:t>Flow label of zero indicates that the datagram does not belong to any flow</a:t>
            </a:r>
          </a:p>
          <a:p>
            <a:pPr marL="0" indent="0">
              <a:buNone/>
            </a:pPr>
            <a:endParaRPr lang="en-US" dirty="0"/>
          </a:p>
        </p:txBody>
      </p:sp>
      <p:graphicFrame>
        <p:nvGraphicFramePr>
          <p:cNvPr id="36866" name="Object 2">
            <a:extLst>
              <a:ext uri="{FF2B5EF4-FFF2-40B4-BE49-F238E27FC236}">
                <a16:creationId xmlns:a16="http://schemas.microsoft.com/office/drawing/2014/main" id="{3660E102-682F-E645-A6C7-468191AE2DF1}"/>
              </a:ext>
            </a:extLst>
          </p:cNvPr>
          <p:cNvGraphicFramePr>
            <a:graphicFrameLocks noChangeAspect="1"/>
          </p:cNvGraphicFramePr>
          <p:nvPr>
            <p:extLst>
              <p:ext uri="{D42A27DB-BD31-4B8C-83A1-F6EECF244321}">
                <p14:modId xmlns:p14="http://schemas.microsoft.com/office/powerpoint/2010/main" val="879023163"/>
              </p:ext>
            </p:extLst>
          </p:nvPr>
        </p:nvGraphicFramePr>
        <p:xfrm>
          <a:off x="-393574" y="1519720"/>
          <a:ext cx="8472487" cy="4448175"/>
        </p:xfrm>
        <a:graphic>
          <a:graphicData uri="http://schemas.openxmlformats.org/presentationml/2006/ole">
            <mc:AlternateContent xmlns:mc="http://schemas.openxmlformats.org/markup-compatibility/2006">
              <mc:Choice xmlns:v="urn:schemas-microsoft-com:vml" Requires="v">
                <p:oleObj spid="_x0000_s20481" name="Visio" r:id="rId3" imgW="8877300" imgH="4749800" progId="Visio.Drawing.11">
                  <p:embed/>
                </p:oleObj>
              </mc:Choice>
              <mc:Fallback>
                <p:oleObj name="Visio" r:id="rId3" imgW="8877300" imgH="4749800" progId="Visio.Drawing.11">
                  <p:embed/>
                  <p:pic>
                    <p:nvPicPr>
                      <p:cNvPr id="36866" name="Object 2">
                        <a:extLst>
                          <a:ext uri="{FF2B5EF4-FFF2-40B4-BE49-F238E27FC236}">
                            <a16:creationId xmlns:a16="http://schemas.microsoft.com/office/drawing/2014/main" id="{3660E102-682F-E645-A6C7-468191AE2D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574" y="1519720"/>
                        <a:ext cx="8472487"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2" name="Rectangle 11">
            <a:extLst>
              <a:ext uri="{FF2B5EF4-FFF2-40B4-BE49-F238E27FC236}">
                <a16:creationId xmlns:a16="http://schemas.microsoft.com/office/drawing/2014/main" id="{45A0415B-760D-BB4A-992B-5EF9D6728147}"/>
              </a:ext>
            </a:extLst>
          </p:cNvPr>
          <p:cNvSpPr/>
          <p:nvPr/>
        </p:nvSpPr>
        <p:spPr>
          <a:xfrm>
            <a:off x="3231174" y="1934308"/>
            <a:ext cx="4283318" cy="479547"/>
          </a:xfrm>
          <a:prstGeom prst="rect">
            <a:avLst/>
          </a:prstGeom>
          <a:noFill/>
          <a:ln>
            <a:solidFill>
              <a:srgbClr val="FFFF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75D2F49A-E0F7-C24B-B54E-C08CB8B48E44}"/>
              </a:ext>
            </a:extLst>
          </p:cNvPr>
          <p:cNvSpPr>
            <a:spLocks noGrp="1"/>
          </p:cNvSpPr>
          <p:nvPr>
            <p:ph type="sldNum" sz="quarter" idx="12"/>
          </p:nvPr>
        </p:nvSpPr>
        <p:spPr/>
        <p:txBody>
          <a:bodyPr/>
          <a:lstStyle/>
          <a:p>
            <a:fld id="{6DDFBD2C-A080-5A4B-B075-F8D248F9258F}" type="slidenum">
              <a:rPr lang="en-US" smtClean="0"/>
              <a:t>35</a:t>
            </a:fld>
            <a:endParaRPr lang="en-US"/>
          </a:p>
        </p:txBody>
      </p:sp>
    </p:spTree>
    <p:extLst>
      <p:ext uri="{BB962C8B-B14F-4D97-AF65-F5344CB8AC3E}">
        <p14:creationId xmlns:p14="http://schemas.microsoft.com/office/powerpoint/2010/main" val="39957550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5CB52A75-22E4-3946-B2A6-77D08A2DB6FB}"/>
              </a:ext>
            </a:extLst>
          </p:cNvPr>
          <p:cNvSpPr>
            <a:spLocks noGrp="1" noChangeArrowheads="1"/>
          </p:cNvSpPr>
          <p:nvPr>
            <p:ph type="title"/>
          </p:nvPr>
        </p:nvSpPr>
        <p:spPr/>
        <p:txBody>
          <a:bodyPr/>
          <a:lstStyle/>
          <a:p>
            <a:r>
              <a:rPr lang="en-US" altLang="en-US" dirty="0">
                <a:ea typeface="ＭＳ Ｐゴシック" panose="020B0600070205080204" pitchFamily="34" charset="-128"/>
              </a:rPr>
              <a:t>IPv6 header format</a:t>
            </a:r>
          </a:p>
        </p:txBody>
      </p:sp>
      <p:sp>
        <p:nvSpPr>
          <p:cNvPr id="6" name="Content Placeholder 5">
            <a:extLst>
              <a:ext uri="{FF2B5EF4-FFF2-40B4-BE49-F238E27FC236}">
                <a16:creationId xmlns:a16="http://schemas.microsoft.com/office/drawing/2014/main" id="{E2399130-F257-4C43-A406-A624E6DFBBE4}"/>
              </a:ext>
            </a:extLst>
          </p:cNvPr>
          <p:cNvSpPr>
            <a:spLocks noGrp="1"/>
          </p:cNvSpPr>
          <p:nvPr>
            <p:ph sz="half" idx="2"/>
          </p:nvPr>
        </p:nvSpPr>
        <p:spPr>
          <a:xfrm>
            <a:off x="7713784" y="1825625"/>
            <a:ext cx="4056185" cy="4351338"/>
          </a:xfrm>
        </p:spPr>
        <p:txBody>
          <a:bodyPr/>
          <a:lstStyle/>
          <a:p>
            <a:pPr marL="0" indent="0">
              <a:buNone/>
            </a:pPr>
            <a:r>
              <a:rPr lang="en-US" altLang="en-US" dirty="0">
                <a:solidFill>
                  <a:schemeClr val="accent1"/>
                </a:solidFill>
                <a:ea typeface="ＭＳ Ｐゴシック" panose="020B0600070205080204" pitchFamily="34" charset="-128"/>
              </a:rPr>
              <a:t>Payload length</a:t>
            </a:r>
          </a:p>
          <a:p>
            <a:r>
              <a:rPr lang="en-US" altLang="en-US" sz="2000" dirty="0">
                <a:ea typeface="ＭＳ Ｐゴシック" panose="020B0600070205080204" pitchFamily="34" charset="-128"/>
              </a:rPr>
              <a:t>Number of bytes following the fixed header </a:t>
            </a:r>
          </a:p>
          <a:p>
            <a:r>
              <a:rPr lang="en-US" altLang="en-US" sz="2000" dirty="0">
                <a:ea typeface="ＭＳ Ｐゴシック" panose="020B0600070205080204" pitchFamily="34" charset="-128"/>
              </a:rPr>
              <a:t>Max. </a:t>
            </a:r>
            <a:r>
              <a:rPr lang="en-US" altLang="en-US" sz="2000" dirty="0">
                <a:ea typeface="ＭＳ Ｐゴシック" panose="020B0600070205080204" pitchFamily="34" charset="-128"/>
                <a:sym typeface="Math3" pitchFamily="2" charset="2"/>
              </a:rPr>
              <a:t>2</a:t>
            </a:r>
            <a:r>
              <a:rPr lang="en-US" altLang="en-US" sz="2000" baseline="30000" dirty="0">
                <a:ea typeface="ＭＳ Ｐゴシック" panose="020B0600070205080204" pitchFamily="34" charset="-128"/>
                <a:sym typeface="Math3" pitchFamily="2" charset="2"/>
              </a:rPr>
              <a:t>16 </a:t>
            </a:r>
            <a:r>
              <a:rPr lang="en-US" altLang="en-US" sz="2000" dirty="0">
                <a:ea typeface="ＭＳ Ｐゴシック" panose="020B0600070205080204" pitchFamily="34" charset="-128"/>
                <a:sym typeface="Math3" pitchFamily="2" charset="2"/>
              </a:rPr>
              <a:t>-1  bytes =  65535 bytes </a:t>
            </a:r>
          </a:p>
          <a:p>
            <a:r>
              <a:rPr lang="en-US" altLang="en-US" sz="2000" dirty="0">
                <a:ea typeface="ＭＳ Ｐゴシック" panose="020B0600070205080204" pitchFamily="34" charset="-128"/>
                <a:sym typeface="Math3" pitchFamily="2" charset="2"/>
              </a:rPr>
              <a:t>Longer payloads (</a:t>
            </a:r>
            <a:r>
              <a:rPr lang="en-US" altLang="en-US" sz="2000" dirty="0" err="1">
                <a:solidFill>
                  <a:schemeClr val="accent5">
                    <a:lumMod val="75000"/>
                  </a:schemeClr>
                </a:solidFill>
                <a:ea typeface="ＭＳ Ｐゴシック" panose="020B0600070205080204" pitchFamily="34" charset="-128"/>
                <a:sym typeface="Math3" pitchFamily="2" charset="2"/>
              </a:rPr>
              <a:t>jumbograms</a:t>
            </a:r>
            <a:r>
              <a:rPr lang="en-US" altLang="en-US" sz="2000" dirty="0">
                <a:ea typeface="ＭＳ Ｐゴシック" panose="020B0600070205080204" pitchFamily="34" charset="-128"/>
                <a:sym typeface="Math3" pitchFamily="2" charset="2"/>
              </a:rPr>
              <a:t>) can be specified in an extension header </a:t>
            </a:r>
            <a:br>
              <a:rPr lang="en-US" altLang="en-US" sz="2000" dirty="0">
                <a:ea typeface="ＭＳ Ｐゴシック" panose="020B0600070205080204" pitchFamily="34" charset="-128"/>
                <a:sym typeface="Math3" pitchFamily="2" charset="2"/>
              </a:rPr>
            </a:br>
            <a:r>
              <a:rPr lang="en-US" altLang="en-US" sz="2000" dirty="0">
                <a:ea typeface="ＭＳ Ｐゴシック" panose="020B0600070205080204" pitchFamily="34" charset="-128"/>
                <a:sym typeface="Math3" pitchFamily="2" charset="2"/>
              </a:rPr>
              <a:t>with max. 2</a:t>
            </a:r>
            <a:r>
              <a:rPr lang="en-US" altLang="en-US" sz="2000" baseline="30000" dirty="0">
                <a:ea typeface="ＭＳ Ｐゴシック" panose="020B0600070205080204" pitchFamily="34" charset="-128"/>
                <a:sym typeface="Math3" pitchFamily="2" charset="2"/>
              </a:rPr>
              <a:t>32 </a:t>
            </a:r>
            <a:r>
              <a:rPr lang="en-US" altLang="en-US" sz="2000" dirty="0">
                <a:ea typeface="ＭＳ Ｐゴシック" panose="020B0600070205080204" pitchFamily="34" charset="-128"/>
                <a:sym typeface="Math3" pitchFamily="2" charset="2"/>
              </a:rPr>
              <a:t>-1  bytes </a:t>
            </a:r>
            <a:r>
              <a:rPr lang="en-US" sz="2000" dirty="0">
                <a:ea typeface="ＭＳ Ｐゴシック" pitchFamily="34" charset="-128"/>
              </a:rPr>
              <a:t>≈</a:t>
            </a:r>
            <a:r>
              <a:rPr lang="en-US" altLang="en-US" sz="2000" dirty="0">
                <a:ea typeface="ＭＳ Ｐゴシック" panose="020B0600070205080204" pitchFamily="34" charset="-128"/>
                <a:sym typeface="Math3" pitchFamily="2" charset="2"/>
              </a:rPr>
              <a:t>  4 GB</a:t>
            </a:r>
            <a:endParaRPr lang="en-US" altLang="en-US" sz="2000" dirty="0">
              <a:ea typeface="ＭＳ Ｐゴシック" panose="020B0600070205080204" pitchFamily="34" charset="-128"/>
            </a:endParaRPr>
          </a:p>
          <a:p>
            <a:pPr marL="0" indent="0">
              <a:buNone/>
            </a:pPr>
            <a:r>
              <a:rPr lang="en-US" altLang="en-US" sz="2000" dirty="0">
                <a:ea typeface="ＭＳ Ｐゴシック" panose="020B0600070205080204" pitchFamily="34" charset="-128"/>
              </a:rPr>
              <a:t>Note: </a:t>
            </a:r>
          </a:p>
          <a:p>
            <a:r>
              <a:rPr lang="en-US" altLang="en-US" sz="2000" dirty="0">
                <a:ea typeface="ＭＳ Ｐゴシック" panose="020B0600070205080204" pitchFamily="34" charset="-128"/>
              </a:rPr>
              <a:t>Extension header is counted as payload</a:t>
            </a:r>
          </a:p>
          <a:p>
            <a:pPr marL="0" indent="0">
              <a:buNone/>
            </a:pPr>
            <a:endParaRPr lang="en-US" altLang="en-US" sz="2000" dirty="0">
              <a:ea typeface="ＭＳ Ｐゴシック" panose="020B0600070205080204" pitchFamily="34" charset="-128"/>
            </a:endParaRPr>
          </a:p>
          <a:p>
            <a:endParaRPr lang="en-US" altLang="en-US" sz="2000" dirty="0">
              <a:ea typeface="ＭＳ Ｐゴシック" panose="020B0600070205080204" pitchFamily="34" charset="-128"/>
            </a:endParaRPr>
          </a:p>
          <a:p>
            <a:pPr marL="0" indent="0">
              <a:buNone/>
            </a:pPr>
            <a:endParaRPr lang="en-US" dirty="0"/>
          </a:p>
        </p:txBody>
      </p:sp>
      <p:graphicFrame>
        <p:nvGraphicFramePr>
          <p:cNvPr id="36866" name="Object 2">
            <a:extLst>
              <a:ext uri="{FF2B5EF4-FFF2-40B4-BE49-F238E27FC236}">
                <a16:creationId xmlns:a16="http://schemas.microsoft.com/office/drawing/2014/main" id="{3660E102-682F-E645-A6C7-468191AE2DF1}"/>
              </a:ext>
            </a:extLst>
          </p:cNvPr>
          <p:cNvGraphicFramePr>
            <a:graphicFrameLocks noChangeAspect="1"/>
          </p:cNvGraphicFramePr>
          <p:nvPr>
            <p:extLst>
              <p:ext uri="{D42A27DB-BD31-4B8C-83A1-F6EECF244321}">
                <p14:modId xmlns:p14="http://schemas.microsoft.com/office/powerpoint/2010/main" val="2556590018"/>
              </p:ext>
            </p:extLst>
          </p:nvPr>
        </p:nvGraphicFramePr>
        <p:xfrm>
          <a:off x="-393574" y="1519720"/>
          <a:ext cx="8472487" cy="4448175"/>
        </p:xfrm>
        <a:graphic>
          <a:graphicData uri="http://schemas.openxmlformats.org/presentationml/2006/ole">
            <mc:AlternateContent xmlns:mc="http://schemas.openxmlformats.org/markup-compatibility/2006">
              <mc:Choice xmlns:v="urn:schemas-microsoft-com:vml" Requires="v">
                <p:oleObj spid="_x0000_s21505" name="Visio" r:id="rId4" imgW="8877300" imgH="4749800" progId="Visio.Drawing.11">
                  <p:embed/>
                </p:oleObj>
              </mc:Choice>
              <mc:Fallback>
                <p:oleObj name="Visio" r:id="rId4" imgW="8877300" imgH="4749800" progId="Visio.Drawing.11">
                  <p:embed/>
                  <p:pic>
                    <p:nvPicPr>
                      <p:cNvPr id="36866" name="Object 2">
                        <a:extLst>
                          <a:ext uri="{FF2B5EF4-FFF2-40B4-BE49-F238E27FC236}">
                            <a16:creationId xmlns:a16="http://schemas.microsoft.com/office/drawing/2014/main" id="{3660E102-682F-E645-A6C7-468191AE2D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574" y="1519720"/>
                        <a:ext cx="8472487"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2" name="Rectangle 11">
            <a:extLst>
              <a:ext uri="{FF2B5EF4-FFF2-40B4-BE49-F238E27FC236}">
                <a16:creationId xmlns:a16="http://schemas.microsoft.com/office/drawing/2014/main" id="{45A0415B-760D-BB4A-992B-5EF9D6728147}"/>
              </a:ext>
            </a:extLst>
          </p:cNvPr>
          <p:cNvSpPr/>
          <p:nvPr/>
        </p:nvSpPr>
        <p:spPr>
          <a:xfrm>
            <a:off x="792774" y="2297723"/>
            <a:ext cx="3486149" cy="479547"/>
          </a:xfrm>
          <a:prstGeom prst="rect">
            <a:avLst/>
          </a:prstGeom>
          <a:noFill/>
          <a:ln>
            <a:solidFill>
              <a:srgbClr val="FFFF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BA1F1346-B4E2-B741-8887-0CF87670366B}"/>
              </a:ext>
            </a:extLst>
          </p:cNvPr>
          <p:cNvSpPr>
            <a:spLocks noGrp="1"/>
          </p:cNvSpPr>
          <p:nvPr>
            <p:ph type="sldNum" sz="quarter" idx="12"/>
          </p:nvPr>
        </p:nvSpPr>
        <p:spPr/>
        <p:txBody>
          <a:bodyPr/>
          <a:lstStyle/>
          <a:p>
            <a:fld id="{6DDFBD2C-A080-5A4B-B075-F8D248F9258F}" type="slidenum">
              <a:rPr lang="en-US" smtClean="0"/>
              <a:t>36</a:t>
            </a:fld>
            <a:endParaRPr lang="en-US"/>
          </a:p>
        </p:txBody>
      </p:sp>
    </p:spTree>
    <p:extLst>
      <p:ext uri="{BB962C8B-B14F-4D97-AF65-F5344CB8AC3E}">
        <p14:creationId xmlns:p14="http://schemas.microsoft.com/office/powerpoint/2010/main" val="2044608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5CB52A75-22E4-3946-B2A6-77D08A2DB6FB}"/>
              </a:ext>
            </a:extLst>
          </p:cNvPr>
          <p:cNvSpPr>
            <a:spLocks noGrp="1" noChangeArrowheads="1"/>
          </p:cNvSpPr>
          <p:nvPr>
            <p:ph type="title"/>
          </p:nvPr>
        </p:nvSpPr>
        <p:spPr/>
        <p:txBody>
          <a:bodyPr/>
          <a:lstStyle/>
          <a:p>
            <a:r>
              <a:rPr lang="en-US" altLang="en-US" dirty="0">
                <a:ea typeface="ＭＳ Ｐゴシック" panose="020B0600070205080204" pitchFamily="34" charset="-128"/>
              </a:rPr>
              <a:t>IPv6 header format</a:t>
            </a:r>
          </a:p>
        </p:txBody>
      </p:sp>
      <p:sp>
        <p:nvSpPr>
          <p:cNvPr id="6" name="Content Placeholder 5">
            <a:extLst>
              <a:ext uri="{FF2B5EF4-FFF2-40B4-BE49-F238E27FC236}">
                <a16:creationId xmlns:a16="http://schemas.microsoft.com/office/drawing/2014/main" id="{E2399130-F257-4C43-A406-A624E6DFBBE4}"/>
              </a:ext>
            </a:extLst>
          </p:cNvPr>
          <p:cNvSpPr>
            <a:spLocks noGrp="1"/>
          </p:cNvSpPr>
          <p:nvPr>
            <p:ph sz="half" idx="2"/>
          </p:nvPr>
        </p:nvSpPr>
        <p:spPr>
          <a:xfrm>
            <a:off x="7713784" y="1825625"/>
            <a:ext cx="4056185" cy="4351338"/>
          </a:xfrm>
        </p:spPr>
        <p:txBody>
          <a:bodyPr>
            <a:normAutofit/>
          </a:bodyPr>
          <a:lstStyle/>
          <a:p>
            <a:pPr marL="0" indent="0">
              <a:buNone/>
            </a:pPr>
            <a:r>
              <a:rPr lang="en-US" altLang="en-US" dirty="0">
                <a:solidFill>
                  <a:schemeClr val="accent1"/>
                </a:solidFill>
                <a:ea typeface="ＭＳ Ｐゴシック" panose="020B0600070205080204" pitchFamily="34" charset="-128"/>
              </a:rPr>
              <a:t>Next Header</a:t>
            </a:r>
          </a:p>
          <a:p>
            <a:pPr marL="0" indent="0">
              <a:buNone/>
            </a:pPr>
            <a:r>
              <a:rPr lang="en-US" altLang="en-US" sz="2000" dirty="0">
                <a:ea typeface="ＭＳ Ｐゴシック" panose="020B0600070205080204" pitchFamily="34" charset="-128"/>
              </a:rPr>
              <a:t>Two uses:</a:t>
            </a:r>
          </a:p>
          <a:p>
            <a:pPr marL="457200" indent="-457200">
              <a:buFont typeface="+mj-lt"/>
              <a:buAutoNum type="arabicPeriod"/>
            </a:pPr>
            <a:r>
              <a:rPr lang="en-US" altLang="en-US" sz="2000" dirty="0">
                <a:ea typeface="ＭＳ Ｐゴシック" panose="020B0600070205080204" pitchFamily="34" charset="-128"/>
              </a:rPr>
              <a:t>Specifies the next header: </a:t>
            </a:r>
          </a:p>
          <a:p>
            <a:pPr lvl="1"/>
            <a:r>
              <a:rPr lang="en-US" altLang="en-US" sz="1600" dirty="0">
                <a:ea typeface="ＭＳ Ｐゴシック" panose="020B0600070205080204" pitchFamily="34" charset="-128"/>
              </a:rPr>
              <a:t>Routing header (43)</a:t>
            </a:r>
          </a:p>
          <a:p>
            <a:pPr lvl="1"/>
            <a:r>
              <a:rPr lang="en-US" altLang="en-US" sz="1600" dirty="0">
                <a:ea typeface="ＭＳ Ｐゴシック" panose="020B0600070205080204" pitchFamily="34" charset="-128"/>
              </a:rPr>
              <a:t>Fragment header (44)</a:t>
            </a:r>
          </a:p>
          <a:p>
            <a:pPr lvl="1"/>
            <a:r>
              <a:rPr lang="en-US" altLang="en-US" sz="1600" dirty="0">
                <a:ea typeface="ＭＳ Ｐゴシック" panose="020B0600070205080204" pitchFamily="34" charset="-128"/>
              </a:rPr>
              <a:t>Authentication header (51)</a:t>
            </a:r>
          </a:p>
          <a:p>
            <a:pPr lvl="1"/>
            <a:r>
              <a:rPr lang="en-US" altLang="en-US" sz="1600" dirty="0">
                <a:ea typeface="ＭＳ Ｐゴシック" panose="020B0600070205080204" pitchFamily="34" charset="-128"/>
              </a:rPr>
              <a:t>Hop-by-hop option (0)</a:t>
            </a:r>
          </a:p>
          <a:p>
            <a:pPr lvl="1"/>
            <a:r>
              <a:rPr lang="en-US" altLang="en-US" sz="1600" dirty="0">
                <a:ea typeface="ＭＳ Ｐゴシック" panose="020B0600070205080204" pitchFamily="34" charset="-128"/>
              </a:rPr>
              <a:t>No next header (59)</a:t>
            </a:r>
          </a:p>
          <a:p>
            <a:pPr lvl="1"/>
            <a:endParaRPr lang="en-US" altLang="en-US" sz="1600" dirty="0">
              <a:ea typeface="ＭＳ Ｐゴシック" panose="020B0600070205080204" pitchFamily="34" charset="-128"/>
            </a:endParaRPr>
          </a:p>
          <a:p>
            <a:pPr marL="457200" indent="-457200">
              <a:buFont typeface="+mj-lt"/>
              <a:buAutoNum type="arabicPeriod"/>
            </a:pPr>
            <a:r>
              <a:rPr lang="en-US" altLang="en-US" sz="2000" dirty="0">
                <a:ea typeface="ＭＳ Ｐゴシック" panose="020B0600070205080204" pitchFamily="34" charset="-128"/>
              </a:rPr>
              <a:t>Specifies “higher layer” data:</a:t>
            </a:r>
          </a:p>
          <a:p>
            <a:pPr lvl="1"/>
            <a:r>
              <a:rPr lang="en-US" altLang="en-US" sz="1600" dirty="0">
                <a:ea typeface="ＭＳ Ｐゴシック" panose="020B0600070205080204" pitchFamily="34" charset="-128"/>
              </a:rPr>
              <a:t>TCP (6)</a:t>
            </a:r>
          </a:p>
          <a:p>
            <a:pPr lvl="1"/>
            <a:r>
              <a:rPr lang="en-US" altLang="en-US" sz="1600" dirty="0">
                <a:ea typeface="ＭＳ Ｐゴシック" panose="020B0600070205080204" pitchFamily="34" charset="-128"/>
              </a:rPr>
              <a:t>UDP (17)</a:t>
            </a:r>
          </a:p>
          <a:p>
            <a:pPr lvl="1"/>
            <a:r>
              <a:rPr lang="en-US" altLang="en-US" sz="1600" dirty="0">
                <a:ea typeface="ＭＳ Ｐゴシック" panose="020B0600070205080204" pitchFamily="34" charset="-128"/>
              </a:rPr>
              <a:t>ICMPv6 (58)</a:t>
            </a:r>
          </a:p>
          <a:p>
            <a:pPr lvl="1"/>
            <a:endParaRPr lang="en-US" altLang="en-US" sz="1600" dirty="0">
              <a:ea typeface="ＭＳ Ｐゴシック" panose="020B0600070205080204" pitchFamily="34" charset="-128"/>
            </a:endParaRPr>
          </a:p>
          <a:p>
            <a:pPr marL="0" indent="0">
              <a:buNone/>
            </a:pPr>
            <a:endParaRPr lang="en-US" altLang="en-US" sz="2000" dirty="0">
              <a:ea typeface="ＭＳ Ｐゴシック" panose="020B0600070205080204" pitchFamily="34" charset="-128"/>
            </a:endParaRPr>
          </a:p>
          <a:p>
            <a:endParaRPr lang="en-US" altLang="en-US" sz="2000" dirty="0">
              <a:ea typeface="ＭＳ Ｐゴシック" panose="020B0600070205080204" pitchFamily="34" charset="-128"/>
            </a:endParaRPr>
          </a:p>
          <a:p>
            <a:pPr marL="0" indent="0">
              <a:buNone/>
            </a:pPr>
            <a:endParaRPr lang="en-US" dirty="0"/>
          </a:p>
        </p:txBody>
      </p:sp>
      <p:graphicFrame>
        <p:nvGraphicFramePr>
          <p:cNvPr id="36866" name="Object 2">
            <a:extLst>
              <a:ext uri="{FF2B5EF4-FFF2-40B4-BE49-F238E27FC236}">
                <a16:creationId xmlns:a16="http://schemas.microsoft.com/office/drawing/2014/main" id="{3660E102-682F-E645-A6C7-468191AE2DF1}"/>
              </a:ext>
            </a:extLst>
          </p:cNvPr>
          <p:cNvGraphicFramePr>
            <a:graphicFrameLocks noChangeAspect="1"/>
          </p:cNvGraphicFramePr>
          <p:nvPr>
            <p:extLst/>
          </p:nvPr>
        </p:nvGraphicFramePr>
        <p:xfrm>
          <a:off x="-393574" y="1519720"/>
          <a:ext cx="8472487" cy="4448175"/>
        </p:xfrm>
        <a:graphic>
          <a:graphicData uri="http://schemas.openxmlformats.org/presentationml/2006/ole">
            <mc:AlternateContent xmlns:mc="http://schemas.openxmlformats.org/markup-compatibility/2006">
              <mc:Choice xmlns:v="urn:schemas-microsoft-com:vml" Requires="v">
                <p:oleObj spid="_x0000_s22529" name="Visio" r:id="rId3" imgW="8877300" imgH="4749800" progId="Visio.Drawing.11">
                  <p:embed/>
                </p:oleObj>
              </mc:Choice>
              <mc:Fallback>
                <p:oleObj name="Visio" r:id="rId3" imgW="8877300" imgH="4749800" progId="Visio.Drawing.11">
                  <p:embed/>
                  <p:pic>
                    <p:nvPicPr>
                      <p:cNvPr id="36866" name="Object 2">
                        <a:extLst>
                          <a:ext uri="{FF2B5EF4-FFF2-40B4-BE49-F238E27FC236}">
                            <a16:creationId xmlns:a16="http://schemas.microsoft.com/office/drawing/2014/main" id="{3660E102-682F-E645-A6C7-468191AE2D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574" y="1519720"/>
                        <a:ext cx="8472487"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2" name="Rectangle 11">
            <a:extLst>
              <a:ext uri="{FF2B5EF4-FFF2-40B4-BE49-F238E27FC236}">
                <a16:creationId xmlns:a16="http://schemas.microsoft.com/office/drawing/2014/main" id="{45A0415B-760D-BB4A-992B-5EF9D6728147}"/>
              </a:ext>
            </a:extLst>
          </p:cNvPr>
          <p:cNvSpPr/>
          <p:nvPr/>
        </p:nvSpPr>
        <p:spPr>
          <a:xfrm>
            <a:off x="4114800" y="2297723"/>
            <a:ext cx="1770185" cy="479547"/>
          </a:xfrm>
          <a:prstGeom prst="rect">
            <a:avLst/>
          </a:prstGeom>
          <a:noFill/>
          <a:ln>
            <a:solidFill>
              <a:srgbClr val="FFFF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BBE002B2-8873-2947-9DC1-FF64D5502EBF}"/>
              </a:ext>
            </a:extLst>
          </p:cNvPr>
          <p:cNvSpPr>
            <a:spLocks noGrp="1"/>
          </p:cNvSpPr>
          <p:nvPr>
            <p:ph type="sldNum" sz="quarter" idx="12"/>
          </p:nvPr>
        </p:nvSpPr>
        <p:spPr/>
        <p:txBody>
          <a:bodyPr/>
          <a:lstStyle/>
          <a:p>
            <a:fld id="{6DDFBD2C-A080-5A4B-B075-F8D248F9258F}" type="slidenum">
              <a:rPr lang="en-US" smtClean="0"/>
              <a:t>37</a:t>
            </a:fld>
            <a:endParaRPr lang="en-US"/>
          </a:p>
        </p:txBody>
      </p:sp>
    </p:spTree>
    <p:extLst>
      <p:ext uri="{BB962C8B-B14F-4D97-AF65-F5344CB8AC3E}">
        <p14:creationId xmlns:p14="http://schemas.microsoft.com/office/powerpoint/2010/main" val="16738796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5CB52A75-22E4-3946-B2A6-77D08A2DB6FB}"/>
              </a:ext>
            </a:extLst>
          </p:cNvPr>
          <p:cNvSpPr>
            <a:spLocks noGrp="1" noChangeArrowheads="1"/>
          </p:cNvSpPr>
          <p:nvPr>
            <p:ph type="title"/>
          </p:nvPr>
        </p:nvSpPr>
        <p:spPr/>
        <p:txBody>
          <a:bodyPr/>
          <a:lstStyle/>
          <a:p>
            <a:r>
              <a:rPr lang="en-US" altLang="en-US" dirty="0">
                <a:ea typeface="ＭＳ Ｐゴシック" panose="020B0600070205080204" pitchFamily="34" charset="-128"/>
              </a:rPr>
              <a:t>IPv6 header format</a:t>
            </a:r>
          </a:p>
        </p:txBody>
      </p:sp>
      <p:sp>
        <p:nvSpPr>
          <p:cNvPr id="6" name="Content Placeholder 5">
            <a:extLst>
              <a:ext uri="{FF2B5EF4-FFF2-40B4-BE49-F238E27FC236}">
                <a16:creationId xmlns:a16="http://schemas.microsoft.com/office/drawing/2014/main" id="{E2399130-F257-4C43-A406-A624E6DFBBE4}"/>
              </a:ext>
            </a:extLst>
          </p:cNvPr>
          <p:cNvSpPr>
            <a:spLocks noGrp="1"/>
          </p:cNvSpPr>
          <p:nvPr>
            <p:ph sz="half" idx="2"/>
          </p:nvPr>
        </p:nvSpPr>
        <p:spPr>
          <a:xfrm>
            <a:off x="7713784" y="1825625"/>
            <a:ext cx="4056185" cy="4351338"/>
          </a:xfrm>
        </p:spPr>
        <p:txBody>
          <a:bodyPr>
            <a:normAutofit/>
          </a:bodyPr>
          <a:lstStyle/>
          <a:p>
            <a:pPr marL="0" indent="0">
              <a:buNone/>
            </a:pPr>
            <a:r>
              <a:rPr lang="en-US" altLang="en-US" dirty="0">
                <a:solidFill>
                  <a:schemeClr val="accent1"/>
                </a:solidFill>
                <a:ea typeface="ＭＳ Ｐゴシック" panose="020B0600070205080204" pitchFamily="34" charset="-128"/>
              </a:rPr>
              <a:t>Hop limit</a:t>
            </a:r>
          </a:p>
          <a:p>
            <a:pPr marL="0" indent="0">
              <a:buNone/>
            </a:pPr>
            <a:r>
              <a:rPr lang="en-US" altLang="en-US" sz="2000" dirty="0">
                <a:ea typeface="ＭＳ Ｐゴシック" panose="020B0600070205080204" pitchFamily="34" charset="-128"/>
              </a:rPr>
              <a:t>Same role as TTL field in IPv4</a:t>
            </a:r>
          </a:p>
          <a:p>
            <a:pPr marL="0" indent="0">
              <a:buNone/>
            </a:pPr>
            <a:endParaRPr lang="en-US" altLang="en-US" sz="2000" dirty="0">
              <a:ea typeface="ＭＳ Ｐゴシック" panose="020B0600070205080204" pitchFamily="34" charset="-128"/>
            </a:endParaRPr>
          </a:p>
          <a:p>
            <a:pPr marL="0" indent="0">
              <a:buNone/>
            </a:pPr>
            <a:r>
              <a:rPr lang="en-US" altLang="en-US" sz="2000" dirty="0">
                <a:ea typeface="ＭＳ Ｐゴシック" panose="020B0600070205080204" pitchFamily="34" charset="-128"/>
              </a:rPr>
              <a:t>Default values (set by sources) are usually 64 or 128</a:t>
            </a:r>
            <a:endParaRPr lang="en-US" altLang="en-US" sz="1600" dirty="0">
              <a:ea typeface="ＭＳ Ｐゴシック" panose="020B0600070205080204" pitchFamily="34" charset="-128"/>
            </a:endParaRPr>
          </a:p>
          <a:p>
            <a:pPr lvl="1"/>
            <a:endParaRPr lang="en-US" altLang="en-US" sz="1600" dirty="0">
              <a:ea typeface="ＭＳ Ｐゴシック" panose="020B0600070205080204" pitchFamily="34" charset="-128"/>
            </a:endParaRPr>
          </a:p>
          <a:p>
            <a:pPr marL="0" indent="0">
              <a:buNone/>
            </a:pPr>
            <a:endParaRPr lang="en-US" altLang="en-US" sz="2000" dirty="0">
              <a:ea typeface="ＭＳ Ｐゴシック" panose="020B0600070205080204" pitchFamily="34" charset="-128"/>
            </a:endParaRPr>
          </a:p>
          <a:p>
            <a:endParaRPr lang="en-US" altLang="en-US" sz="2000" dirty="0">
              <a:ea typeface="ＭＳ Ｐゴシック" panose="020B0600070205080204" pitchFamily="34" charset="-128"/>
            </a:endParaRPr>
          </a:p>
          <a:p>
            <a:pPr marL="0" indent="0">
              <a:buNone/>
            </a:pPr>
            <a:endParaRPr lang="en-US" dirty="0"/>
          </a:p>
        </p:txBody>
      </p:sp>
      <p:graphicFrame>
        <p:nvGraphicFramePr>
          <p:cNvPr id="36866" name="Object 2">
            <a:extLst>
              <a:ext uri="{FF2B5EF4-FFF2-40B4-BE49-F238E27FC236}">
                <a16:creationId xmlns:a16="http://schemas.microsoft.com/office/drawing/2014/main" id="{3660E102-682F-E645-A6C7-468191AE2DF1}"/>
              </a:ext>
            </a:extLst>
          </p:cNvPr>
          <p:cNvGraphicFramePr>
            <a:graphicFrameLocks noChangeAspect="1"/>
          </p:cNvGraphicFramePr>
          <p:nvPr>
            <p:extLst/>
          </p:nvPr>
        </p:nvGraphicFramePr>
        <p:xfrm>
          <a:off x="-393574" y="1519720"/>
          <a:ext cx="8472487" cy="4448175"/>
        </p:xfrm>
        <a:graphic>
          <a:graphicData uri="http://schemas.openxmlformats.org/presentationml/2006/ole">
            <mc:AlternateContent xmlns:mc="http://schemas.openxmlformats.org/markup-compatibility/2006">
              <mc:Choice xmlns:v="urn:schemas-microsoft-com:vml" Requires="v">
                <p:oleObj spid="_x0000_s23553" name="Visio" r:id="rId3" imgW="8877300" imgH="4749800" progId="Visio.Drawing.11">
                  <p:embed/>
                </p:oleObj>
              </mc:Choice>
              <mc:Fallback>
                <p:oleObj name="Visio" r:id="rId3" imgW="8877300" imgH="4749800" progId="Visio.Drawing.11">
                  <p:embed/>
                  <p:pic>
                    <p:nvPicPr>
                      <p:cNvPr id="36866" name="Object 2">
                        <a:extLst>
                          <a:ext uri="{FF2B5EF4-FFF2-40B4-BE49-F238E27FC236}">
                            <a16:creationId xmlns:a16="http://schemas.microsoft.com/office/drawing/2014/main" id="{3660E102-682F-E645-A6C7-468191AE2D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574" y="1519720"/>
                        <a:ext cx="8472487"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2" name="Rectangle 11">
            <a:extLst>
              <a:ext uri="{FF2B5EF4-FFF2-40B4-BE49-F238E27FC236}">
                <a16:creationId xmlns:a16="http://schemas.microsoft.com/office/drawing/2014/main" id="{45A0415B-760D-BB4A-992B-5EF9D6728147}"/>
              </a:ext>
            </a:extLst>
          </p:cNvPr>
          <p:cNvSpPr/>
          <p:nvPr/>
        </p:nvSpPr>
        <p:spPr>
          <a:xfrm>
            <a:off x="5779477" y="2286000"/>
            <a:ext cx="1770185" cy="479547"/>
          </a:xfrm>
          <a:prstGeom prst="rect">
            <a:avLst/>
          </a:prstGeom>
          <a:noFill/>
          <a:ln>
            <a:solidFill>
              <a:srgbClr val="FFFF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B94380D7-28B9-0640-B4BD-177B5433ABEE}"/>
              </a:ext>
            </a:extLst>
          </p:cNvPr>
          <p:cNvSpPr>
            <a:spLocks noGrp="1"/>
          </p:cNvSpPr>
          <p:nvPr>
            <p:ph type="sldNum" sz="quarter" idx="12"/>
          </p:nvPr>
        </p:nvSpPr>
        <p:spPr/>
        <p:txBody>
          <a:bodyPr/>
          <a:lstStyle/>
          <a:p>
            <a:fld id="{6DDFBD2C-A080-5A4B-B075-F8D248F9258F}" type="slidenum">
              <a:rPr lang="en-US" smtClean="0"/>
              <a:t>38</a:t>
            </a:fld>
            <a:endParaRPr lang="en-US"/>
          </a:p>
        </p:txBody>
      </p:sp>
    </p:spTree>
    <p:extLst>
      <p:ext uri="{BB962C8B-B14F-4D97-AF65-F5344CB8AC3E}">
        <p14:creationId xmlns:p14="http://schemas.microsoft.com/office/powerpoint/2010/main" val="40455285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5CB52A75-22E4-3946-B2A6-77D08A2DB6FB}"/>
              </a:ext>
            </a:extLst>
          </p:cNvPr>
          <p:cNvSpPr>
            <a:spLocks noGrp="1" noChangeArrowheads="1"/>
          </p:cNvSpPr>
          <p:nvPr>
            <p:ph type="title"/>
          </p:nvPr>
        </p:nvSpPr>
        <p:spPr/>
        <p:txBody>
          <a:bodyPr/>
          <a:lstStyle/>
          <a:p>
            <a:r>
              <a:rPr lang="en-US" altLang="en-US" dirty="0">
                <a:ea typeface="ＭＳ Ｐゴシック" panose="020B0600070205080204" pitchFamily="34" charset="-128"/>
              </a:rPr>
              <a:t>Fragmentation in IPv6</a:t>
            </a:r>
          </a:p>
        </p:txBody>
      </p:sp>
      <p:sp>
        <p:nvSpPr>
          <p:cNvPr id="6" name="Content Placeholder 5">
            <a:extLst>
              <a:ext uri="{FF2B5EF4-FFF2-40B4-BE49-F238E27FC236}">
                <a16:creationId xmlns:a16="http://schemas.microsoft.com/office/drawing/2014/main" id="{E2399130-F257-4C43-A406-A624E6DFBBE4}"/>
              </a:ext>
            </a:extLst>
          </p:cNvPr>
          <p:cNvSpPr>
            <a:spLocks noGrp="1"/>
          </p:cNvSpPr>
          <p:nvPr>
            <p:ph idx="1"/>
          </p:nvPr>
        </p:nvSpPr>
        <p:spPr>
          <a:xfrm>
            <a:off x="838200" y="1635760"/>
            <a:ext cx="10515600" cy="5069840"/>
          </a:xfrm>
        </p:spPr>
        <p:txBody>
          <a:bodyPr>
            <a:normAutofit/>
          </a:bodyPr>
          <a:lstStyle/>
          <a:p>
            <a:r>
              <a:rPr lang="en-US" altLang="en-US" dirty="0">
                <a:ea typeface="ＭＳ Ｐゴシック" panose="020B0600070205080204" pitchFamily="34" charset="-128"/>
              </a:rPr>
              <a:t>IPv6 allows fragmentation only at the source</a:t>
            </a:r>
          </a:p>
          <a:p>
            <a:pPr lvl="1"/>
            <a:r>
              <a:rPr lang="en-US" altLang="en-US" sz="2000" dirty="0">
                <a:ea typeface="ＭＳ Ｐゴシック" panose="020B0600070205080204" pitchFamily="34" charset="-128"/>
              </a:rPr>
              <a:t>Information about offsets is stored in Fragment header</a:t>
            </a:r>
          </a:p>
          <a:p>
            <a:pPr lvl="1"/>
            <a:endParaRPr lang="en-US" altLang="en-US" sz="2000" dirty="0">
              <a:ea typeface="ＭＳ Ｐゴシック" panose="020B0600070205080204" pitchFamily="34" charset="-128"/>
            </a:endParaRPr>
          </a:p>
          <a:p>
            <a:r>
              <a:rPr lang="en-US" altLang="en-US" dirty="0">
                <a:ea typeface="ＭＳ Ｐゴシック" panose="020B0600070205080204" pitchFamily="34" charset="-128"/>
              </a:rPr>
              <a:t>Intermediate routers never perform fragmentation</a:t>
            </a:r>
          </a:p>
          <a:p>
            <a:pPr lvl="1"/>
            <a:r>
              <a:rPr lang="en-US" altLang="en-US" sz="2000" dirty="0">
                <a:ea typeface="ＭＳ Ｐゴシック" panose="020B0600070205080204" pitchFamily="34" charset="-128"/>
              </a:rPr>
              <a:t>If MTU is too small, datagram is dropped and error message (ICMP) is sent</a:t>
            </a:r>
          </a:p>
          <a:p>
            <a:pPr lvl="1"/>
            <a:endParaRPr lang="en-US" altLang="en-US" sz="2000" dirty="0">
              <a:ea typeface="ＭＳ Ｐゴシック" panose="020B0600070205080204" pitchFamily="34" charset="-128"/>
            </a:endParaRPr>
          </a:p>
          <a:p>
            <a:r>
              <a:rPr lang="en-US" altLang="en-US" dirty="0">
                <a:ea typeface="ＭＳ Ｐゴシック" panose="020B0600070205080204" pitchFamily="34" charset="-128"/>
              </a:rPr>
              <a:t>IPv6 performs </a:t>
            </a:r>
            <a:r>
              <a:rPr lang="en-US" altLang="en-US" dirty="0">
                <a:solidFill>
                  <a:srgbClr val="C00000"/>
                </a:solidFill>
                <a:ea typeface="ＭＳ Ｐゴシック" panose="020B0600070205080204" pitchFamily="34" charset="-128"/>
              </a:rPr>
              <a:t>Path MTU  discovery</a:t>
            </a:r>
          </a:p>
          <a:p>
            <a:pPr lvl="1"/>
            <a:r>
              <a:rPr lang="en-US" altLang="en-US" sz="2000" dirty="0">
                <a:solidFill>
                  <a:schemeClr val="accent5">
                    <a:lumMod val="75000"/>
                  </a:schemeClr>
                </a:solidFill>
                <a:ea typeface="ＭＳ Ｐゴシック" panose="020B0600070205080204" pitchFamily="34" charset="-128"/>
              </a:rPr>
              <a:t>Path MTU = </a:t>
            </a:r>
            <a:r>
              <a:rPr lang="en-US" altLang="en-US" dirty="0">
                <a:ea typeface="ＭＳ Ｐゴシック" panose="020B0600070205080204" pitchFamily="34" charset="-128"/>
              </a:rPr>
              <a:t>max. datagram size used between a source and a given destination</a:t>
            </a:r>
          </a:p>
          <a:p>
            <a:pPr lvl="3"/>
            <a:r>
              <a:rPr lang="en-US" altLang="en-US" dirty="0">
                <a:ea typeface="ＭＳ Ｐゴシック" panose="020B0600070205080204" pitchFamily="34" charset="-128"/>
              </a:rPr>
              <a:t>Path MTU </a:t>
            </a:r>
            <a:r>
              <a:rPr lang="en-US" altLang="en-US" dirty="0">
                <a:ea typeface="ＭＳ Ｐゴシック" panose="020B0600070205080204" pitchFamily="34" charset="-128"/>
                <a:cs typeface="Arial" panose="020B0604020202020204" pitchFamily="34" charset="0"/>
                <a:sym typeface="Math3" pitchFamily="2" charset="2"/>
              </a:rPr>
              <a:t>≤  min. MTU on any link </a:t>
            </a:r>
            <a:r>
              <a:rPr lang="en-US" altLang="en-US" dirty="0">
                <a:ea typeface="ＭＳ Ｐゴシック" panose="020B0600070205080204" pitchFamily="34" charset="-128"/>
              </a:rPr>
              <a:t>between source and destination</a:t>
            </a:r>
          </a:p>
          <a:p>
            <a:pPr lvl="3"/>
            <a:endParaRPr lang="en-US" altLang="en-US" dirty="0">
              <a:ea typeface="ＭＳ Ｐゴシック" panose="020B0600070205080204" pitchFamily="34" charset="-128"/>
            </a:endParaRPr>
          </a:p>
          <a:p>
            <a:r>
              <a:rPr lang="en-US" altLang="en-US" dirty="0">
                <a:ea typeface="ＭＳ Ｐゴシック" panose="020B0600070205080204" pitchFamily="34" charset="-128"/>
              </a:rPr>
              <a:t>Minimum required MTU in IPv6 is </a:t>
            </a:r>
            <a:r>
              <a:rPr lang="en-US" altLang="en-US" dirty="0">
                <a:solidFill>
                  <a:srgbClr val="C00000"/>
                </a:solidFill>
                <a:ea typeface="ＭＳ Ｐゴシック" panose="020B0600070205080204" pitchFamily="34" charset="-128"/>
              </a:rPr>
              <a:t>1280 bytes</a:t>
            </a:r>
          </a:p>
          <a:p>
            <a:pPr marL="0" indent="0">
              <a:buNone/>
            </a:pPr>
            <a:endParaRPr lang="en-US" altLang="en-US" dirty="0">
              <a:solidFill>
                <a:schemeClr val="accent1"/>
              </a:solidFill>
              <a:ea typeface="ＭＳ Ｐゴシック" panose="020B0600070205080204" pitchFamily="34" charset="-128"/>
            </a:endParaRPr>
          </a:p>
          <a:p>
            <a:pPr lvl="1"/>
            <a:endParaRPr lang="en-US" altLang="en-US" sz="1600" dirty="0">
              <a:ea typeface="ＭＳ Ｐゴシック" panose="020B0600070205080204" pitchFamily="34" charset="-128"/>
            </a:endParaRPr>
          </a:p>
          <a:p>
            <a:pPr marL="0" indent="0">
              <a:buNone/>
            </a:pPr>
            <a:endParaRPr lang="en-US" altLang="en-US" sz="2000" dirty="0">
              <a:ea typeface="ＭＳ Ｐゴシック" panose="020B0600070205080204" pitchFamily="34" charset="-128"/>
            </a:endParaRPr>
          </a:p>
          <a:p>
            <a:endParaRPr lang="en-US" altLang="en-US" sz="2000" dirty="0">
              <a:ea typeface="ＭＳ Ｐゴシック" panose="020B0600070205080204" pitchFamily="34" charset="-128"/>
            </a:endParaRPr>
          </a:p>
          <a:p>
            <a:pPr marL="0" indent="0">
              <a:buNone/>
            </a:pPr>
            <a:endParaRPr lang="en-US" dirty="0"/>
          </a:p>
        </p:txBody>
      </p:sp>
      <p:sp>
        <p:nvSpPr>
          <p:cNvPr id="3" name="Slide Number Placeholder 2">
            <a:extLst>
              <a:ext uri="{FF2B5EF4-FFF2-40B4-BE49-F238E27FC236}">
                <a16:creationId xmlns:a16="http://schemas.microsoft.com/office/drawing/2014/main" id="{839FBEF3-F7D8-B948-B46F-B88BE3B41E3A}"/>
              </a:ext>
            </a:extLst>
          </p:cNvPr>
          <p:cNvSpPr>
            <a:spLocks noGrp="1"/>
          </p:cNvSpPr>
          <p:nvPr>
            <p:ph type="sldNum" sz="quarter" idx="12"/>
          </p:nvPr>
        </p:nvSpPr>
        <p:spPr/>
        <p:txBody>
          <a:bodyPr/>
          <a:lstStyle/>
          <a:p>
            <a:fld id="{6DDFBD2C-A080-5A4B-B075-F8D248F9258F}" type="slidenum">
              <a:rPr lang="en-US" smtClean="0"/>
              <a:t>39</a:t>
            </a:fld>
            <a:endParaRPr lang="en-US"/>
          </a:p>
        </p:txBody>
      </p:sp>
    </p:spTree>
    <p:extLst>
      <p:ext uri="{BB962C8B-B14F-4D97-AF65-F5344CB8AC3E}">
        <p14:creationId xmlns:p14="http://schemas.microsoft.com/office/powerpoint/2010/main" val="2665404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3999D63D-DC8B-6E41-84B6-A30C17979E64}"/>
              </a:ext>
            </a:extLst>
          </p:cNvPr>
          <p:cNvSpPr>
            <a:spLocks noGrp="1" noChangeArrowheads="1"/>
          </p:cNvSpPr>
          <p:nvPr>
            <p:ph type="title"/>
          </p:nvPr>
        </p:nvSpPr>
        <p:spPr/>
        <p:txBody>
          <a:bodyPr/>
          <a:lstStyle/>
          <a:p>
            <a:r>
              <a:rPr lang="en-US" altLang="en-US">
                <a:ea typeface="ＭＳ Ｐゴシック" panose="020B0600070205080204" pitchFamily="34" charset="-128"/>
              </a:rPr>
              <a:t>IP: The waist of the hourglass </a:t>
            </a:r>
          </a:p>
        </p:txBody>
      </p:sp>
      <p:sp>
        <p:nvSpPr>
          <p:cNvPr id="19459" name="Rectangle 3">
            <a:extLst>
              <a:ext uri="{FF2B5EF4-FFF2-40B4-BE49-F238E27FC236}">
                <a16:creationId xmlns:a16="http://schemas.microsoft.com/office/drawing/2014/main" id="{7D395B11-7E75-DF43-B9AF-ED17D062B3D2}"/>
              </a:ext>
            </a:extLst>
          </p:cNvPr>
          <p:cNvSpPr>
            <a:spLocks noGrp="1" noChangeArrowheads="1"/>
          </p:cNvSpPr>
          <p:nvPr>
            <p:ph type="body" idx="1"/>
          </p:nvPr>
        </p:nvSpPr>
        <p:spPr>
          <a:xfrm>
            <a:off x="785444" y="1641231"/>
            <a:ext cx="6377355" cy="4876800"/>
          </a:xfrm>
        </p:spPr>
        <p:txBody>
          <a:bodyPr>
            <a:normAutofit/>
          </a:bodyPr>
          <a:lstStyle/>
          <a:p>
            <a:pPr>
              <a:tabLst>
                <a:tab pos="2063750" algn="l"/>
                <a:tab pos="3651250" algn="l"/>
                <a:tab pos="5661025" algn="l"/>
              </a:tabLst>
            </a:pPr>
            <a:r>
              <a:rPr lang="en-US" altLang="en-US" dirty="0">
                <a:ea typeface="ＭＳ Ｐゴシック" panose="020B0600070205080204" pitchFamily="34" charset="-128"/>
              </a:rPr>
              <a:t>IP has been called </a:t>
            </a:r>
            <a:r>
              <a:rPr lang="en-US" altLang="en-US" dirty="0">
                <a:solidFill>
                  <a:schemeClr val="accent5">
                    <a:lumMod val="75000"/>
                  </a:schemeClr>
                </a:solidFill>
                <a:ea typeface="ＭＳ Ｐゴシック" panose="020B0600070205080204" pitchFamily="34" charset="-128"/>
              </a:rPr>
              <a:t>“the waist of the hourglass of the Internet protocol architecture”</a:t>
            </a:r>
          </a:p>
          <a:p>
            <a:pPr>
              <a:tabLst>
                <a:tab pos="2063750" algn="l"/>
                <a:tab pos="3651250" algn="l"/>
                <a:tab pos="5661025" algn="l"/>
              </a:tabLst>
            </a:pPr>
            <a:endParaRPr lang="en-US" altLang="en-US" b="1" dirty="0">
              <a:solidFill>
                <a:srgbClr val="0000FF"/>
              </a:solidFill>
              <a:ea typeface="ＭＳ Ｐゴシック" panose="020B0600070205080204" pitchFamily="34" charset="-128"/>
            </a:endParaRPr>
          </a:p>
          <a:p>
            <a:pPr>
              <a:tabLst>
                <a:tab pos="2063750" algn="l"/>
                <a:tab pos="3651250" algn="l"/>
                <a:tab pos="5661025" algn="l"/>
              </a:tabLst>
            </a:pPr>
            <a:r>
              <a:rPr lang="en-US" altLang="en-US" dirty="0">
                <a:ea typeface="ＭＳ Ｐゴシック" panose="020B0600070205080204" pitchFamily="34" charset="-128"/>
              </a:rPr>
              <a:t>Multiple higher-layer protocols</a:t>
            </a:r>
          </a:p>
          <a:p>
            <a:pPr>
              <a:tabLst>
                <a:tab pos="2063750" algn="l"/>
                <a:tab pos="3651250" algn="l"/>
                <a:tab pos="5661025" algn="l"/>
              </a:tabLst>
            </a:pPr>
            <a:r>
              <a:rPr lang="en-US" altLang="en-US" dirty="0">
                <a:ea typeface="ＭＳ Ｐゴシック" panose="020B0600070205080204" pitchFamily="34" charset="-128"/>
              </a:rPr>
              <a:t>Multiple lower-layer protocols</a:t>
            </a:r>
          </a:p>
          <a:p>
            <a:pPr>
              <a:tabLst>
                <a:tab pos="2063750" algn="l"/>
                <a:tab pos="3651250" algn="l"/>
                <a:tab pos="5661025" algn="l"/>
              </a:tabLst>
            </a:pPr>
            <a:endParaRPr lang="en-US" altLang="en-US" dirty="0">
              <a:solidFill>
                <a:srgbClr val="0000FF"/>
              </a:solidFill>
              <a:ea typeface="ＭＳ Ｐゴシック" panose="020B0600070205080204" pitchFamily="34" charset="-128"/>
            </a:endParaRPr>
          </a:p>
          <a:p>
            <a:pPr>
              <a:tabLst>
                <a:tab pos="2063750" algn="l"/>
                <a:tab pos="3651250" algn="l"/>
                <a:tab pos="5661025" algn="l"/>
              </a:tabLst>
            </a:pPr>
            <a:r>
              <a:rPr lang="en-US" altLang="en-US" dirty="0">
                <a:ea typeface="ＭＳ Ｐゴシック" panose="020B0600070205080204" pitchFamily="34" charset="-128"/>
              </a:rPr>
              <a:t>Only one protocol (either IPv4 or IPv6) at the network layer</a:t>
            </a:r>
          </a:p>
        </p:txBody>
      </p:sp>
      <p:sp>
        <p:nvSpPr>
          <p:cNvPr id="19460" name="Rectangle 6">
            <a:extLst>
              <a:ext uri="{FF2B5EF4-FFF2-40B4-BE49-F238E27FC236}">
                <a16:creationId xmlns:a16="http://schemas.microsoft.com/office/drawing/2014/main" id="{5BBADBD5-F80F-DD4B-A9A8-F50405074C83}"/>
              </a:ext>
            </a:extLst>
          </p:cNvPr>
          <p:cNvSpPr>
            <a:spLocks noChangeArrowheads="1"/>
          </p:cNvSpPr>
          <p:nvPr/>
        </p:nvSpPr>
        <p:spPr bwMode="auto">
          <a:xfrm>
            <a:off x="1524001" y="173131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graphicFrame>
        <p:nvGraphicFramePr>
          <p:cNvPr id="19461" name="Object 5">
            <a:extLst>
              <a:ext uri="{FF2B5EF4-FFF2-40B4-BE49-F238E27FC236}">
                <a16:creationId xmlns:a16="http://schemas.microsoft.com/office/drawing/2014/main" id="{B6EAA797-7150-4D4D-A881-ADD170D6A3C7}"/>
              </a:ext>
            </a:extLst>
          </p:cNvPr>
          <p:cNvGraphicFramePr>
            <a:graphicFrameLocks noChangeAspect="1"/>
          </p:cNvGraphicFramePr>
          <p:nvPr>
            <p:extLst>
              <p:ext uri="{D42A27DB-BD31-4B8C-83A1-F6EECF244321}">
                <p14:modId xmlns:p14="http://schemas.microsoft.com/office/powerpoint/2010/main" val="3658880321"/>
              </p:ext>
            </p:extLst>
          </p:nvPr>
        </p:nvGraphicFramePr>
        <p:xfrm>
          <a:off x="7753718" y="1553308"/>
          <a:ext cx="3957637" cy="4743450"/>
        </p:xfrm>
        <a:graphic>
          <a:graphicData uri="http://schemas.openxmlformats.org/presentationml/2006/ole">
            <mc:AlternateContent xmlns:mc="http://schemas.openxmlformats.org/markup-compatibility/2006">
              <mc:Choice xmlns:v="urn:schemas-microsoft-com:vml" Requires="v">
                <p:oleObj spid="_x0000_s2049" name="Picture" r:id="rId4" imgW="9194800" imgH="10998200" progId="Word.Picture.8">
                  <p:embed/>
                </p:oleObj>
              </mc:Choice>
              <mc:Fallback>
                <p:oleObj name="Picture" r:id="rId4" imgW="9194800" imgH="10998200" progId="Word.Picture.8">
                  <p:embed/>
                  <p:pic>
                    <p:nvPicPr>
                      <p:cNvPr id="19461" name="Object 5">
                        <a:extLst>
                          <a:ext uri="{FF2B5EF4-FFF2-40B4-BE49-F238E27FC236}">
                            <a16:creationId xmlns:a16="http://schemas.microsoft.com/office/drawing/2014/main" id="{B6EAA797-7150-4D4D-A881-ADD170D6A3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3718" y="1553308"/>
                        <a:ext cx="3957637"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Slide Number Placeholder 2">
            <a:extLst>
              <a:ext uri="{FF2B5EF4-FFF2-40B4-BE49-F238E27FC236}">
                <a16:creationId xmlns:a16="http://schemas.microsoft.com/office/drawing/2014/main" id="{5CBC5F9E-5B8E-884D-87E7-EE72004EA25B}"/>
              </a:ext>
            </a:extLst>
          </p:cNvPr>
          <p:cNvSpPr>
            <a:spLocks noGrp="1"/>
          </p:cNvSpPr>
          <p:nvPr>
            <p:ph type="sldNum" sz="quarter" idx="12"/>
          </p:nvPr>
        </p:nvSpPr>
        <p:spPr/>
        <p:txBody>
          <a:bodyPr/>
          <a:lstStyle/>
          <a:p>
            <a:fld id="{6DDFBD2C-A080-5A4B-B075-F8D248F9258F}" type="slidenum">
              <a:rPr lang="en-US" smtClean="0"/>
              <a:t>4</a:t>
            </a:fld>
            <a:endParaRPr lang="en-US"/>
          </a:p>
        </p:txBody>
      </p:sp>
    </p:spTree>
    <p:extLst>
      <p:ext uri="{BB962C8B-B14F-4D97-AF65-F5344CB8AC3E}">
        <p14:creationId xmlns:p14="http://schemas.microsoft.com/office/powerpoint/2010/main" val="1370554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74E73A30-787B-E34B-A2F5-F4C6E74704D9}"/>
              </a:ext>
            </a:extLst>
          </p:cNvPr>
          <p:cNvSpPr>
            <a:spLocks noGrp="1" noChangeArrowheads="1"/>
          </p:cNvSpPr>
          <p:nvPr>
            <p:ph type="title"/>
          </p:nvPr>
        </p:nvSpPr>
        <p:spPr/>
        <p:txBody>
          <a:bodyPr/>
          <a:lstStyle/>
          <a:p>
            <a:r>
              <a:rPr lang="en-US" altLang="en-US" dirty="0">
                <a:ea typeface="ＭＳ Ｐゴシック" panose="020B0600070205080204" pitchFamily="34" charset="-128"/>
              </a:rPr>
              <a:t>Role of the IP protocol</a:t>
            </a:r>
          </a:p>
        </p:txBody>
      </p:sp>
      <p:sp>
        <p:nvSpPr>
          <p:cNvPr id="20483" name="Rectangle 3">
            <a:extLst>
              <a:ext uri="{FF2B5EF4-FFF2-40B4-BE49-F238E27FC236}">
                <a16:creationId xmlns:a16="http://schemas.microsoft.com/office/drawing/2014/main" id="{B7812786-FCDC-7643-9BDC-CBC65CCB82C6}"/>
              </a:ext>
            </a:extLst>
          </p:cNvPr>
          <p:cNvSpPr>
            <a:spLocks noGrp="1" noChangeArrowheads="1"/>
          </p:cNvSpPr>
          <p:nvPr>
            <p:ph type="body" idx="1"/>
          </p:nvPr>
        </p:nvSpPr>
        <p:spPr>
          <a:xfrm>
            <a:off x="515815" y="1635760"/>
            <a:ext cx="11676185" cy="4541203"/>
          </a:xfrm>
        </p:spPr>
        <p:txBody>
          <a:bodyPr>
            <a:normAutofit/>
          </a:bodyPr>
          <a:lstStyle/>
          <a:p>
            <a:pPr>
              <a:tabLst>
                <a:tab pos="2063750" algn="l"/>
                <a:tab pos="3651250" algn="l"/>
                <a:tab pos="5661025" algn="l"/>
              </a:tabLst>
            </a:pPr>
            <a:r>
              <a:rPr lang="en-US" altLang="en-US" sz="2400" dirty="0">
                <a:ea typeface="ＭＳ Ｐゴシック" panose="020B0600070205080204" pitchFamily="34" charset="-128"/>
              </a:rPr>
              <a:t>IP is the highest layer protocol which is implemented at both routers and hosts</a:t>
            </a:r>
          </a:p>
          <a:p>
            <a:pPr>
              <a:tabLst>
                <a:tab pos="2063750" algn="l"/>
                <a:tab pos="3651250" algn="l"/>
                <a:tab pos="5661025" algn="l"/>
              </a:tabLst>
            </a:pPr>
            <a:r>
              <a:rPr lang="en-US" altLang="en-US" sz="2400" dirty="0">
                <a:ea typeface="ＭＳ Ｐゴシック" panose="020B0600070205080204" pitchFamily="34" charset="-128"/>
              </a:rPr>
              <a:t>IP is responsible for the delivery of IP datagrams from the source to the destination(s) across a path of IP routers</a:t>
            </a:r>
          </a:p>
          <a:p>
            <a:pPr>
              <a:tabLst>
                <a:tab pos="2063750" algn="l"/>
                <a:tab pos="3651250" algn="l"/>
                <a:tab pos="5661025" algn="l"/>
              </a:tabLst>
            </a:pPr>
            <a:r>
              <a:rPr lang="en-US" altLang="en-US" sz="2400" dirty="0">
                <a:ea typeface="ＭＳ Ｐゴシック" panose="020B0600070205080204" pitchFamily="34" charset="-128"/>
              </a:rPr>
              <a:t>IP is the only protocol that sees a multi-hop path</a:t>
            </a:r>
          </a:p>
        </p:txBody>
      </p:sp>
      <p:graphicFrame>
        <p:nvGraphicFramePr>
          <p:cNvPr id="20484" name="Object 4">
            <a:extLst>
              <a:ext uri="{FF2B5EF4-FFF2-40B4-BE49-F238E27FC236}">
                <a16:creationId xmlns:a16="http://schemas.microsoft.com/office/drawing/2014/main" id="{E3D19B5A-28D7-4347-8CB0-29F6623A84A0}"/>
              </a:ext>
            </a:extLst>
          </p:cNvPr>
          <p:cNvGraphicFramePr>
            <a:graphicFrameLocks noChangeAspect="1"/>
          </p:cNvGraphicFramePr>
          <p:nvPr>
            <p:extLst>
              <p:ext uri="{D42A27DB-BD31-4B8C-83A1-F6EECF244321}">
                <p14:modId xmlns:p14="http://schemas.microsoft.com/office/powerpoint/2010/main" val="1303210588"/>
              </p:ext>
            </p:extLst>
          </p:nvPr>
        </p:nvGraphicFramePr>
        <p:xfrm>
          <a:off x="1692888" y="3013563"/>
          <a:ext cx="8859837" cy="3305175"/>
        </p:xfrm>
        <a:graphic>
          <a:graphicData uri="http://schemas.openxmlformats.org/presentationml/2006/ole">
            <mc:AlternateContent xmlns:mc="http://schemas.openxmlformats.org/markup-compatibility/2006">
              <mc:Choice xmlns:v="urn:schemas-microsoft-com:vml" Requires="v">
                <p:oleObj spid="_x0000_s3073" name="Visio" r:id="rId4" imgW="7518400" imgH="2806700" progId="Visio.Drawing.6">
                  <p:embed/>
                </p:oleObj>
              </mc:Choice>
              <mc:Fallback>
                <p:oleObj name="Visio" r:id="rId4" imgW="7518400" imgH="2806700" progId="Visio.Drawing.6">
                  <p:embed/>
                  <p:pic>
                    <p:nvPicPr>
                      <p:cNvPr id="20484" name="Object 4">
                        <a:extLst>
                          <a:ext uri="{FF2B5EF4-FFF2-40B4-BE49-F238E27FC236}">
                            <a16:creationId xmlns:a16="http://schemas.microsoft.com/office/drawing/2014/main" id="{E3D19B5A-28D7-4347-8CB0-29F6623A84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2888" y="3013563"/>
                        <a:ext cx="8859837" cy="330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 name="Slide Number Placeholder 2">
            <a:extLst>
              <a:ext uri="{FF2B5EF4-FFF2-40B4-BE49-F238E27FC236}">
                <a16:creationId xmlns:a16="http://schemas.microsoft.com/office/drawing/2014/main" id="{131D75A9-FB18-4145-85D1-C76261A6D4AA}"/>
              </a:ext>
            </a:extLst>
          </p:cNvPr>
          <p:cNvSpPr>
            <a:spLocks noGrp="1"/>
          </p:cNvSpPr>
          <p:nvPr>
            <p:ph type="sldNum" sz="quarter" idx="12"/>
          </p:nvPr>
        </p:nvSpPr>
        <p:spPr/>
        <p:txBody>
          <a:bodyPr/>
          <a:lstStyle/>
          <a:p>
            <a:fld id="{6DDFBD2C-A080-5A4B-B075-F8D248F9258F}" type="slidenum">
              <a:rPr lang="en-US" smtClean="0"/>
              <a:t>5</a:t>
            </a:fld>
            <a:endParaRPr lang="en-US"/>
          </a:p>
        </p:txBody>
      </p:sp>
    </p:spTree>
    <p:extLst>
      <p:ext uri="{BB962C8B-B14F-4D97-AF65-F5344CB8AC3E}">
        <p14:creationId xmlns:p14="http://schemas.microsoft.com/office/powerpoint/2010/main" val="2128708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BB295CAD-E930-8246-B3F8-F90FC20B1A43}"/>
              </a:ext>
            </a:extLst>
          </p:cNvPr>
          <p:cNvSpPr>
            <a:spLocks noGrp="1" noChangeArrowheads="1"/>
          </p:cNvSpPr>
          <p:nvPr>
            <p:ph type="title"/>
          </p:nvPr>
        </p:nvSpPr>
        <p:spPr/>
        <p:txBody>
          <a:bodyPr/>
          <a:lstStyle/>
          <a:p>
            <a:r>
              <a:rPr lang="en-US" altLang="en-US" dirty="0">
                <a:ea typeface="ＭＳ Ｐゴシック" panose="020B0600070205080204" pitchFamily="34" charset="-128"/>
              </a:rPr>
              <a:t>IP service</a:t>
            </a:r>
          </a:p>
        </p:txBody>
      </p:sp>
      <p:sp>
        <p:nvSpPr>
          <p:cNvPr id="23555" name="Rectangle 3">
            <a:extLst>
              <a:ext uri="{FF2B5EF4-FFF2-40B4-BE49-F238E27FC236}">
                <a16:creationId xmlns:a16="http://schemas.microsoft.com/office/drawing/2014/main" id="{61878363-25AA-7740-977D-63AE6CA6F828}"/>
              </a:ext>
            </a:extLst>
          </p:cNvPr>
          <p:cNvSpPr>
            <a:spLocks noGrp="1" noChangeArrowheads="1"/>
          </p:cNvSpPr>
          <p:nvPr>
            <p:ph idx="1"/>
          </p:nvPr>
        </p:nvSpPr>
        <p:spPr/>
        <p:txBody>
          <a:bodyPr>
            <a:normAutofit/>
          </a:bodyPr>
          <a:lstStyle/>
          <a:p>
            <a:pPr>
              <a:lnSpc>
                <a:spcPct val="80000"/>
              </a:lnSpc>
              <a:tabLst>
                <a:tab pos="1028700" algn="l"/>
                <a:tab pos="2457450" algn="l"/>
                <a:tab pos="5661025" algn="l"/>
              </a:tabLst>
              <a:defRPr/>
            </a:pPr>
            <a:r>
              <a:rPr lang="en-US" dirty="0">
                <a:ea typeface="+mn-ea"/>
              </a:rPr>
              <a:t>The delivery service of IP is minimal:</a:t>
            </a:r>
          </a:p>
          <a:p>
            <a:pPr lvl="1">
              <a:lnSpc>
                <a:spcPct val="80000"/>
              </a:lnSpc>
              <a:tabLst>
                <a:tab pos="1028700" algn="l"/>
                <a:tab pos="2457450" algn="l"/>
                <a:tab pos="5661025" algn="l"/>
              </a:tabLst>
              <a:defRPr/>
            </a:pPr>
            <a:r>
              <a:rPr lang="en-US" dirty="0">
                <a:solidFill>
                  <a:srgbClr val="C00000"/>
                </a:solidFill>
              </a:rPr>
              <a:t>Unreliable:</a:t>
            </a:r>
            <a:r>
              <a:rPr lang="en-US" b="1" dirty="0">
                <a:solidFill>
                  <a:schemeClr val="accent5">
                    <a:lumMod val="75000"/>
                  </a:schemeClr>
                </a:solidFill>
              </a:rPr>
              <a:t> </a:t>
            </a:r>
            <a:r>
              <a:rPr lang="en-US" dirty="0"/>
              <a:t>no attempt is made to recover lost packets</a:t>
            </a:r>
          </a:p>
          <a:p>
            <a:pPr lvl="1">
              <a:lnSpc>
                <a:spcPct val="80000"/>
              </a:lnSpc>
              <a:tabLst>
                <a:tab pos="1028700" algn="l"/>
                <a:tab pos="2457450" algn="l"/>
                <a:tab pos="5661025" algn="l"/>
              </a:tabLst>
              <a:defRPr/>
            </a:pPr>
            <a:r>
              <a:rPr lang="en-US" dirty="0">
                <a:solidFill>
                  <a:srgbClr val="C00000"/>
                </a:solidFill>
              </a:rPr>
              <a:t>Connectionless:</a:t>
            </a:r>
            <a:r>
              <a:rPr lang="en-US" b="1" dirty="0">
                <a:solidFill>
                  <a:srgbClr val="C00000"/>
                </a:solidFill>
              </a:rPr>
              <a:t>  </a:t>
            </a:r>
            <a:r>
              <a:rPr lang="en-US" dirty="0"/>
              <a:t>each packet is handled independently</a:t>
            </a:r>
          </a:p>
          <a:p>
            <a:pPr lvl="1">
              <a:lnSpc>
                <a:spcPct val="80000"/>
              </a:lnSpc>
              <a:tabLst>
                <a:tab pos="1028700" algn="l"/>
                <a:tab pos="2457450" algn="l"/>
                <a:tab pos="5661025" algn="l"/>
              </a:tabLst>
              <a:defRPr/>
            </a:pPr>
            <a:r>
              <a:rPr lang="en-US" dirty="0">
                <a:solidFill>
                  <a:srgbClr val="C00000"/>
                </a:solidFill>
              </a:rPr>
              <a:t>Best effort:  </a:t>
            </a:r>
            <a:r>
              <a:rPr lang="en-US" dirty="0"/>
              <a:t>no  guarantees are made on the service</a:t>
            </a:r>
          </a:p>
          <a:p>
            <a:pPr>
              <a:lnSpc>
                <a:spcPct val="80000"/>
              </a:lnSpc>
              <a:tabLst>
                <a:tab pos="1028700" algn="l"/>
                <a:tab pos="2457450" algn="l"/>
                <a:tab pos="5661025" algn="l"/>
              </a:tabLst>
              <a:defRPr/>
            </a:pPr>
            <a:endParaRPr lang="en-US" dirty="0">
              <a:ea typeface="+mn-ea"/>
            </a:endParaRPr>
          </a:p>
          <a:p>
            <a:pPr>
              <a:lnSpc>
                <a:spcPct val="80000"/>
              </a:lnSpc>
              <a:tabLst>
                <a:tab pos="1028700" algn="l"/>
                <a:tab pos="2457450" algn="l"/>
                <a:tab pos="5661025" algn="l"/>
              </a:tabLst>
              <a:defRPr/>
            </a:pPr>
            <a:r>
              <a:rPr lang="en-US" dirty="0">
                <a:ea typeface="+mn-ea"/>
              </a:rPr>
              <a:t>This service is also called a </a:t>
            </a:r>
            <a:r>
              <a:rPr lang="en-US" dirty="0">
                <a:solidFill>
                  <a:schemeClr val="accent5">
                    <a:lumMod val="75000"/>
                  </a:schemeClr>
                </a:solidFill>
                <a:ea typeface="+mn-ea"/>
              </a:rPr>
              <a:t>datagram service</a:t>
            </a:r>
          </a:p>
          <a:p>
            <a:pPr>
              <a:lnSpc>
                <a:spcPct val="80000"/>
              </a:lnSpc>
              <a:tabLst>
                <a:tab pos="1028700" algn="l"/>
                <a:tab pos="2457450" algn="l"/>
                <a:tab pos="5661025" algn="l"/>
              </a:tabLst>
              <a:defRPr/>
            </a:pPr>
            <a:endParaRPr lang="en-US" dirty="0">
              <a:ea typeface="+mn-ea"/>
            </a:endParaRPr>
          </a:p>
          <a:p>
            <a:pPr>
              <a:lnSpc>
                <a:spcPct val="80000"/>
              </a:lnSpc>
              <a:tabLst>
                <a:tab pos="1028700" algn="l"/>
                <a:tab pos="2457450" algn="l"/>
                <a:tab pos="5661025" algn="l"/>
              </a:tabLst>
              <a:defRPr/>
            </a:pPr>
            <a:r>
              <a:rPr lang="en-US" dirty="0">
                <a:ea typeface="+mn-ea"/>
              </a:rPr>
              <a:t>Consequences: </a:t>
            </a:r>
          </a:p>
          <a:p>
            <a:pPr marL="692150" lvl="1" indent="-292100">
              <a:spcBef>
                <a:spcPct val="50000"/>
              </a:spcBef>
              <a:spcAft>
                <a:spcPts val="1000"/>
              </a:spcAft>
              <a:defRPr/>
            </a:pPr>
            <a:r>
              <a:rPr lang="en-US" dirty="0"/>
              <a:t>Higher layer protocols have to deal with losses</a:t>
            </a:r>
          </a:p>
          <a:p>
            <a:pPr marL="692150" lvl="1" indent="-292100">
              <a:spcBef>
                <a:spcPct val="50000"/>
              </a:spcBef>
              <a:spcAft>
                <a:spcPts val="1000"/>
              </a:spcAft>
              <a:defRPr/>
            </a:pPr>
            <a:r>
              <a:rPr lang="en-US" dirty="0"/>
              <a:t>Packets may be delivered out-of-sequence</a:t>
            </a:r>
          </a:p>
        </p:txBody>
      </p:sp>
      <p:sp>
        <p:nvSpPr>
          <p:cNvPr id="3" name="Slide Number Placeholder 2">
            <a:extLst>
              <a:ext uri="{FF2B5EF4-FFF2-40B4-BE49-F238E27FC236}">
                <a16:creationId xmlns:a16="http://schemas.microsoft.com/office/drawing/2014/main" id="{07BA8BD7-E1B4-8047-AE1C-D04F1FF2A6CA}"/>
              </a:ext>
            </a:extLst>
          </p:cNvPr>
          <p:cNvSpPr>
            <a:spLocks noGrp="1"/>
          </p:cNvSpPr>
          <p:nvPr>
            <p:ph type="sldNum" sz="quarter" idx="12"/>
          </p:nvPr>
        </p:nvSpPr>
        <p:spPr/>
        <p:txBody>
          <a:bodyPr/>
          <a:lstStyle/>
          <a:p>
            <a:fld id="{6DDFBD2C-A080-5A4B-B075-F8D248F9258F}" type="slidenum">
              <a:rPr lang="en-US" smtClean="0"/>
              <a:t>6</a:t>
            </a:fld>
            <a:endParaRPr lang="en-US"/>
          </a:p>
        </p:txBody>
      </p:sp>
    </p:spTree>
    <p:extLst>
      <p:ext uri="{BB962C8B-B14F-4D97-AF65-F5344CB8AC3E}">
        <p14:creationId xmlns:p14="http://schemas.microsoft.com/office/powerpoint/2010/main" val="3451861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5FC63-CAFE-2548-A2F8-12C586199918}"/>
              </a:ext>
            </a:extLst>
          </p:cNvPr>
          <p:cNvSpPr>
            <a:spLocks noGrp="1"/>
          </p:cNvSpPr>
          <p:nvPr>
            <p:ph type="ctrTitle"/>
          </p:nvPr>
        </p:nvSpPr>
        <p:spPr/>
        <p:txBody>
          <a:bodyPr/>
          <a:lstStyle/>
          <a:p>
            <a:r>
              <a:rPr lang="en-US" altLang="en-US" dirty="0">
                <a:ea typeface="ＭＳ Ｐゴシック" panose="020B0600070205080204" pitchFamily="34" charset="-128"/>
              </a:rPr>
              <a:t>IPv4 Header Format</a:t>
            </a:r>
            <a:endParaRPr lang="en-US" b="1" dirty="0"/>
          </a:p>
        </p:txBody>
      </p:sp>
      <p:sp>
        <p:nvSpPr>
          <p:cNvPr id="4" name="Rectangle 3">
            <a:extLst>
              <a:ext uri="{FF2B5EF4-FFF2-40B4-BE49-F238E27FC236}">
                <a16:creationId xmlns:a16="http://schemas.microsoft.com/office/drawing/2014/main" id="{EDBB11A0-3853-DA47-BF14-6C75B9BB2A7F}"/>
              </a:ext>
            </a:extLst>
          </p:cNvPr>
          <p:cNvSpPr/>
          <p:nvPr/>
        </p:nvSpPr>
        <p:spPr>
          <a:xfrm>
            <a:off x="-99733" y="1117787"/>
            <a:ext cx="12391465" cy="510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7">
            <a:extLst>
              <a:ext uri="{FF2B5EF4-FFF2-40B4-BE49-F238E27FC236}">
                <a16:creationId xmlns:a16="http://schemas.microsoft.com/office/drawing/2014/main" id="{3A6BFA4A-B0A8-C447-B104-938B98B75702}"/>
              </a:ext>
            </a:extLst>
          </p:cNvPr>
          <p:cNvSpPr>
            <a:spLocks noGrp="1"/>
          </p:cNvSpPr>
          <p:nvPr>
            <p:ph type="subTitle" idx="1"/>
          </p:nvPr>
        </p:nvSpPr>
        <p:spPr/>
        <p:txBody>
          <a:bodyPr/>
          <a:lstStyle/>
          <a:p>
            <a:endParaRPr lang="en-US" dirty="0"/>
          </a:p>
        </p:txBody>
      </p:sp>
      <p:sp>
        <p:nvSpPr>
          <p:cNvPr id="3" name="Slide Number Placeholder 2">
            <a:extLst>
              <a:ext uri="{FF2B5EF4-FFF2-40B4-BE49-F238E27FC236}">
                <a16:creationId xmlns:a16="http://schemas.microsoft.com/office/drawing/2014/main" id="{8F0314EE-F7DD-2A43-AF31-B22CF3002BC9}"/>
              </a:ext>
            </a:extLst>
          </p:cNvPr>
          <p:cNvSpPr>
            <a:spLocks noGrp="1"/>
          </p:cNvSpPr>
          <p:nvPr>
            <p:ph type="sldNum" sz="quarter" idx="12"/>
          </p:nvPr>
        </p:nvSpPr>
        <p:spPr/>
        <p:txBody>
          <a:bodyPr/>
          <a:lstStyle/>
          <a:p>
            <a:fld id="{6DDFBD2C-A080-5A4B-B075-F8D248F9258F}" type="slidenum">
              <a:rPr lang="en-US" smtClean="0"/>
              <a:t>7</a:t>
            </a:fld>
            <a:endParaRPr lang="en-US"/>
          </a:p>
        </p:txBody>
      </p:sp>
    </p:spTree>
    <p:extLst>
      <p:ext uri="{BB962C8B-B14F-4D97-AF65-F5344CB8AC3E}">
        <p14:creationId xmlns:p14="http://schemas.microsoft.com/office/powerpoint/2010/main" val="3210588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a:extLst>
              <a:ext uri="{FF2B5EF4-FFF2-40B4-BE49-F238E27FC236}">
                <a16:creationId xmlns:a16="http://schemas.microsoft.com/office/drawing/2014/main" id="{CB457AFD-63C1-6042-BFDB-046DF997FFAB}"/>
              </a:ext>
            </a:extLst>
          </p:cNvPr>
          <p:cNvSpPr>
            <a:spLocks noGrp="1" noChangeArrowheads="1"/>
          </p:cNvSpPr>
          <p:nvPr>
            <p:ph type="body" idx="1"/>
          </p:nvPr>
        </p:nvSpPr>
        <p:spPr/>
        <p:txBody>
          <a:bodyPr/>
          <a:lstStyle/>
          <a:p>
            <a:pPr>
              <a:spcBef>
                <a:spcPct val="0"/>
              </a:spcBef>
              <a:tabLst>
                <a:tab pos="2435225" algn="l"/>
              </a:tabLst>
            </a:pPr>
            <a:r>
              <a:rPr lang="en-US" altLang="en-US" dirty="0">
                <a:solidFill>
                  <a:srgbClr val="FF0000"/>
                </a:solidFill>
              </a:rPr>
              <a:t>Unicast	✓</a:t>
            </a:r>
            <a:endParaRPr lang="en-US" altLang="en-US" dirty="0"/>
          </a:p>
          <a:p>
            <a:pPr>
              <a:spcBef>
                <a:spcPct val="0"/>
              </a:spcBef>
              <a:tabLst>
                <a:tab pos="2435225" algn="l"/>
              </a:tabLst>
            </a:pPr>
            <a:r>
              <a:rPr lang="en-US" altLang="en-US" dirty="0">
                <a:solidFill>
                  <a:srgbClr val="FF0000"/>
                </a:solidFill>
              </a:rPr>
              <a:t>Broadcast 	✓</a:t>
            </a:r>
            <a:endParaRPr lang="en-US" altLang="en-US" dirty="0"/>
          </a:p>
          <a:p>
            <a:pPr>
              <a:spcBef>
                <a:spcPct val="0"/>
              </a:spcBef>
              <a:tabLst>
                <a:tab pos="2435225" algn="l"/>
              </a:tabLst>
            </a:pPr>
            <a:r>
              <a:rPr lang="en-US" altLang="en-US" dirty="0">
                <a:solidFill>
                  <a:srgbClr val="FF0000"/>
                </a:solidFill>
              </a:rPr>
              <a:t>Multicast 	✓</a:t>
            </a:r>
            <a:endParaRPr lang="en-US" altLang="en-US" dirty="0"/>
          </a:p>
          <a:p>
            <a:pPr>
              <a:spcBef>
                <a:spcPct val="0"/>
              </a:spcBef>
              <a:tabLst>
                <a:tab pos="2435225" algn="l"/>
              </a:tabLst>
            </a:pPr>
            <a:r>
              <a:rPr lang="en-US" altLang="en-US" dirty="0">
                <a:solidFill>
                  <a:srgbClr val="FF0000"/>
                </a:solidFill>
              </a:rPr>
              <a:t>Anycast 	✕</a:t>
            </a:r>
            <a:endParaRPr lang="en-US" altLang="en-US" dirty="0">
              <a:solidFill>
                <a:srgbClr val="FF00FF"/>
              </a:solidFill>
            </a:endParaRPr>
          </a:p>
          <a:p>
            <a:pPr>
              <a:tabLst>
                <a:tab pos="4114800" algn="l"/>
              </a:tabLst>
            </a:pPr>
            <a:endParaRPr lang="en-US" altLang="en-US" dirty="0">
              <a:solidFill>
                <a:srgbClr val="FF00FF"/>
              </a:solidFill>
            </a:endParaRPr>
          </a:p>
          <a:p>
            <a:pPr>
              <a:tabLst>
                <a:tab pos="4114800" algn="l"/>
              </a:tabLst>
            </a:pPr>
            <a:endParaRPr lang="en-US" altLang="en-US" dirty="0">
              <a:solidFill>
                <a:srgbClr val="FF00FF"/>
              </a:solidFill>
            </a:endParaRPr>
          </a:p>
          <a:p>
            <a:pPr>
              <a:tabLst>
                <a:tab pos="4114800" algn="l"/>
              </a:tabLst>
            </a:pPr>
            <a:endParaRPr lang="en-US" altLang="en-US" dirty="0">
              <a:solidFill>
                <a:srgbClr val="FF00FF"/>
              </a:solidFill>
            </a:endParaRPr>
          </a:p>
          <a:p>
            <a:pPr>
              <a:tabLst>
                <a:tab pos="4114800" algn="l"/>
              </a:tabLst>
            </a:pPr>
            <a:endParaRPr lang="en-US" altLang="en-US" dirty="0">
              <a:solidFill>
                <a:srgbClr val="FF00FF"/>
              </a:solidFill>
            </a:endParaRPr>
          </a:p>
          <a:p>
            <a:pPr>
              <a:tabLst>
                <a:tab pos="4114800" algn="l"/>
              </a:tabLst>
            </a:pPr>
            <a:endParaRPr lang="en-US" altLang="en-US" sz="2000" dirty="0"/>
          </a:p>
        </p:txBody>
      </p:sp>
      <p:sp>
        <p:nvSpPr>
          <p:cNvPr id="16388" name="Rectangle 3">
            <a:extLst>
              <a:ext uri="{FF2B5EF4-FFF2-40B4-BE49-F238E27FC236}">
                <a16:creationId xmlns:a16="http://schemas.microsoft.com/office/drawing/2014/main" id="{EBBD2CC4-A87F-A742-922C-4022551A97FC}"/>
              </a:ext>
            </a:extLst>
          </p:cNvPr>
          <p:cNvSpPr>
            <a:spLocks noGrp="1" noChangeArrowheads="1"/>
          </p:cNvSpPr>
          <p:nvPr>
            <p:ph type="title"/>
          </p:nvPr>
        </p:nvSpPr>
        <p:spPr/>
        <p:txBody>
          <a:bodyPr/>
          <a:lstStyle/>
          <a:p>
            <a:r>
              <a:rPr lang="en-US" altLang="en-US" dirty="0"/>
              <a:t>Delivery methods and IPv4 address types</a:t>
            </a:r>
          </a:p>
        </p:txBody>
      </p:sp>
      <p:sp>
        <p:nvSpPr>
          <p:cNvPr id="16435" name="Oval 133">
            <a:extLst>
              <a:ext uri="{FF2B5EF4-FFF2-40B4-BE49-F238E27FC236}">
                <a16:creationId xmlns:a16="http://schemas.microsoft.com/office/drawing/2014/main" id="{20663D75-8C20-9242-B85C-7162CA8E69E3}"/>
              </a:ext>
            </a:extLst>
          </p:cNvPr>
          <p:cNvSpPr>
            <a:spLocks noChangeArrowheads="1"/>
          </p:cNvSpPr>
          <p:nvPr/>
        </p:nvSpPr>
        <p:spPr bwMode="auto">
          <a:xfrm>
            <a:off x="1905000" y="4398964"/>
            <a:ext cx="304800" cy="304800"/>
          </a:xfrm>
          <a:prstGeom prst="ellipse">
            <a:avLst/>
          </a:prstGeom>
          <a:solidFill>
            <a:schemeClr val="hlink"/>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6436" name="Oval 134">
            <a:extLst>
              <a:ext uri="{FF2B5EF4-FFF2-40B4-BE49-F238E27FC236}">
                <a16:creationId xmlns:a16="http://schemas.microsoft.com/office/drawing/2014/main" id="{3571C336-C3D9-9D41-BCAA-5D2A56379B7A}"/>
              </a:ext>
            </a:extLst>
          </p:cNvPr>
          <p:cNvSpPr>
            <a:spLocks noChangeArrowheads="1"/>
          </p:cNvSpPr>
          <p:nvPr/>
        </p:nvSpPr>
        <p:spPr bwMode="auto">
          <a:xfrm>
            <a:off x="3200400" y="3636964"/>
            <a:ext cx="304800" cy="304800"/>
          </a:xfrm>
          <a:prstGeom prst="ellipse">
            <a:avLst/>
          </a:prstGeom>
          <a:solidFill>
            <a:schemeClr val="hlink"/>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6437" name="Oval 135">
            <a:extLst>
              <a:ext uri="{FF2B5EF4-FFF2-40B4-BE49-F238E27FC236}">
                <a16:creationId xmlns:a16="http://schemas.microsoft.com/office/drawing/2014/main" id="{4C3BE8F1-E0DA-7B41-B4C6-B455EDBA7A6A}"/>
              </a:ext>
            </a:extLst>
          </p:cNvPr>
          <p:cNvSpPr>
            <a:spLocks noChangeArrowheads="1"/>
          </p:cNvSpPr>
          <p:nvPr/>
        </p:nvSpPr>
        <p:spPr bwMode="auto">
          <a:xfrm>
            <a:off x="3200400" y="4017964"/>
            <a:ext cx="304800" cy="304800"/>
          </a:xfrm>
          <a:prstGeom prst="ellipse">
            <a:avLst/>
          </a:prstGeom>
          <a:solidFill>
            <a:srgbClr val="92D050"/>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6438" name="Oval 136">
            <a:extLst>
              <a:ext uri="{FF2B5EF4-FFF2-40B4-BE49-F238E27FC236}">
                <a16:creationId xmlns:a16="http://schemas.microsoft.com/office/drawing/2014/main" id="{913B70B8-0E17-674B-8798-EE849BB19B58}"/>
              </a:ext>
            </a:extLst>
          </p:cNvPr>
          <p:cNvSpPr>
            <a:spLocks noChangeArrowheads="1"/>
          </p:cNvSpPr>
          <p:nvPr/>
        </p:nvSpPr>
        <p:spPr bwMode="auto">
          <a:xfrm>
            <a:off x="3200400" y="4398964"/>
            <a:ext cx="304800" cy="304800"/>
          </a:xfrm>
          <a:prstGeom prst="ellipse">
            <a:avLst/>
          </a:prstGeom>
          <a:solidFill>
            <a:schemeClr val="hlink"/>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6439" name="Oval 137">
            <a:extLst>
              <a:ext uri="{FF2B5EF4-FFF2-40B4-BE49-F238E27FC236}">
                <a16:creationId xmlns:a16="http://schemas.microsoft.com/office/drawing/2014/main" id="{AE2CE6C5-2508-AD4B-9202-9D387D9342CA}"/>
              </a:ext>
            </a:extLst>
          </p:cNvPr>
          <p:cNvSpPr>
            <a:spLocks noChangeArrowheads="1"/>
          </p:cNvSpPr>
          <p:nvPr/>
        </p:nvSpPr>
        <p:spPr bwMode="auto">
          <a:xfrm>
            <a:off x="3200400" y="4779964"/>
            <a:ext cx="304800" cy="304800"/>
          </a:xfrm>
          <a:prstGeom prst="ellipse">
            <a:avLst/>
          </a:prstGeom>
          <a:solidFill>
            <a:schemeClr val="hlink"/>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6440" name="Oval 138">
            <a:extLst>
              <a:ext uri="{FF2B5EF4-FFF2-40B4-BE49-F238E27FC236}">
                <a16:creationId xmlns:a16="http://schemas.microsoft.com/office/drawing/2014/main" id="{FFD843F4-ECD4-724D-A98F-2058AB634544}"/>
              </a:ext>
            </a:extLst>
          </p:cNvPr>
          <p:cNvSpPr>
            <a:spLocks noChangeArrowheads="1"/>
          </p:cNvSpPr>
          <p:nvPr/>
        </p:nvSpPr>
        <p:spPr bwMode="auto">
          <a:xfrm>
            <a:off x="3200400" y="5160964"/>
            <a:ext cx="304800" cy="304800"/>
          </a:xfrm>
          <a:prstGeom prst="ellipse">
            <a:avLst/>
          </a:prstGeom>
          <a:solidFill>
            <a:schemeClr val="hlink"/>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6441" name="Line 139">
            <a:extLst>
              <a:ext uri="{FF2B5EF4-FFF2-40B4-BE49-F238E27FC236}">
                <a16:creationId xmlns:a16="http://schemas.microsoft.com/office/drawing/2014/main" id="{D8E04AE0-DC38-6C48-9C4A-D475BF99FEA1}"/>
              </a:ext>
            </a:extLst>
          </p:cNvPr>
          <p:cNvSpPr>
            <a:spLocks noChangeShapeType="1"/>
          </p:cNvSpPr>
          <p:nvPr/>
        </p:nvSpPr>
        <p:spPr bwMode="auto">
          <a:xfrm flipV="1">
            <a:off x="2209800" y="4246564"/>
            <a:ext cx="838200" cy="304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442" name="Text Box 157">
            <a:extLst>
              <a:ext uri="{FF2B5EF4-FFF2-40B4-BE49-F238E27FC236}">
                <a16:creationId xmlns:a16="http://schemas.microsoft.com/office/drawing/2014/main" id="{C40BAFFA-72F9-0B4B-A411-059FBBB8B00B}"/>
              </a:ext>
            </a:extLst>
          </p:cNvPr>
          <p:cNvSpPr txBox="1">
            <a:spLocks noChangeArrowheads="1"/>
          </p:cNvSpPr>
          <p:nvPr/>
        </p:nvSpPr>
        <p:spPr bwMode="auto">
          <a:xfrm>
            <a:off x="1905000" y="5084764"/>
            <a:ext cx="1219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000" b="1">
                <a:solidFill>
                  <a:srgbClr val="0000FF"/>
                </a:solidFill>
                <a:latin typeface="Arial" panose="020B0604020202020204" pitchFamily="34" charset="0"/>
              </a:rPr>
              <a:t>unicast</a:t>
            </a:r>
            <a:endParaRPr lang="en-US" altLang="en-US"/>
          </a:p>
        </p:txBody>
      </p:sp>
      <p:sp>
        <p:nvSpPr>
          <p:cNvPr id="16423" name="Oval 142">
            <a:extLst>
              <a:ext uri="{FF2B5EF4-FFF2-40B4-BE49-F238E27FC236}">
                <a16:creationId xmlns:a16="http://schemas.microsoft.com/office/drawing/2014/main" id="{DFEA9A26-8B7A-0C48-ADCB-DD3EE9F1CA87}"/>
              </a:ext>
            </a:extLst>
          </p:cNvPr>
          <p:cNvSpPr>
            <a:spLocks noChangeArrowheads="1"/>
          </p:cNvSpPr>
          <p:nvPr/>
        </p:nvSpPr>
        <p:spPr bwMode="auto">
          <a:xfrm>
            <a:off x="4343400" y="4399136"/>
            <a:ext cx="304800" cy="304869"/>
          </a:xfrm>
          <a:prstGeom prst="ellipse">
            <a:avLst/>
          </a:prstGeom>
          <a:solidFill>
            <a:schemeClr val="hlink"/>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6424" name="Oval 143">
            <a:extLst>
              <a:ext uri="{FF2B5EF4-FFF2-40B4-BE49-F238E27FC236}">
                <a16:creationId xmlns:a16="http://schemas.microsoft.com/office/drawing/2014/main" id="{54762189-35FF-BA48-B6CE-B4DA2320F93A}"/>
              </a:ext>
            </a:extLst>
          </p:cNvPr>
          <p:cNvSpPr>
            <a:spLocks noChangeArrowheads="1"/>
          </p:cNvSpPr>
          <p:nvPr/>
        </p:nvSpPr>
        <p:spPr bwMode="auto">
          <a:xfrm>
            <a:off x="5638800" y="3636964"/>
            <a:ext cx="304800" cy="304869"/>
          </a:xfrm>
          <a:prstGeom prst="ellipse">
            <a:avLst/>
          </a:prstGeom>
          <a:solidFill>
            <a:srgbClr val="92D050"/>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6425" name="Oval 144">
            <a:extLst>
              <a:ext uri="{FF2B5EF4-FFF2-40B4-BE49-F238E27FC236}">
                <a16:creationId xmlns:a16="http://schemas.microsoft.com/office/drawing/2014/main" id="{2922CAD6-B113-414E-B39B-C52240A3ABB9}"/>
              </a:ext>
            </a:extLst>
          </p:cNvPr>
          <p:cNvSpPr>
            <a:spLocks noChangeArrowheads="1"/>
          </p:cNvSpPr>
          <p:nvPr/>
        </p:nvSpPr>
        <p:spPr bwMode="auto">
          <a:xfrm>
            <a:off x="5638800" y="4018050"/>
            <a:ext cx="304800" cy="304869"/>
          </a:xfrm>
          <a:prstGeom prst="ellipse">
            <a:avLst/>
          </a:prstGeom>
          <a:solidFill>
            <a:srgbClr val="92D050"/>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6426" name="Oval 145">
            <a:extLst>
              <a:ext uri="{FF2B5EF4-FFF2-40B4-BE49-F238E27FC236}">
                <a16:creationId xmlns:a16="http://schemas.microsoft.com/office/drawing/2014/main" id="{6567FC92-52CE-0349-BB30-90FBEC05D805}"/>
              </a:ext>
            </a:extLst>
          </p:cNvPr>
          <p:cNvSpPr>
            <a:spLocks noChangeArrowheads="1"/>
          </p:cNvSpPr>
          <p:nvPr/>
        </p:nvSpPr>
        <p:spPr bwMode="auto">
          <a:xfrm>
            <a:off x="5638800" y="4399136"/>
            <a:ext cx="304800" cy="304869"/>
          </a:xfrm>
          <a:prstGeom prst="ellipse">
            <a:avLst/>
          </a:prstGeom>
          <a:solidFill>
            <a:srgbClr val="92D050"/>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6427" name="Oval 146">
            <a:extLst>
              <a:ext uri="{FF2B5EF4-FFF2-40B4-BE49-F238E27FC236}">
                <a16:creationId xmlns:a16="http://schemas.microsoft.com/office/drawing/2014/main" id="{DC512C0D-7EC7-034F-9DED-8DC53E8B52F3}"/>
              </a:ext>
            </a:extLst>
          </p:cNvPr>
          <p:cNvSpPr>
            <a:spLocks noChangeArrowheads="1"/>
          </p:cNvSpPr>
          <p:nvPr/>
        </p:nvSpPr>
        <p:spPr bwMode="auto">
          <a:xfrm>
            <a:off x="5638800" y="4780222"/>
            <a:ext cx="304800" cy="304869"/>
          </a:xfrm>
          <a:prstGeom prst="ellipse">
            <a:avLst/>
          </a:prstGeom>
          <a:solidFill>
            <a:srgbClr val="92D050"/>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6428" name="Oval 147">
            <a:extLst>
              <a:ext uri="{FF2B5EF4-FFF2-40B4-BE49-F238E27FC236}">
                <a16:creationId xmlns:a16="http://schemas.microsoft.com/office/drawing/2014/main" id="{25DBF4BA-ADF0-EE4B-B82F-35DA0B5ACBDC}"/>
              </a:ext>
            </a:extLst>
          </p:cNvPr>
          <p:cNvSpPr>
            <a:spLocks noChangeArrowheads="1"/>
          </p:cNvSpPr>
          <p:nvPr/>
        </p:nvSpPr>
        <p:spPr bwMode="auto">
          <a:xfrm>
            <a:off x="5638800" y="5161308"/>
            <a:ext cx="304800" cy="304869"/>
          </a:xfrm>
          <a:prstGeom prst="ellipse">
            <a:avLst/>
          </a:prstGeom>
          <a:solidFill>
            <a:srgbClr val="92D050"/>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6429" name="Line 148">
            <a:extLst>
              <a:ext uri="{FF2B5EF4-FFF2-40B4-BE49-F238E27FC236}">
                <a16:creationId xmlns:a16="http://schemas.microsoft.com/office/drawing/2014/main" id="{0048039E-A639-D544-8ED0-EA7741F895D7}"/>
              </a:ext>
            </a:extLst>
          </p:cNvPr>
          <p:cNvSpPr>
            <a:spLocks noChangeShapeType="1"/>
          </p:cNvSpPr>
          <p:nvPr/>
        </p:nvSpPr>
        <p:spPr bwMode="auto">
          <a:xfrm flipV="1">
            <a:off x="4648200" y="4246701"/>
            <a:ext cx="914400" cy="304869"/>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430" name="Line 158">
            <a:extLst>
              <a:ext uri="{FF2B5EF4-FFF2-40B4-BE49-F238E27FC236}">
                <a16:creationId xmlns:a16="http://schemas.microsoft.com/office/drawing/2014/main" id="{7E58E2C3-C573-D44B-8B9B-584E88B4A5B8}"/>
              </a:ext>
            </a:extLst>
          </p:cNvPr>
          <p:cNvSpPr>
            <a:spLocks noChangeShapeType="1"/>
          </p:cNvSpPr>
          <p:nvPr/>
        </p:nvSpPr>
        <p:spPr bwMode="auto">
          <a:xfrm flipV="1">
            <a:off x="4672013" y="3941833"/>
            <a:ext cx="890587" cy="59862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431" name="Line 160">
            <a:extLst>
              <a:ext uri="{FF2B5EF4-FFF2-40B4-BE49-F238E27FC236}">
                <a16:creationId xmlns:a16="http://schemas.microsoft.com/office/drawing/2014/main" id="{DCC25791-FCAF-B94C-B5BD-C31A90F9C186}"/>
              </a:ext>
            </a:extLst>
          </p:cNvPr>
          <p:cNvSpPr>
            <a:spLocks noChangeShapeType="1"/>
          </p:cNvSpPr>
          <p:nvPr/>
        </p:nvSpPr>
        <p:spPr bwMode="auto">
          <a:xfrm flipV="1">
            <a:off x="4648200" y="4551570"/>
            <a:ext cx="947738"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432" name="Line 161">
            <a:extLst>
              <a:ext uri="{FF2B5EF4-FFF2-40B4-BE49-F238E27FC236}">
                <a16:creationId xmlns:a16="http://schemas.microsoft.com/office/drawing/2014/main" id="{FF8704BF-D9CB-3749-9C27-0B86258470DA}"/>
              </a:ext>
            </a:extLst>
          </p:cNvPr>
          <p:cNvSpPr>
            <a:spLocks noChangeShapeType="1"/>
          </p:cNvSpPr>
          <p:nvPr/>
        </p:nvSpPr>
        <p:spPr bwMode="auto">
          <a:xfrm>
            <a:off x="4648200" y="4551570"/>
            <a:ext cx="914400" cy="38108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433" name="Line 162">
            <a:extLst>
              <a:ext uri="{FF2B5EF4-FFF2-40B4-BE49-F238E27FC236}">
                <a16:creationId xmlns:a16="http://schemas.microsoft.com/office/drawing/2014/main" id="{61485B52-55A3-FA43-9F81-91942B483D49}"/>
              </a:ext>
            </a:extLst>
          </p:cNvPr>
          <p:cNvSpPr>
            <a:spLocks noChangeShapeType="1"/>
          </p:cNvSpPr>
          <p:nvPr/>
        </p:nvSpPr>
        <p:spPr bwMode="auto">
          <a:xfrm>
            <a:off x="4648200" y="4551570"/>
            <a:ext cx="914400" cy="68595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434" name="Text Box 165">
            <a:extLst>
              <a:ext uri="{FF2B5EF4-FFF2-40B4-BE49-F238E27FC236}">
                <a16:creationId xmlns:a16="http://schemas.microsoft.com/office/drawing/2014/main" id="{D4A1414D-E763-2642-B269-C2EABC94142F}"/>
              </a:ext>
            </a:extLst>
          </p:cNvPr>
          <p:cNvSpPr txBox="1">
            <a:spLocks noChangeArrowheads="1"/>
          </p:cNvSpPr>
          <p:nvPr/>
        </p:nvSpPr>
        <p:spPr bwMode="auto">
          <a:xfrm>
            <a:off x="3962400" y="5089436"/>
            <a:ext cx="1524000" cy="396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000" b="1">
                <a:solidFill>
                  <a:srgbClr val="0000FF"/>
                </a:solidFill>
                <a:latin typeface="Arial" panose="020B0604020202020204" pitchFamily="34" charset="0"/>
              </a:rPr>
              <a:t>broadcast</a:t>
            </a:r>
            <a:endParaRPr lang="en-US" altLang="en-US"/>
          </a:p>
        </p:txBody>
      </p:sp>
      <p:sp>
        <p:nvSpPr>
          <p:cNvPr id="16412" name="Freeform 87">
            <a:extLst>
              <a:ext uri="{FF2B5EF4-FFF2-40B4-BE49-F238E27FC236}">
                <a16:creationId xmlns:a16="http://schemas.microsoft.com/office/drawing/2014/main" id="{CBDE0B32-4A2E-BC4C-949C-CBB9735E3E86}"/>
              </a:ext>
            </a:extLst>
          </p:cNvPr>
          <p:cNvSpPr>
            <a:spLocks/>
          </p:cNvSpPr>
          <p:nvPr/>
        </p:nvSpPr>
        <p:spPr bwMode="auto">
          <a:xfrm>
            <a:off x="7421563" y="4183064"/>
            <a:ext cx="7937" cy="1588"/>
          </a:xfrm>
          <a:custGeom>
            <a:avLst/>
            <a:gdLst>
              <a:gd name="T0" fmla="*/ 0 w 7"/>
              <a:gd name="T1" fmla="*/ 0 h 1588"/>
              <a:gd name="T2" fmla="*/ 0 w 7"/>
              <a:gd name="T3" fmla="*/ 0 h 1588"/>
              <a:gd name="T4" fmla="*/ 0 w 7"/>
              <a:gd name="T5" fmla="*/ 0 h 1588"/>
              <a:gd name="T6" fmla="*/ 7937 w 7"/>
              <a:gd name="T7" fmla="*/ 0 h 1588"/>
              <a:gd name="T8" fmla="*/ 7937 w 7"/>
              <a:gd name="T9" fmla="*/ 0 h 1588"/>
              <a:gd name="T10" fmla="*/ 7937 w 7"/>
              <a:gd name="T11" fmla="*/ 0 h 1588"/>
              <a:gd name="T12" fmla="*/ 0 w 7"/>
              <a:gd name="T13" fmla="*/ 0 h 1588"/>
              <a:gd name="T14" fmla="*/ 0 60000 65536"/>
              <a:gd name="T15" fmla="*/ 0 60000 65536"/>
              <a:gd name="T16" fmla="*/ 0 60000 65536"/>
              <a:gd name="T17" fmla="*/ 0 60000 65536"/>
              <a:gd name="T18" fmla="*/ 0 60000 65536"/>
              <a:gd name="T19" fmla="*/ 0 60000 65536"/>
              <a:gd name="T20" fmla="*/ 0 60000 65536"/>
              <a:gd name="T21" fmla="*/ 0 w 7"/>
              <a:gd name="T22" fmla="*/ 0 h 1588"/>
              <a:gd name="T23" fmla="*/ 7 w 7"/>
              <a:gd name="T24" fmla="*/ 1588 h 15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588">
                <a:moveTo>
                  <a:pt x="0" y="0"/>
                </a:moveTo>
                <a:lnTo>
                  <a:pt x="0" y="0"/>
                </a:lnTo>
                <a:lnTo>
                  <a:pt x="7" y="0"/>
                </a:lnTo>
                <a:lnTo>
                  <a:pt x="0" y="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13" name="Oval 150">
            <a:extLst>
              <a:ext uri="{FF2B5EF4-FFF2-40B4-BE49-F238E27FC236}">
                <a16:creationId xmlns:a16="http://schemas.microsoft.com/office/drawing/2014/main" id="{2B3C61BD-0989-1347-8805-25334E97527B}"/>
              </a:ext>
            </a:extLst>
          </p:cNvPr>
          <p:cNvSpPr>
            <a:spLocks noChangeArrowheads="1"/>
          </p:cNvSpPr>
          <p:nvPr/>
        </p:nvSpPr>
        <p:spPr bwMode="auto">
          <a:xfrm>
            <a:off x="6553200" y="4398964"/>
            <a:ext cx="304800" cy="304800"/>
          </a:xfrm>
          <a:prstGeom prst="ellipse">
            <a:avLst/>
          </a:prstGeom>
          <a:solidFill>
            <a:schemeClr val="hlink"/>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6414" name="Oval 151">
            <a:extLst>
              <a:ext uri="{FF2B5EF4-FFF2-40B4-BE49-F238E27FC236}">
                <a16:creationId xmlns:a16="http://schemas.microsoft.com/office/drawing/2014/main" id="{684B31CE-E1F3-F344-A764-BEDB6C6B7FFD}"/>
              </a:ext>
            </a:extLst>
          </p:cNvPr>
          <p:cNvSpPr>
            <a:spLocks noChangeArrowheads="1"/>
          </p:cNvSpPr>
          <p:nvPr/>
        </p:nvSpPr>
        <p:spPr bwMode="auto">
          <a:xfrm>
            <a:off x="7848600" y="3636964"/>
            <a:ext cx="304800" cy="304800"/>
          </a:xfrm>
          <a:prstGeom prst="ellipse">
            <a:avLst/>
          </a:prstGeom>
          <a:solidFill>
            <a:schemeClr val="hlink"/>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6415" name="Oval 152">
            <a:extLst>
              <a:ext uri="{FF2B5EF4-FFF2-40B4-BE49-F238E27FC236}">
                <a16:creationId xmlns:a16="http://schemas.microsoft.com/office/drawing/2014/main" id="{876F0644-7E03-8948-9EB2-9C1CAED60F24}"/>
              </a:ext>
            </a:extLst>
          </p:cNvPr>
          <p:cNvSpPr>
            <a:spLocks noChangeArrowheads="1"/>
          </p:cNvSpPr>
          <p:nvPr/>
        </p:nvSpPr>
        <p:spPr bwMode="auto">
          <a:xfrm>
            <a:off x="7848600" y="4017964"/>
            <a:ext cx="304800" cy="304800"/>
          </a:xfrm>
          <a:prstGeom prst="ellipse">
            <a:avLst/>
          </a:prstGeom>
          <a:solidFill>
            <a:srgbClr val="92D050"/>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6416" name="Oval 153">
            <a:extLst>
              <a:ext uri="{FF2B5EF4-FFF2-40B4-BE49-F238E27FC236}">
                <a16:creationId xmlns:a16="http://schemas.microsoft.com/office/drawing/2014/main" id="{4E244695-764D-1B42-9D72-5924DE788F30}"/>
              </a:ext>
            </a:extLst>
          </p:cNvPr>
          <p:cNvSpPr>
            <a:spLocks noChangeArrowheads="1"/>
          </p:cNvSpPr>
          <p:nvPr/>
        </p:nvSpPr>
        <p:spPr bwMode="auto">
          <a:xfrm>
            <a:off x="7848600" y="4398964"/>
            <a:ext cx="304800" cy="304800"/>
          </a:xfrm>
          <a:prstGeom prst="ellipse">
            <a:avLst/>
          </a:prstGeom>
          <a:solidFill>
            <a:schemeClr val="hlink"/>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6417" name="Oval 154">
            <a:extLst>
              <a:ext uri="{FF2B5EF4-FFF2-40B4-BE49-F238E27FC236}">
                <a16:creationId xmlns:a16="http://schemas.microsoft.com/office/drawing/2014/main" id="{03B592C9-04DE-BF42-9848-764D3F143AD9}"/>
              </a:ext>
            </a:extLst>
          </p:cNvPr>
          <p:cNvSpPr>
            <a:spLocks noChangeArrowheads="1"/>
          </p:cNvSpPr>
          <p:nvPr/>
        </p:nvSpPr>
        <p:spPr bwMode="auto">
          <a:xfrm>
            <a:off x="7848600" y="4779964"/>
            <a:ext cx="304800" cy="304800"/>
          </a:xfrm>
          <a:prstGeom prst="ellipse">
            <a:avLst/>
          </a:prstGeom>
          <a:solidFill>
            <a:srgbClr val="92D050"/>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6418" name="Oval 155">
            <a:extLst>
              <a:ext uri="{FF2B5EF4-FFF2-40B4-BE49-F238E27FC236}">
                <a16:creationId xmlns:a16="http://schemas.microsoft.com/office/drawing/2014/main" id="{9C4FC71C-64ED-D349-A82A-C8AD7DD47D53}"/>
              </a:ext>
            </a:extLst>
          </p:cNvPr>
          <p:cNvSpPr>
            <a:spLocks noChangeArrowheads="1"/>
          </p:cNvSpPr>
          <p:nvPr/>
        </p:nvSpPr>
        <p:spPr bwMode="auto">
          <a:xfrm>
            <a:off x="7848600" y="5160964"/>
            <a:ext cx="304800" cy="304800"/>
          </a:xfrm>
          <a:prstGeom prst="ellipse">
            <a:avLst/>
          </a:prstGeom>
          <a:solidFill>
            <a:srgbClr val="92D050"/>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6419" name="Line 156">
            <a:extLst>
              <a:ext uri="{FF2B5EF4-FFF2-40B4-BE49-F238E27FC236}">
                <a16:creationId xmlns:a16="http://schemas.microsoft.com/office/drawing/2014/main" id="{426C13FC-F435-4F40-917F-595ED21EF43D}"/>
              </a:ext>
            </a:extLst>
          </p:cNvPr>
          <p:cNvSpPr>
            <a:spLocks noChangeShapeType="1"/>
          </p:cNvSpPr>
          <p:nvPr/>
        </p:nvSpPr>
        <p:spPr bwMode="auto">
          <a:xfrm flipV="1">
            <a:off x="6858000" y="4246564"/>
            <a:ext cx="914400" cy="304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420" name="Line 163">
            <a:extLst>
              <a:ext uri="{FF2B5EF4-FFF2-40B4-BE49-F238E27FC236}">
                <a16:creationId xmlns:a16="http://schemas.microsoft.com/office/drawing/2014/main" id="{D6ECBBF1-B02E-B742-B3D8-9E2DCE2384C4}"/>
              </a:ext>
            </a:extLst>
          </p:cNvPr>
          <p:cNvSpPr>
            <a:spLocks noChangeShapeType="1"/>
          </p:cNvSpPr>
          <p:nvPr/>
        </p:nvSpPr>
        <p:spPr bwMode="auto">
          <a:xfrm>
            <a:off x="6858000" y="4551364"/>
            <a:ext cx="914400" cy="381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421" name="Line 164">
            <a:extLst>
              <a:ext uri="{FF2B5EF4-FFF2-40B4-BE49-F238E27FC236}">
                <a16:creationId xmlns:a16="http://schemas.microsoft.com/office/drawing/2014/main" id="{BC6BF026-9B1D-FA49-8B40-FE3401391813}"/>
              </a:ext>
            </a:extLst>
          </p:cNvPr>
          <p:cNvSpPr>
            <a:spLocks noChangeShapeType="1"/>
          </p:cNvSpPr>
          <p:nvPr/>
        </p:nvSpPr>
        <p:spPr bwMode="auto">
          <a:xfrm>
            <a:off x="6858000" y="4551364"/>
            <a:ext cx="914400" cy="685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422" name="Text Box 166">
            <a:extLst>
              <a:ext uri="{FF2B5EF4-FFF2-40B4-BE49-F238E27FC236}">
                <a16:creationId xmlns:a16="http://schemas.microsoft.com/office/drawing/2014/main" id="{1ACE66AD-0735-B04C-90E1-F4038A1F38ED}"/>
              </a:ext>
            </a:extLst>
          </p:cNvPr>
          <p:cNvSpPr txBox="1">
            <a:spLocks noChangeArrowheads="1"/>
          </p:cNvSpPr>
          <p:nvPr/>
        </p:nvSpPr>
        <p:spPr bwMode="auto">
          <a:xfrm>
            <a:off x="6324600" y="5084764"/>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000" b="1">
                <a:solidFill>
                  <a:srgbClr val="0000FF"/>
                </a:solidFill>
                <a:latin typeface="Arial" panose="020B0604020202020204" pitchFamily="34" charset="0"/>
              </a:rPr>
              <a:t>multicast</a:t>
            </a:r>
            <a:endParaRPr lang="en-US" altLang="en-US"/>
          </a:p>
        </p:txBody>
      </p:sp>
      <p:sp>
        <p:nvSpPr>
          <p:cNvPr id="16401" name="Freeform 87">
            <a:extLst>
              <a:ext uri="{FF2B5EF4-FFF2-40B4-BE49-F238E27FC236}">
                <a16:creationId xmlns:a16="http://schemas.microsoft.com/office/drawing/2014/main" id="{BA4A152D-9F19-FB45-A6BB-F607CC718E87}"/>
              </a:ext>
            </a:extLst>
          </p:cNvPr>
          <p:cNvSpPr>
            <a:spLocks/>
          </p:cNvSpPr>
          <p:nvPr/>
        </p:nvSpPr>
        <p:spPr bwMode="auto">
          <a:xfrm>
            <a:off x="9555163" y="4167189"/>
            <a:ext cx="7937" cy="1588"/>
          </a:xfrm>
          <a:custGeom>
            <a:avLst/>
            <a:gdLst>
              <a:gd name="T0" fmla="*/ 0 w 7"/>
              <a:gd name="T1" fmla="*/ 0 h 1588"/>
              <a:gd name="T2" fmla="*/ 0 w 7"/>
              <a:gd name="T3" fmla="*/ 0 h 1588"/>
              <a:gd name="T4" fmla="*/ 0 w 7"/>
              <a:gd name="T5" fmla="*/ 0 h 1588"/>
              <a:gd name="T6" fmla="*/ 7937 w 7"/>
              <a:gd name="T7" fmla="*/ 0 h 1588"/>
              <a:gd name="T8" fmla="*/ 7937 w 7"/>
              <a:gd name="T9" fmla="*/ 0 h 1588"/>
              <a:gd name="T10" fmla="*/ 7937 w 7"/>
              <a:gd name="T11" fmla="*/ 0 h 1588"/>
              <a:gd name="T12" fmla="*/ 0 w 7"/>
              <a:gd name="T13" fmla="*/ 0 h 1588"/>
              <a:gd name="T14" fmla="*/ 0 60000 65536"/>
              <a:gd name="T15" fmla="*/ 0 60000 65536"/>
              <a:gd name="T16" fmla="*/ 0 60000 65536"/>
              <a:gd name="T17" fmla="*/ 0 60000 65536"/>
              <a:gd name="T18" fmla="*/ 0 60000 65536"/>
              <a:gd name="T19" fmla="*/ 0 60000 65536"/>
              <a:gd name="T20" fmla="*/ 0 60000 65536"/>
              <a:gd name="T21" fmla="*/ 0 w 7"/>
              <a:gd name="T22" fmla="*/ 0 h 1588"/>
              <a:gd name="T23" fmla="*/ 7 w 7"/>
              <a:gd name="T24" fmla="*/ 1588 h 15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588">
                <a:moveTo>
                  <a:pt x="0" y="0"/>
                </a:moveTo>
                <a:lnTo>
                  <a:pt x="0" y="0"/>
                </a:lnTo>
                <a:lnTo>
                  <a:pt x="7" y="0"/>
                </a:lnTo>
                <a:lnTo>
                  <a:pt x="0" y="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02" name="Oval 150">
            <a:extLst>
              <a:ext uri="{FF2B5EF4-FFF2-40B4-BE49-F238E27FC236}">
                <a16:creationId xmlns:a16="http://schemas.microsoft.com/office/drawing/2014/main" id="{902E67E3-0C75-D244-8FFC-076602C9A575}"/>
              </a:ext>
            </a:extLst>
          </p:cNvPr>
          <p:cNvSpPr>
            <a:spLocks noChangeArrowheads="1"/>
          </p:cNvSpPr>
          <p:nvPr/>
        </p:nvSpPr>
        <p:spPr bwMode="auto">
          <a:xfrm>
            <a:off x="8686800" y="4383089"/>
            <a:ext cx="304800" cy="304800"/>
          </a:xfrm>
          <a:prstGeom prst="ellipse">
            <a:avLst/>
          </a:prstGeom>
          <a:solidFill>
            <a:schemeClr val="hlink"/>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6403" name="Oval 151">
            <a:extLst>
              <a:ext uri="{FF2B5EF4-FFF2-40B4-BE49-F238E27FC236}">
                <a16:creationId xmlns:a16="http://schemas.microsoft.com/office/drawing/2014/main" id="{6B7B3985-971B-2246-8503-E6B1C3E7DE69}"/>
              </a:ext>
            </a:extLst>
          </p:cNvPr>
          <p:cNvSpPr>
            <a:spLocks noChangeArrowheads="1"/>
          </p:cNvSpPr>
          <p:nvPr/>
        </p:nvSpPr>
        <p:spPr bwMode="auto">
          <a:xfrm>
            <a:off x="9982200" y="3621089"/>
            <a:ext cx="304800" cy="304800"/>
          </a:xfrm>
          <a:prstGeom prst="ellipse">
            <a:avLst/>
          </a:prstGeom>
          <a:solidFill>
            <a:schemeClr val="hlink"/>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6404" name="Oval 152">
            <a:extLst>
              <a:ext uri="{FF2B5EF4-FFF2-40B4-BE49-F238E27FC236}">
                <a16:creationId xmlns:a16="http://schemas.microsoft.com/office/drawing/2014/main" id="{1ABC298D-E5E8-314E-B139-E16FD0277A50}"/>
              </a:ext>
            </a:extLst>
          </p:cNvPr>
          <p:cNvSpPr>
            <a:spLocks noChangeArrowheads="1"/>
          </p:cNvSpPr>
          <p:nvPr/>
        </p:nvSpPr>
        <p:spPr bwMode="auto">
          <a:xfrm>
            <a:off x="9982200" y="4002089"/>
            <a:ext cx="304800" cy="304800"/>
          </a:xfrm>
          <a:prstGeom prst="ellipse">
            <a:avLst/>
          </a:prstGeom>
          <a:solidFill>
            <a:srgbClr val="92D050"/>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6405" name="Oval 153">
            <a:extLst>
              <a:ext uri="{FF2B5EF4-FFF2-40B4-BE49-F238E27FC236}">
                <a16:creationId xmlns:a16="http://schemas.microsoft.com/office/drawing/2014/main" id="{343604D7-5CC1-8F45-B905-3853FE68D667}"/>
              </a:ext>
            </a:extLst>
          </p:cNvPr>
          <p:cNvSpPr>
            <a:spLocks noChangeArrowheads="1"/>
          </p:cNvSpPr>
          <p:nvPr/>
        </p:nvSpPr>
        <p:spPr bwMode="auto">
          <a:xfrm>
            <a:off x="9982200" y="4383089"/>
            <a:ext cx="304800" cy="304800"/>
          </a:xfrm>
          <a:prstGeom prst="ellipse">
            <a:avLst/>
          </a:prstGeom>
          <a:solidFill>
            <a:schemeClr val="hlink"/>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7" name="Oval 154">
            <a:extLst>
              <a:ext uri="{FF2B5EF4-FFF2-40B4-BE49-F238E27FC236}">
                <a16:creationId xmlns:a16="http://schemas.microsoft.com/office/drawing/2014/main" id="{E447E0E5-FBAC-9442-87AC-63EA861E1A5F}"/>
              </a:ext>
            </a:extLst>
          </p:cNvPr>
          <p:cNvSpPr>
            <a:spLocks noChangeArrowheads="1"/>
          </p:cNvSpPr>
          <p:nvPr/>
        </p:nvSpPr>
        <p:spPr bwMode="auto">
          <a:xfrm>
            <a:off x="9982200" y="4764089"/>
            <a:ext cx="304800" cy="304800"/>
          </a:xfrm>
          <a:prstGeom prst="ellipse">
            <a:avLst/>
          </a:prstGeom>
          <a:solidFill>
            <a:schemeClr val="accent6">
              <a:lumMod val="40000"/>
              <a:lumOff val="60000"/>
            </a:schemeClr>
          </a:solidFill>
          <a:ln w="9525">
            <a:solidFill>
              <a:schemeClr val="tx1"/>
            </a:solidFill>
            <a:round/>
            <a:headEnd/>
            <a:tailEnd/>
          </a:ln>
          <a:effectLst/>
        </p:spPr>
        <p:txBody>
          <a:bodyPr wrap="none" anchor="ctr"/>
          <a:lstStyle/>
          <a:p>
            <a:pPr>
              <a:defRPr/>
            </a:pPr>
            <a:endParaRPr lang="en-US"/>
          </a:p>
        </p:txBody>
      </p:sp>
      <p:sp>
        <p:nvSpPr>
          <p:cNvPr id="48" name="Oval 155">
            <a:extLst>
              <a:ext uri="{FF2B5EF4-FFF2-40B4-BE49-F238E27FC236}">
                <a16:creationId xmlns:a16="http://schemas.microsoft.com/office/drawing/2014/main" id="{CF7D7E96-3EE7-2443-91F7-5561B090D02F}"/>
              </a:ext>
            </a:extLst>
          </p:cNvPr>
          <p:cNvSpPr>
            <a:spLocks noChangeArrowheads="1"/>
          </p:cNvSpPr>
          <p:nvPr/>
        </p:nvSpPr>
        <p:spPr bwMode="auto">
          <a:xfrm>
            <a:off x="9982200" y="5145089"/>
            <a:ext cx="304800" cy="304800"/>
          </a:xfrm>
          <a:prstGeom prst="ellipse">
            <a:avLst/>
          </a:prstGeom>
          <a:solidFill>
            <a:schemeClr val="accent6">
              <a:lumMod val="40000"/>
              <a:lumOff val="60000"/>
            </a:schemeClr>
          </a:solidFill>
          <a:ln w="9525">
            <a:solidFill>
              <a:schemeClr val="tx1"/>
            </a:solidFill>
            <a:round/>
            <a:headEnd/>
            <a:tailEnd/>
          </a:ln>
          <a:effectLst/>
        </p:spPr>
        <p:txBody>
          <a:bodyPr wrap="none" anchor="ctr"/>
          <a:lstStyle/>
          <a:p>
            <a:pPr>
              <a:defRPr/>
            </a:pPr>
            <a:endParaRPr lang="en-US"/>
          </a:p>
        </p:txBody>
      </p:sp>
      <p:sp>
        <p:nvSpPr>
          <p:cNvPr id="16408" name="Line 156">
            <a:extLst>
              <a:ext uri="{FF2B5EF4-FFF2-40B4-BE49-F238E27FC236}">
                <a16:creationId xmlns:a16="http://schemas.microsoft.com/office/drawing/2014/main" id="{1C94D224-B3F2-CA42-87D0-D837731A7A4D}"/>
              </a:ext>
            </a:extLst>
          </p:cNvPr>
          <p:cNvSpPr>
            <a:spLocks noChangeShapeType="1"/>
          </p:cNvSpPr>
          <p:nvPr/>
        </p:nvSpPr>
        <p:spPr bwMode="auto">
          <a:xfrm flipV="1">
            <a:off x="8991600" y="4230689"/>
            <a:ext cx="914400" cy="304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409" name="Line 163">
            <a:extLst>
              <a:ext uri="{FF2B5EF4-FFF2-40B4-BE49-F238E27FC236}">
                <a16:creationId xmlns:a16="http://schemas.microsoft.com/office/drawing/2014/main" id="{9D9947DB-94BE-2345-A827-0C366300F7EC}"/>
              </a:ext>
            </a:extLst>
          </p:cNvPr>
          <p:cNvSpPr>
            <a:spLocks noChangeShapeType="1"/>
          </p:cNvSpPr>
          <p:nvPr/>
        </p:nvSpPr>
        <p:spPr bwMode="auto">
          <a:xfrm>
            <a:off x="8991600" y="4535489"/>
            <a:ext cx="914400" cy="381000"/>
          </a:xfrm>
          <a:prstGeom prst="line">
            <a:avLst/>
          </a:prstGeom>
          <a:noFill/>
          <a:ln w="28575">
            <a:solidFill>
              <a:schemeClr val="tx1"/>
            </a:solidFill>
            <a:prstDash val="sys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410" name="Line 164">
            <a:extLst>
              <a:ext uri="{FF2B5EF4-FFF2-40B4-BE49-F238E27FC236}">
                <a16:creationId xmlns:a16="http://schemas.microsoft.com/office/drawing/2014/main" id="{72924F93-67AE-D344-BBE9-FD9B81484E34}"/>
              </a:ext>
            </a:extLst>
          </p:cNvPr>
          <p:cNvSpPr>
            <a:spLocks noChangeShapeType="1"/>
          </p:cNvSpPr>
          <p:nvPr/>
        </p:nvSpPr>
        <p:spPr bwMode="auto">
          <a:xfrm>
            <a:off x="8991600" y="4535489"/>
            <a:ext cx="914400" cy="685800"/>
          </a:xfrm>
          <a:prstGeom prst="line">
            <a:avLst/>
          </a:prstGeom>
          <a:noFill/>
          <a:ln w="28575">
            <a:solidFill>
              <a:schemeClr val="tx1"/>
            </a:solidFill>
            <a:prstDash val="sys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411" name="Text Box 166">
            <a:extLst>
              <a:ext uri="{FF2B5EF4-FFF2-40B4-BE49-F238E27FC236}">
                <a16:creationId xmlns:a16="http://schemas.microsoft.com/office/drawing/2014/main" id="{AFF97D9E-80AF-0D4B-A27A-2F4E7A624DAC}"/>
              </a:ext>
            </a:extLst>
          </p:cNvPr>
          <p:cNvSpPr txBox="1">
            <a:spLocks noChangeArrowheads="1"/>
          </p:cNvSpPr>
          <p:nvPr/>
        </p:nvSpPr>
        <p:spPr bwMode="auto">
          <a:xfrm>
            <a:off x="8610600" y="5068889"/>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000" b="1">
                <a:solidFill>
                  <a:srgbClr val="0000FF"/>
                </a:solidFill>
                <a:latin typeface="Arial" panose="020B0604020202020204" pitchFamily="34" charset="0"/>
              </a:rPr>
              <a:t>anycast</a:t>
            </a:r>
            <a:endParaRPr lang="en-US" altLang="en-US"/>
          </a:p>
        </p:txBody>
      </p:sp>
      <p:sp>
        <p:nvSpPr>
          <p:cNvPr id="16393" name="Right Brace 50">
            <a:extLst>
              <a:ext uri="{FF2B5EF4-FFF2-40B4-BE49-F238E27FC236}">
                <a16:creationId xmlns:a16="http://schemas.microsoft.com/office/drawing/2014/main" id="{75C48CBA-F553-B540-9CBC-362C34A483E6}"/>
              </a:ext>
            </a:extLst>
          </p:cNvPr>
          <p:cNvSpPr>
            <a:spLocks/>
          </p:cNvSpPr>
          <p:nvPr/>
        </p:nvSpPr>
        <p:spPr bwMode="auto">
          <a:xfrm rot="5400000">
            <a:off x="2552700" y="5067300"/>
            <a:ext cx="228600" cy="1524000"/>
          </a:xfrm>
          <a:prstGeom prst="rightBrace">
            <a:avLst>
              <a:gd name="adj1" fmla="val 8333"/>
              <a:gd name="adj2" fmla="val 50000"/>
            </a:avLst>
          </a:prstGeom>
          <a:noFill/>
          <a:ln w="9525" algn="ctr">
            <a:solidFill>
              <a:schemeClr val="tx1"/>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2" name="TextBox 51">
            <a:extLst>
              <a:ext uri="{FF2B5EF4-FFF2-40B4-BE49-F238E27FC236}">
                <a16:creationId xmlns:a16="http://schemas.microsoft.com/office/drawing/2014/main" id="{681AA07D-AE54-1343-BE2E-2A3436D0B8A8}"/>
              </a:ext>
            </a:extLst>
          </p:cNvPr>
          <p:cNvSpPr txBox="1"/>
          <p:nvPr/>
        </p:nvSpPr>
        <p:spPr>
          <a:xfrm>
            <a:off x="1676400" y="6019800"/>
            <a:ext cx="1981200" cy="584200"/>
          </a:xfrm>
          <a:prstGeom prst="rect">
            <a:avLst/>
          </a:prstGeom>
          <a:noFill/>
        </p:spPr>
        <p:txBody>
          <a:bodyPr>
            <a:spAutoFit/>
          </a:bodyPr>
          <a:lstStyle/>
          <a:p>
            <a:pPr algn="ctr">
              <a:defRPr/>
            </a:pPr>
            <a:r>
              <a:rPr lang="en-US" sz="1600" dirty="0">
                <a:latin typeface="+mj-lt"/>
              </a:rPr>
              <a:t>Class A, B, C addresses</a:t>
            </a:r>
          </a:p>
        </p:txBody>
      </p:sp>
      <p:sp>
        <p:nvSpPr>
          <p:cNvPr id="16395" name="Right Brace 52">
            <a:extLst>
              <a:ext uri="{FF2B5EF4-FFF2-40B4-BE49-F238E27FC236}">
                <a16:creationId xmlns:a16="http://schemas.microsoft.com/office/drawing/2014/main" id="{33D451BE-A36A-464B-BE77-D97F3636F9E8}"/>
              </a:ext>
            </a:extLst>
          </p:cNvPr>
          <p:cNvSpPr>
            <a:spLocks/>
          </p:cNvSpPr>
          <p:nvPr/>
        </p:nvSpPr>
        <p:spPr bwMode="auto">
          <a:xfrm rot="5400000">
            <a:off x="4876800" y="4800600"/>
            <a:ext cx="228600" cy="2057400"/>
          </a:xfrm>
          <a:prstGeom prst="rightBrace">
            <a:avLst>
              <a:gd name="adj1" fmla="val 8333"/>
              <a:gd name="adj2" fmla="val 50000"/>
            </a:avLst>
          </a:prstGeom>
          <a:noFill/>
          <a:ln w="9525" algn="ctr">
            <a:solidFill>
              <a:schemeClr val="tx1"/>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4" name="TextBox 53">
            <a:extLst>
              <a:ext uri="{FF2B5EF4-FFF2-40B4-BE49-F238E27FC236}">
                <a16:creationId xmlns:a16="http://schemas.microsoft.com/office/drawing/2014/main" id="{A7177E01-82BA-714C-9037-8FFE9420E25E}"/>
              </a:ext>
            </a:extLst>
          </p:cNvPr>
          <p:cNvSpPr txBox="1"/>
          <p:nvPr/>
        </p:nvSpPr>
        <p:spPr>
          <a:xfrm>
            <a:off x="3810000" y="6019800"/>
            <a:ext cx="1981200" cy="738188"/>
          </a:xfrm>
          <a:prstGeom prst="rect">
            <a:avLst/>
          </a:prstGeom>
          <a:noFill/>
        </p:spPr>
        <p:txBody>
          <a:bodyPr>
            <a:spAutoFit/>
          </a:bodyPr>
          <a:lstStyle/>
          <a:p>
            <a:pPr algn="ctr">
              <a:defRPr/>
            </a:pPr>
            <a:r>
              <a:rPr lang="en-US" sz="1400" dirty="0">
                <a:latin typeface="+mj-lt"/>
              </a:rPr>
              <a:t>Broadcast addresses</a:t>
            </a:r>
            <a:br>
              <a:rPr lang="en-US" sz="1400" dirty="0">
                <a:latin typeface="+mj-lt"/>
              </a:rPr>
            </a:br>
            <a:r>
              <a:rPr lang="en-US" sz="1400" dirty="0">
                <a:latin typeface="+mj-lt"/>
              </a:rPr>
              <a:t>(e.g.,255.255.255.255, 128.100.255.255)</a:t>
            </a:r>
          </a:p>
        </p:txBody>
      </p:sp>
      <p:sp>
        <p:nvSpPr>
          <p:cNvPr id="16397" name="Right Brace 54">
            <a:extLst>
              <a:ext uri="{FF2B5EF4-FFF2-40B4-BE49-F238E27FC236}">
                <a16:creationId xmlns:a16="http://schemas.microsoft.com/office/drawing/2014/main" id="{EE03B84A-71F0-2F4F-B025-E5D759728EE5}"/>
              </a:ext>
            </a:extLst>
          </p:cNvPr>
          <p:cNvSpPr>
            <a:spLocks/>
          </p:cNvSpPr>
          <p:nvPr/>
        </p:nvSpPr>
        <p:spPr bwMode="auto">
          <a:xfrm rot="5400000">
            <a:off x="7124700" y="5067300"/>
            <a:ext cx="228600" cy="1524000"/>
          </a:xfrm>
          <a:prstGeom prst="rightBrace">
            <a:avLst>
              <a:gd name="adj1" fmla="val 8333"/>
              <a:gd name="adj2" fmla="val 50000"/>
            </a:avLst>
          </a:prstGeom>
          <a:noFill/>
          <a:ln w="9525" algn="ctr">
            <a:solidFill>
              <a:schemeClr val="tx1"/>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6" name="TextBox 55">
            <a:extLst>
              <a:ext uri="{FF2B5EF4-FFF2-40B4-BE49-F238E27FC236}">
                <a16:creationId xmlns:a16="http://schemas.microsoft.com/office/drawing/2014/main" id="{BFCB9CC2-750B-AF47-BE7A-658BFEFE5DB9}"/>
              </a:ext>
            </a:extLst>
          </p:cNvPr>
          <p:cNvSpPr txBox="1"/>
          <p:nvPr/>
        </p:nvSpPr>
        <p:spPr>
          <a:xfrm>
            <a:off x="6248400" y="6019800"/>
            <a:ext cx="1981200" cy="584200"/>
          </a:xfrm>
          <a:prstGeom prst="rect">
            <a:avLst/>
          </a:prstGeom>
          <a:noFill/>
        </p:spPr>
        <p:txBody>
          <a:bodyPr>
            <a:spAutoFit/>
          </a:bodyPr>
          <a:lstStyle/>
          <a:p>
            <a:pPr algn="ctr">
              <a:defRPr/>
            </a:pPr>
            <a:r>
              <a:rPr lang="en-US" sz="1600" dirty="0">
                <a:latin typeface="+mj-lt"/>
              </a:rPr>
              <a:t>Class D</a:t>
            </a:r>
            <a:br>
              <a:rPr lang="en-US" sz="1600" dirty="0">
                <a:latin typeface="+mj-lt"/>
              </a:rPr>
            </a:br>
            <a:r>
              <a:rPr lang="en-US" sz="1600" dirty="0">
                <a:latin typeface="+mj-lt"/>
              </a:rPr>
              <a:t> addresses</a:t>
            </a:r>
          </a:p>
        </p:txBody>
      </p:sp>
      <p:sp>
        <p:nvSpPr>
          <p:cNvPr id="16399" name="Right Brace 56">
            <a:extLst>
              <a:ext uri="{FF2B5EF4-FFF2-40B4-BE49-F238E27FC236}">
                <a16:creationId xmlns:a16="http://schemas.microsoft.com/office/drawing/2014/main" id="{4CA104D5-790B-5F4F-960A-3FCB97569C61}"/>
              </a:ext>
            </a:extLst>
          </p:cNvPr>
          <p:cNvSpPr>
            <a:spLocks/>
          </p:cNvSpPr>
          <p:nvPr/>
        </p:nvSpPr>
        <p:spPr bwMode="auto">
          <a:xfrm rot="5400000">
            <a:off x="9410700" y="5067300"/>
            <a:ext cx="228600" cy="1524000"/>
          </a:xfrm>
          <a:prstGeom prst="rightBrace">
            <a:avLst>
              <a:gd name="adj1" fmla="val 8333"/>
              <a:gd name="adj2" fmla="val 50000"/>
            </a:avLst>
          </a:prstGeom>
          <a:noFill/>
          <a:ln w="9525" algn="ctr">
            <a:solidFill>
              <a:schemeClr val="tx1"/>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8" name="TextBox 57">
            <a:extLst>
              <a:ext uri="{FF2B5EF4-FFF2-40B4-BE49-F238E27FC236}">
                <a16:creationId xmlns:a16="http://schemas.microsoft.com/office/drawing/2014/main" id="{8C794B03-A31E-834D-AD52-802304E5F9BC}"/>
              </a:ext>
            </a:extLst>
          </p:cNvPr>
          <p:cNvSpPr txBox="1"/>
          <p:nvPr/>
        </p:nvSpPr>
        <p:spPr>
          <a:xfrm>
            <a:off x="8534400" y="6019800"/>
            <a:ext cx="1981200" cy="584200"/>
          </a:xfrm>
          <a:prstGeom prst="rect">
            <a:avLst/>
          </a:prstGeom>
          <a:noFill/>
        </p:spPr>
        <p:txBody>
          <a:bodyPr>
            <a:spAutoFit/>
          </a:bodyPr>
          <a:lstStyle/>
          <a:p>
            <a:pPr algn="ctr">
              <a:defRPr/>
            </a:pPr>
            <a:r>
              <a:rPr lang="en-US" sz="1600" dirty="0">
                <a:latin typeface="+mj-lt"/>
              </a:rPr>
              <a:t>There are no anycast addresses in IPv4</a:t>
            </a:r>
          </a:p>
        </p:txBody>
      </p:sp>
      <p:sp>
        <p:nvSpPr>
          <p:cNvPr id="2" name="Slide Number Placeholder 1">
            <a:extLst>
              <a:ext uri="{FF2B5EF4-FFF2-40B4-BE49-F238E27FC236}">
                <a16:creationId xmlns:a16="http://schemas.microsoft.com/office/drawing/2014/main" id="{750E9BC5-2A25-E242-85DF-A6C85E75CAE3}"/>
              </a:ext>
            </a:extLst>
          </p:cNvPr>
          <p:cNvSpPr>
            <a:spLocks noGrp="1"/>
          </p:cNvSpPr>
          <p:nvPr>
            <p:ph type="sldNum" sz="quarter" idx="12"/>
          </p:nvPr>
        </p:nvSpPr>
        <p:spPr/>
        <p:txBody>
          <a:bodyPr/>
          <a:lstStyle/>
          <a:p>
            <a:fld id="{6DDFBD2C-A080-5A4B-B075-F8D248F9258F}" type="slidenum">
              <a:rPr lang="en-US" smtClean="0"/>
              <a:t>8</a:t>
            </a:fld>
            <a:endParaRPr lang="en-US"/>
          </a:p>
        </p:txBody>
      </p:sp>
    </p:spTree>
    <p:extLst>
      <p:ext uri="{BB962C8B-B14F-4D97-AF65-F5344CB8AC3E}">
        <p14:creationId xmlns:p14="http://schemas.microsoft.com/office/powerpoint/2010/main" val="2516862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C130B8CE-A711-C145-91F0-BA1757E1AC1A}"/>
              </a:ext>
            </a:extLst>
          </p:cNvPr>
          <p:cNvSpPr>
            <a:spLocks noGrp="1" noChangeArrowheads="1"/>
          </p:cNvSpPr>
          <p:nvPr>
            <p:ph type="body" idx="1"/>
          </p:nvPr>
        </p:nvSpPr>
        <p:spPr>
          <a:xfrm>
            <a:off x="1559169" y="5896708"/>
            <a:ext cx="8915400" cy="762000"/>
          </a:xfrm>
        </p:spPr>
        <p:txBody>
          <a:bodyPr>
            <a:normAutofit lnSpcReduction="10000"/>
          </a:bodyPr>
          <a:lstStyle/>
          <a:p>
            <a:r>
              <a:rPr lang="en-US" altLang="en-US" sz="2000" dirty="0">
                <a:ea typeface="ＭＳ Ｐゴシック" panose="020B0600070205080204" pitchFamily="34" charset="-128"/>
              </a:rPr>
              <a:t>20 bytes </a:t>
            </a:r>
            <a:r>
              <a:rPr lang="en-US" altLang="en-US" sz="2000" dirty="0">
                <a:ea typeface="ＭＳ Ｐゴシック" panose="020B0600070205080204" pitchFamily="34" charset="-128"/>
                <a:cs typeface="Arial" panose="020B0604020202020204" pitchFamily="34" charset="0"/>
                <a:sym typeface="Math3" pitchFamily="2" charset="2"/>
              </a:rPr>
              <a:t>≤</a:t>
            </a:r>
            <a:r>
              <a:rPr lang="en-US" altLang="en-US" sz="2000" dirty="0">
                <a:ea typeface="ＭＳ Ｐゴシック" panose="020B0600070205080204" pitchFamily="34" charset="-128"/>
                <a:sym typeface="Math3" pitchFamily="2" charset="2"/>
              </a:rPr>
              <a:t> </a:t>
            </a:r>
            <a:r>
              <a:rPr lang="en-US" altLang="en-US" sz="2000" dirty="0">
                <a:solidFill>
                  <a:schemeClr val="accent1"/>
                </a:solidFill>
                <a:ea typeface="ＭＳ Ｐゴシック" panose="020B0600070205080204" pitchFamily="34" charset="-128"/>
              </a:rPr>
              <a:t>Header Size</a:t>
            </a:r>
            <a:r>
              <a:rPr lang="en-US" altLang="en-US" sz="2000" dirty="0">
                <a:ea typeface="ＭＳ Ｐゴシック" panose="020B0600070205080204" pitchFamily="34" charset="-128"/>
              </a:rPr>
              <a:t> </a:t>
            </a:r>
            <a:r>
              <a:rPr lang="en-US" altLang="en-US" sz="2000" dirty="0">
                <a:ea typeface="ＭＳ Ｐゴシック" panose="020B0600070205080204" pitchFamily="34" charset="-128"/>
                <a:cs typeface="Arial" panose="020B0604020202020204" pitchFamily="34" charset="0"/>
                <a:sym typeface="Math3" pitchFamily="2" charset="2"/>
              </a:rPr>
              <a:t>≤</a:t>
            </a:r>
            <a:r>
              <a:rPr lang="en-US" altLang="en-US" sz="2000" dirty="0">
                <a:ea typeface="ＭＳ Ｐゴシック" panose="020B0600070205080204" pitchFamily="34" charset="-128"/>
                <a:sym typeface="Math3" pitchFamily="2" charset="2"/>
              </a:rPr>
              <a:t> (2</a:t>
            </a:r>
            <a:r>
              <a:rPr lang="en-US" altLang="en-US" sz="2000" baseline="30000" dirty="0">
                <a:ea typeface="ＭＳ Ｐゴシック" panose="020B0600070205080204" pitchFamily="34" charset="-128"/>
                <a:sym typeface="Math3" pitchFamily="2" charset="2"/>
              </a:rPr>
              <a:t>4</a:t>
            </a:r>
            <a:r>
              <a:rPr lang="en-US" altLang="en-US" sz="2000" dirty="0">
                <a:ea typeface="ＭＳ Ｐゴシック" panose="020B0600070205080204" pitchFamily="34" charset="-128"/>
                <a:sym typeface="Math3" pitchFamily="2" charset="2"/>
              </a:rPr>
              <a:t> -1) x 4 bytes = 60 bytes</a:t>
            </a:r>
          </a:p>
          <a:p>
            <a:r>
              <a:rPr lang="en-US" altLang="en-US" sz="2000" dirty="0">
                <a:ea typeface="ＭＳ Ｐゴシック" panose="020B0600070205080204" pitchFamily="34" charset="-128"/>
                <a:sym typeface="Math3" pitchFamily="2" charset="2"/>
              </a:rPr>
              <a:t>20 bytes </a:t>
            </a:r>
            <a:r>
              <a:rPr lang="en-US" altLang="en-US" sz="2000" dirty="0">
                <a:ea typeface="ＭＳ Ｐゴシック" panose="020B0600070205080204" pitchFamily="34" charset="-128"/>
                <a:cs typeface="Arial" panose="020B0604020202020204" pitchFamily="34" charset="0"/>
                <a:sym typeface="Math3" pitchFamily="2" charset="2"/>
              </a:rPr>
              <a:t>≤</a:t>
            </a:r>
            <a:r>
              <a:rPr lang="en-US" altLang="en-US" sz="2000" dirty="0">
                <a:ea typeface="ＭＳ Ｐゴシック" panose="020B0600070205080204" pitchFamily="34" charset="-128"/>
                <a:sym typeface="Math3" pitchFamily="2" charset="2"/>
              </a:rPr>
              <a:t> </a:t>
            </a:r>
            <a:r>
              <a:rPr lang="en-US" altLang="en-US" sz="2000" dirty="0">
                <a:solidFill>
                  <a:schemeClr val="accent1"/>
                </a:solidFill>
                <a:ea typeface="ＭＳ Ｐゴシック" panose="020B0600070205080204" pitchFamily="34" charset="-128"/>
                <a:sym typeface="Math3" pitchFamily="2" charset="2"/>
              </a:rPr>
              <a:t>Total Length </a:t>
            </a:r>
            <a:r>
              <a:rPr lang="en-US" altLang="en-US" sz="2000" dirty="0">
                <a:ea typeface="ＭＳ Ｐゴシック" panose="020B0600070205080204" pitchFamily="34" charset="-128"/>
                <a:cs typeface="Arial" panose="020B0604020202020204" pitchFamily="34" charset="0"/>
                <a:sym typeface="Math3" pitchFamily="2" charset="2"/>
              </a:rPr>
              <a:t>≤</a:t>
            </a:r>
            <a:r>
              <a:rPr lang="en-US" altLang="en-US" sz="2000" dirty="0">
                <a:ea typeface="ＭＳ Ｐゴシック" panose="020B0600070205080204" pitchFamily="34" charset="-128"/>
                <a:sym typeface="Math3" pitchFamily="2" charset="2"/>
              </a:rPr>
              <a:t> 2</a:t>
            </a:r>
            <a:r>
              <a:rPr lang="en-US" altLang="en-US" sz="2000" baseline="30000" dirty="0">
                <a:ea typeface="ＭＳ Ｐゴシック" panose="020B0600070205080204" pitchFamily="34" charset="-128"/>
                <a:sym typeface="Math3" pitchFamily="2" charset="2"/>
              </a:rPr>
              <a:t>16 </a:t>
            </a:r>
            <a:r>
              <a:rPr lang="en-US" altLang="en-US" sz="2000" dirty="0">
                <a:ea typeface="ＭＳ Ｐゴシック" panose="020B0600070205080204" pitchFamily="34" charset="-128"/>
                <a:sym typeface="Math3" pitchFamily="2" charset="2"/>
              </a:rPr>
              <a:t>-1  bytes =  65,535 bytes</a:t>
            </a:r>
          </a:p>
          <a:p>
            <a:pPr lvl="3"/>
            <a:endParaRPr lang="en-US" altLang="en-US" dirty="0">
              <a:ea typeface="ＭＳ Ｐゴシック" panose="020B0600070205080204" pitchFamily="34" charset="-128"/>
              <a:sym typeface="Math3" pitchFamily="2" charset="2"/>
            </a:endParaRPr>
          </a:p>
        </p:txBody>
      </p:sp>
      <p:sp>
        <p:nvSpPr>
          <p:cNvPr id="23555" name="Rectangle 3">
            <a:extLst>
              <a:ext uri="{FF2B5EF4-FFF2-40B4-BE49-F238E27FC236}">
                <a16:creationId xmlns:a16="http://schemas.microsoft.com/office/drawing/2014/main" id="{E54C6D22-0AED-5949-969F-9DC456FC3C5D}"/>
              </a:ext>
            </a:extLst>
          </p:cNvPr>
          <p:cNvSpPr>
            <a:spLocks noGrp="1" noChangeArrowheads="1"/>
          </p:cNvSpPr>
          <p:nvPr>
            <p:ph type="title"/>
          </p:nvPr>
        </p:nvSpPr>
        <p:spPr/>
        <p:txBody>
          <a:bodyPr/>
          <a:lstStyle/>
          <a:p>
            <a:r>
              <a:rPr lang="en-US" altLang="en-US" dirty="0">
                <a:ea typeface="ＭＳ Ｐゴシック" panose="020B0600070205080204" pitchFamily="34" charset="-128"/>
              </a:rPr>
              <a:t>IPv4 header format</a:t>
            </a:r>
          </a:p>
        </p:txBody>
      </p:sp>
      <p:sp>
        <p:nvSpPr>
          <p:cNvPr id="23556" name="Rectangle 1031">
            <a:extLst>
              <a:ext uri="{FF2B5EF4-FFF2-40B4-BE49-F238E27FC236}">
                <a16:creationId xmlns:a16="http://schemas.microsoft.com/office/drawing/2014/main" id="{F53BE9F0-01A6-E749-B791-0035FF93C5EC}"/>
              </a:ext>
            </a:extLst>
          </p:cNvPr>
          <p:cNvSpPr>
            <a:spLocks noChangeArrowheads="1"/>
          </p:cNvSpPr>
          <p:nvPr/>
        </p:nvSpPr>
        <p:spPr bwMode="auto">
          <a:xfrm>
            <a:off x="1524001" y="182180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graphicFrame>
        <p:nvGraphicFramePr>
          <p:cNvPr id="23557" name="Object 1030">
            <a:extLst>
              <a:ext uri="{FF2B5EF4-FFF2-40B4-BE49-F238E27FC236}">
                <a16:creationId xmlns:a16="http://schemas.microsoft.com/office/drawing/2014/main" id="{E9353776-B000-BA4B-88D8-35EDF7B6F186}"/>
              </a:ext>
            </a:extLst>
          </p:cNvPr>
          <p:cNvGraphicFramePr>
            <a:graphicFrameLocks noChangeAspect="1"/>
          </p:cNvGraphicFramePr>
          <p:nvPr>
            <p:extLst>
              <p:ext uri="{D42A27DB-BD31-4B8C-83A1-F6EECF244321}">
                <p14:modId xmlns:p14="http://schemas.microsoft.com/office/powerpoint/2010/main" val="3412064163"/>
              </p:ext>
            </p:extLst>
          </p:nvPr>
        </p:nvGraphicFramePr>
        <p:xfrm>
          <a:off x="1920509" y="1459523"/>
          <a:ext cx="8628062" cy="4356100"/>
        </p:xfrm>
        <a:graphic>
          <a:graphicData uri="http://schemas.openxmlformats.org/presentationml/2006/ole">
            <mc:AlternateContent xmlns:mc="http://schemas.openxmlformats.org/markup-compatibility/2006">
              <mc:Choice xmlns:v="urn:schemas-microsoft-com:vml" Requires="v">
                <p:oleObj spid="_x0000_s4097" name="Visio" r:id="rId4" imgW="7730088" imgH="3911220" progId="Visio.Drawing.11">
                  <p:embed/>
                </p:oleObj>
              </mc:Choice>
              <mc:Fallback>
                <p:oleObj name="Visio" r:id="rId4" imgW="7730088" imgH="3911220" progId="Visio.Drawing.11">
                  <p:embed/>
                  <p:pic>
                    <p:nvPicPr>
                      <p:cNvPr id="23557" name="Object 1030">
                        <a:extLst>
                          <a:ext uri="{FF2B5EF4-FFF2-40B4-BE49-F238E27FC236}">
                            <a16:creationId xmlns:a16="http://schemas.microsoft.com/office/drawing/2014/main" id="{E9353776-B000-BA4B-88D8-35EDF7B6F186}"/>
                          </a:ext>
                        </a:extLst>
                      </p:cNvPr>
                      <p:cNvPicPr>
                        <a:picLocks noChangeAspect="1" noChangeArrowheads="1"/>
                      </p:cNvPicPr>
                      <p:nvPr/>
                    </p:nvPicPr>
                    <p:blipFill>
                      <a:blip r:embed="rId5"/>
                      <a:srcRect/>
                      <a:stretch>
                        <a:fillRect/>
                      </a:stretch>
                    </p:blipFill>
                    <p:spPr bwMode="auto">
                      <a:xfrm>
                        <a:off x="1920509" y="1459523"/>
                        <a:ext cx="8628062" cy="43561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Slide Number Placeholder 2">
            <a:extLst>
              <a:ext uri="{FF2B5EF4-FFF2-40B4-BE49-F238E27FC236}">
                <a16:creationId xmlns:a16="http://schemas.microsoft.com/office/drawing/2014/main" id="{71C168E2-3C52-B546-9DA4-164A76AC0D71}"/>
              </a:ext>
            </a:extLst>
          </p:cNvPr>
          <p:cNvSpPr>
            <a:spLocks noGrp="1"/>
          </p:cNvSpPr>
          <p:nvPr>
            <p:ph type="sldNum" sz="quarter" idx="12"/>
          </p:nvPr>
        </p:nvSpPr>
        <p:spPr/>
        <p:txBody>
          <a:bodyPr/>
          <a:lstStyle/>
          <a:p>
            <a:fld id="{6DDFBD2C-A080-5A4B-B075-F8D248F9258F}" type="slidenum">
              <a:rPr lang="en-US" smtClean="0"/>
              <a:t>9</a:t>
            </a:fld>
            <a:endParaRPr lang="en-US"/>
          </a:p>
        </p:txBody>
      </p:sp>
    </p:spTree>
    <p:extLst>
      <p:ext uri="{BB962C8B-B14F-4D97-AF65-F5344CB8AC3E}">
        <p14:creationId xmlns:p14="http://schemas.microsoft.com/office/powerpoint/2010/main" val="21434764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6748</TotalTime>
  <Words>1572</Words>
  <Application>Microsoft Macintosh PowerPoint</Application>
  <PresentationFormat>Widescreen</PresentationFormat>
  <Paragraphs>355</Paragraphs>
  <Slides>39</Slides>
  <Notes>32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39</vt:i4>
      </vt:variant>
    </vt:vector>
  </HeadingPairs>
  <TitlesOfParts>
    <vt:vector size="50" baseType="lpstr">
      <vt:lpstr>ＭＳ Ｐゴシック</vt:lpstr>
      <vt:lpstr>Arial</vt:lpstr>
      <vt:lpstr>Calibri</vt:lpstr>
      <vt:lpstr>Calibri Light</vt:lpstr>
      <vt:lpstr>Math3</vt:lpstr>
      <vt:lpstr>Times New Roman</vt:lpstr>
      <vt:lpstr>Wingdings</vt:lpstr>
      <vt:lpstr>Office Theme</vt:lpstr>
      <vt:lpstr>Visio</vt:lpstr>
      <vt:lpstr>Picture</vt:lpstr>
      <vt:lpstr>VISIO</vt:lpstr>
      <vt:lpstr>IP Protocol  IPv4</vt:lpstr>
      <vt:lpstr>Takeaways</vt:lpstr>
      <vt:lpstr>Orientation</vt:lpstr>
      <vt:lpstr>IP: The waist of the hourglass </vt:lpstr>
      <vt:lpstr>Role of the IP protocol</vt:lpstr>
      <vt:lpstr>IP service</vt:lpstr>
      <vt:lpstr>IPv4 Header Format</vt:lpstr>
      <vt:lpstr>Delivery methods and IPv4 address types</vt:lpstr>
      <vt:lpstr>IPv4 header format</vt:lpstr>
      <vt:lpstr>IPv4 header format</vt:lpstr>
      <vt:lpstr>IPv4 header format</vt:lpstr>
      <vt:lpstr>Differentiated services field</vt:lpstr>
      <vt:lpstr>IPv4 header format</vt:lpstr>
      <vt:lpstr>IPv4 header format</vt:lpstr>
      <vt:lpstr>IPv4 header format</vt:lpstr>
      <vt:lpstr>IPv4 header format</vt:lpstr>
      <vt:lpstr>IPv4 header format</vt:lpstr>
      <vt:lpstr>IPv4 header format</vt:lpstr>
      <vt:lpstr>IPv4 Fragmentation</vt:lpstr>
      <vt:lpstr>Takeaways</vt:lpstr>
      <vt:lpstr>Maximum transmission unit (MTU)</vt:lpstr>
      <vt:lpstr>IP fragmentation</vt:lpstr>
      <vt:lpstr>Where is fragmentation done?</vt:lpstr>
      <vt:lpstr>What is involved in fragmentation?</vt:lpstr>
      <vt:lpstr>What is involved in fragmentation?</vt:lpstr>
      <vt:lpstr>Example of fragmentation</vt:lpstr>
      <vt:lpstr>Determining the length of fragments</vt:lpstr>
      <vt:lpstr>Drawback of IP Fragmentation</vt:lpstr>
      <vt:lpstr>IP Protocol  IPv6</vt:lpstr>
      <vt:lpstr>Takeaways</vt:lpstr>
      <vt:lpstr>Service of IPv6</vt:lpstr>
      <vt:lpstr>IPv6 packet header</vt:lpstr>
      <vt:lpstr>Extension Headers</vt:lpstr>
      <vt:lpstr>IPv6 header format</vt:lpstr>
      <vt:lpstr>IPv6 header format</vt:lpstr>
      <vt:lpstr>IPv6 header format</vt:lpstr>
      <vt:lpstr>IPv6 header format</vt:lpstr>
      <vt:lpstr>IPv6 header format</vt:lpstr>
      <vt:lpstr>Fragmentation in IPv6</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 Addresses</dc:title>
  <dc:creator>Jorg Liebeherr</dc:creator>
  <cp:lastModifiedBy>Jorg Liebeherr</cp:lastModifiedBy>
  <cp:revision>128</cp:revision>
  <dcterms:created xsi:type="dcterms:W3CDTF">2020-08-14T14:05:07Z</dcterms:created>
  <dcterms:modified xsi:type="dcterms:W3CDTF">2020-09-24T22:43:49Z</dcterms:modified>
</cp:coreProperties>
</file>