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16"/>
  </p:notesMasterIdLst>
  <p:handoutMasterIdLst>
    <p:handoutMasterId r:id="rId17"/>
  </p:handoutMasterIdLst>
  <p:sldIdLst>
    <p:sldId id="256" r:id="rId2"/>
    <p:sldId id="302" r:id="rId3"/>
    <p:sldId id="290" r:id="rId4"/>
    <p:sldId id="287" r:id="rId5"/>
    <p:sldId id="309" r:id="rId6"/>
    <p:sldId id="307" r:id="rId7"/>
    <p:sldId id="283" r:id="rId8"/>
    <p:sldId id="306" r:id="rId9"/>
    <p:sldId id="308" r:id="rId10"/>
    <p:sldId id="311" r:id="rId11"/>
    <p:sldId id="310" r:id="rId12"/>
    <p:sldId id="312" r:id="rId13"/>
    <p:sldId id="292" r:id="rId14"/>
    <p:sldId id="294" r:id="rId15"/>
  </p:sldIdLst>
  <p:sldSz cx="9144000" cy="6858000" type="overhead"/>
  <p:notesSz cx="6877050" cy="9163050"/>
  <p:defaultTextStyle>
    <a:defPPr>
      <a:defRPr lang="en-US"/>
    </a:defPPr>
    <a:lvl1pPr algn="l" rtl="0" eaLnBrk="0" fontAlgn="base" hangingPunct="0">
      <a:spcBef>
        <a:spcPts val="1000"/>
      </a:spcBef>
      <a:spcAft>
        <a:spcPts val="1000"/>
      </a:spcAft>
      <a:buChar char="•"/>
      <a:defRPr sz="2400" i="1" kern="1200">
        <a:solidFill>
          <a:srgbClr val="000000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ts val="1000"/>
      </a:spcBef>
      <a:spcAft>
        <a:spcPts val="1000"/>
      </a:spcAft>
      <a:buChar char="•"/>
      <a:defRPr sz="2400" i="1" kern="1200">
        <a:solidFill>
          <a:srgbClr val="000000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ts val="1000"/>
      </a:spcBef>
      <a:spcAft>
        <a:spcPts val="1000"/>
      </a:spcAft>
      <a:buChar char="•"/>
      <a:defRPr sz="2400" i="1" kern="1200">
        <a:solidFill>
          <a:srgbClr val="000000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ts val="1000"/>
      </a:spcBef>
      <a:spcAft>
        <a:spcPts val="1000"/>
      </a:spcAft>
      <a:buChar char="•"/>
      <a:defRPr sz="2400" i="1" kern="1200">
        <a:solidFill>
          <a:srgbClr val="000000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ts val="1000"/>
      </a:spcBef>
      <a:spcAft>
        <a:spcPts val="1000"/>
      </a:spcAft>
      <a:buChar char="•"/>
      <a:defRPr sz="2400" i="1" kern="1200">
        <a:solidFill>
          <a:srgbClr val="000000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rgbClr val="000000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rgbClr val="000000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rgbClr val="000000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rgbClr val="000000"/>
        </a:solidFill>
        <a:latin typeface="Courier New" panose="02070309020205020404" pitchFamily="49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3"/>
    <p:restoredTop sz="94780"/>
  </p:normalViewPr>
  <p:slideViewPr>
    <p:cSldViewPr showGuides="1">
      <p:cViewPr varScale="1">
        <p:scale>
          <a:sx n="120" d="100"/>
          <a:sy n="120" d="100"/>
        </p:scale>
        <p:origin x="1632" y="184"/>
      </p:cViewPr>
      <p:guideLst>
        <p:guide orient="horz" pos="17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B47FE9-8A31-0E4D-99CB-DE41F0D757B0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E59D99-C127-0D47-B6E2-E0D57BFEF253}">
      <dgm:prSet phldrT="[Text]"/>
      <dgm:spPr/>
      <dgm:t>
        <a:bodyPr/>
        <a:lstStyle/>
        <a:p>
          <a:r>
            <a:rPr lang="en-US" dirty="0"/>
            <a:t>ISOC</a:t>
          </a:r>
        </a:p>
      </dgm:t>
    </dgm:pt>
    <dgm:pt modelId="{883821A9-D51D-F849-8B1C-2D314080EBA6}" type="parTrans" cxnId="{9F968EB7-8A1B-464E-AE0F-DFBDCA83BD7F}">
      <dgm:prSet/>
      <dgm:spPr/>
      <dgm:t>
        <a:bodyPr/>
        <a:lstStyle/>
        <a:p>
          <a:endParaRPr lang="en-US"/>
        </a:p>
      </dgm:t>
    </dgm:pt>
    <dgm:pt modelId="{D34F60B1-6FB3-F744-81FF-8C1209E5AF48}" type="sibTrans" cxnId="{9F968EB7-8A1B-464E-AE0F-DFBDCA83BD7F}">
      <dgm:prSet/>
      <dgm:spPr/>
      <dgm:t>
        <a:bodyPr/>
        <a:lstStyle/>
        <a:p>
          <a:endParaRPr lang="en-US"/>
        </a:p>
      </dgm:t>
    </dgm:pt>
    <dgm:pt modelId="{8F6A3061-4C8B-D146-A545-935291A524CE}">
      <dgm:prSet phldrT="[Text]"/>
      <dgm:spPr/>
      <dgm:t>
        <a:bodyPr/>
        <a:lstStyle/>
        <a:p>
          <a:r>
            <a:rPr lang="en-US" dirty="0"/>
            <a:t>IETF</a:t>
          </a:r>
        </a:p>
      </dgm:t>
    </dgm:pt>
    <dgm:pt modelId="{0A17C8DF-AE97-934C-B4A9-4BA5D309A9FB}" type="parTrans" cxnId="{6B2F7A73-06DE-0049-857D-DB78E0A5D8CF}">
      <dgm:prSet/>
      <dgm:spPr/>
      <dgm:t>
        <a:bodyPr/>
        <a:lstStyle/>
        <a:p>
          <a:endParaRPr lang="en-US"/>
        </a:p>
      </dgm:t>
    </dgm:pt>
    <dgm:pt modelId="{D7DA8D19-5DDF-6547-B01B-578E59285A5D}" type="sibTrans" cxnId="{6B2F7A73-06DE-0049-857D-DB78E0A5D8CF}">
      <dgm:prSet/>
      <dgm:spPr/>
      <dgm:t>
        <a:bodyPr/>
        <a:lstStyle/>
        <a:p>
          <a:endParaRPr lang="en-US"/>
        </a:p>
      </dgm:t>
    </dgm:pt>
    <dgm:pt modelId="{23D09F5F-8B6B-F145-B20E-404085660990}">
      <dgm:prSet phldrT="[Text]"/>
      <dgm:spPr/>
      <dgm:t>
        <a:bodyPr/>
        <a:lstStyle/>
        <a:p>
          <a:r>
            <a:rPr lang="en-US" dirty="0"/>
            <a:t>IAB</a:t>
          </a:r>
        </a:p>
      </dgm:t>
    </dgm:pt>
    <dgm:pt modelId="{E2A49530-B345-3C4A-B8CB-05D03724A0F7}" type="parTrans" cxnId="{A52276FC-836A-7449-80FA-86D1A26E760B}">
      <dgm:prSet/>
      <dgm:spPr/>
      <dgm:t>
        <a:bodyPr/>
        <a:lstStyle/>
        <a:p>
          <a:endParaRPr lang="en-US"/>
        </a:p>
      </dgm:t>
    </dgm:pt>
    <dgm:pt modelId="{72AA122A-F4B7-4940-B1B8-043733B15F51}" type="sibTrans" cxnId="{A52276FC-836A-7449-80FA-86D1A26E760B}">
      <dgm:prSet/>
      <dgm:spPr/>
      <dgm:t>
        <a:bodyPr/>
        <a:lstStyle/>
        <a:p>
          <a:endParaRPr lang="en-US"/>
        </a:p>
      </dgm:t>
    </dgm:pt>
    <dgm:pt modelId="{7658720B-0633-6445-B86A-7FAA97DE029D}">
      <dgm:prSet phldrT="[Text]"/>
      <dgm:spPr/>
      <dgm:t>
        <a:bodyPr/>
        <a:lstStyle/>
        <a:p>
          <a:r>
            <a:rPr lang="en-US" dirty="0"/>
            <a:t>IRTF</a:t>
          </a:r>
        </a:p>
      </dgm:t>
    </dgm:pt>
    <dgm:pt modelId="{B5E14A6E-6B82-1143-9862-31F67DA7C2CE}" type="parTrans" cxnId="{6B5EE84C-9E80-A44A-8792-C66D605C90AE}">
      <dgm:prSet/>
      <dgm:spPr/>
      <dgm:t>
        <a:bodyPr/>
        <a:lstStyle/>
        <a:p>
          <a:endParaRPr lang="en-US"/>
        </a:p>
      </dgm:t>
    </dgm:pt>
    <dgm:pt modelId="{5CB5589B-8351-FD4E-8546-7EFB719A9619}" type="sibTrans" cxnId="{6B5EE84C-9E80-A44A-8792-C66D605C90AE}">
      <dgm:prSet/>
      <dgm:spPr/>
      <dgm:t>
        <a:bodyPr/>
        <a:lstStyle/>
        <a:p>
          <a:endParaRPr lang="en-US"/>
        </a:p>
      </dgm:t>
    </dgm:pt>
    <dgm:pt modelId="{CE63E957-4905-9743-8053-1E847F101933}">
      <dgm:prSet phldrT="[Text]"/>
      <dgm:spPr/>
      <dgm:t>
        <a:bodyPr/>
        <a:lstStyle/>
        <a:p>
          <a:r>
            <a:rPr lang="en-US" dirty="0"/>
            <a:t>IESG</a:t>
          </a:r>
        </a:p>
      </dgm:t>
    </dgm:pt>
    <dgm:pt modelId="{8F7454E7-19B7-7042-B7ED-258677A27D8A}" type="parTrans" cxnId="{C873275F-0E19-0A47-AF0A-6330D4DEFBC8}">
      <dgm:prSet/>
      <dgm:spPr/>
      <dgm:t>
        <a:bodyPr/>
        <a:lstStyle/>
        <a:p>
          <a:endParaRPr lang="en-US"/>
        </a:p>
      </dgm:t>
    </dgm:pt>
    <dgm:pt modelId="{1D929199-7BC7-8042-9764-3FB2615E3B56}" type="sibTrans" cxnId="{C873275F-0E19-0A47-AF0A-6330D4DEFBC8}">
      <dgm:prSet/>
      <dgm:spPr/>
      <dgm:t>
        <a:bodyPr/>
        <a:lstStyle/>
        <a:p>
          <a:endParaRPr lang="en-US"/>
        </a:p>
      </dgm:t>
    </dgm:pt>
    <dgm:pt modelId="{C971DF05-46EC-8F46-90B3-5634CB737D82}" type="pres">
      <dgm:prSet presAssocID="{03B47FE9-8A31-0E4D-99CB-DE41F0D757B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1FC59FF-29EF-C044-A2AB-A7F96A80176E}" type="pres">
      <dgm:prSet presAssocID="{19E59D99-C127-0D47-B6E2-E0D57BFEF253}" presName="hierRoot1" presStyleCnt="0"/>
      <dgm:spPr/>
    </dgm:pt>
    <dgm:pt modelId="{D5EA7559-1E2F-924B-B7B6-87F6BFD193A9}" type="pres">
      <dgm:prSet presAssocID="{19E59D99-C127-0D47-B6E2-E0D57BFEF253}" presName="composite" presStyleCnt="0"/>
      <dgm:spPr/>
    </dgm:pt>
    <dgm:pt modelId="{0BA0C1C2-9D1B-CD4C-9772-B85DCF3FA7F4}" type="pres">
      <dgm:prSet presAssocID="{19E59D99-C127-0D47-B6E2-E0D57BFEF253}" presName="background" presStyleLbl="node0" presStyleIdx="0" presStyleCnt="1"/>
      <dgm:spPr/>
    </dgm:pt>
    <dgm:pt modelId="{67B34FF5-6EA0-6F47-ACA5-DABC161C72C5}" type="pres">
      <dgm:prSet presAssocID="{19E59D99-C127-0D47-B6E2-E0D57BFEF253}" presName="text" presStyleLbl="fgAcc0" presStyleIdx="0" presStyleCnt="1" custLinFactY="-39969" custLinFactNeighborX="-3086" custLinFactNeighborY="-100000">
        <dgm:presLayoutVars>
          <dgm:chPref val="3"/>
        </dgm:presLayoutVars>
      </dgm:prSet>
      <dgm:spPr/>
    </dgm:pt>
    <dgm:pt modelId="{EEB7AA6A-0885-9041-BE95-8A606BA29194}" type="pres">
      <dgm:prSet presAssocID="{19E59D99-C127-0D47-B6E2-E0D57BFEF253}" presName="hierChild2" presStyleCnt="0"/>
      <dgm:spPr/>
    </dgm:pt>
    <dgm:pt modelId="{FED4CFCF-3340-1B46-89CE-F9F4B96CD47C}" type="pres">
      <dgm:prSet presAssocID="{0A17C8DF-AE97-934C-B4A9-4BA5D309A9FB}" presName="Name10" presStyleLbl="parChTrans1D2" presStyleIdx="0" presStyleCnt="4"/>
      <dgm:spPr/>
    </dgm:pt>
    <dgm:pt modelId="{8B326C50-59EF-6049-95CB-3996062431BE}" type="pres">
      <dgm:prSet presAssocID="{8F6A3061-4C8B-D146-A545-935291A524CE}" presName="hierRoot2" presStyleCnt="0"/>
      <dgm:spPr/>
    </dgm:pt>
    <dgm:pt modelId="{25A7BE1C-F8CB-9E4E-A8E4-89D9DA3BCEF9}" type="pres">
      <dgm:prSet presAssocID="{8F6A3061-4C8B-D146-A545-935291A524CE}" presName="composite2" presStyleCnt="0"/>
      <dgm:spPr/>
    </dgm:pt>
    <dgm:pt modelId="{39DA4F84-8E59-4242-864B-7C734B95AC18}" type="pres">
      <dgm:prSet presAssocID="{8F6A3061-4C8B-D146-A545-935291A524CE}" presName="background2" presStyleLbl="node2" presStyleIdx="0" presStyleCnt="4"/>
      <dgm:spPr/>
    </dgm:pt>
    <dgm:pt modelId="{5CCBC2BF-2234-5645-87CE-D76120611DBE}" type="pres">
      <dgm:prSet presAssocID="{8F6A3061-4C8B-D146-A545-935291A524CE}" presName="text2" presStyleLbl="fgAcc2" presStyleIdx="0" presStyleCnt="4" custLinFactNeighborX="-7969" custLinFactNeighborY="-6598">
        <dgm:presLayoutVars>
          <dgm:chPref val="3"/>
        </dgm:presLayoutVars>
      </dgm:prSet>
      <dgm:spPr/>
    </dgm:pt>
    <dgm:pt modelId="{442F2551-EDA1-3449-854C-95CCE148B4E3}" type="pres">
      <dgm:prSet presAssocID="{8F6A3061-4C8B-D146-A545-935291A524CE}" presName="hierChild3" presStyleCnt="0"/>
      <dgm:spPr/>
    </dgm:pt>
    <dgm:pt modelId="{E38048E3-7C0B-0F41-BFDF-E7C63191BA70}" type="pres">
      <dgm:prSet presAssocID="{E2A49530-B345-3C4A-B8CB-05D03724A0F7}" presName="Name10" presStyleLbl="parChTrans1D2" presStyleIdx="1" presStyleCnt="4"/>
      <dgm:spPr/>
    </dgm:pt>
    <dgm:pt modelId="{F3B63873-F0B7-7742-9058-F08F9EDA3FD3}" type="pres">
      <dgm:prSet presAssocID="{23D09F5F-8B6B-F145-B20E-404085660990}" presName="hierRoot2" presStyleCnt="0"/>
      <dgm:spPr/>
    </dgm:pt>
    <dgm:pt modelId="{403230CC-2204-9A4E-A947-B4F51D1DD98D}" type="pres">
      <dgm:prSet presAssocID="{23D09F5F-8B6B-F145-B20E-404085660990}" presName="composite2" presStyleCnt="0"/>
      <dgm:spPr/>
    </dgm:pt>
    <dgm:pt modelId="{82B923B5-E274-6E49-A7FE-EE076B9B35B9}" type="pres">
      <dgm:prSet presAssocID="{23D09F5F-8B6B-F145-B20E-404085660990}" presName="background2" presStyleLbl="node2" presStyleIdx="1" presStyleCnt="4"/>
      <dgm:spPr/>
    </dgm:pt>
    <dgm:pt modelId="{FF9E3DEC-3D4B-CB4E-A3D1-8A4AE3AF27E1}" type="pres">
      <dgm:prSet presAssocID="{23D09F5F-8B6B-F145-B20E-404085660990}" presName="text2" presStyleLbl="fgAcc2" presStyleIdx="1" presStyleCnt="4" custLinFactNeighborX="2305" custLinFactNeighborY="10025">
        <dgm:presLayoutVars>
          <dgm:chPref val="3"/>
        </dgm:presLayoutVars>
      </dgm:prSet>
      <dgm:spPr/>
    </dgm:pt>
    <dgm:pt modelId="{26AB9DEF-0DAC-074A-AE4C-4D4FF32D6919}" type="pres">
      <dgm:prSet presAssocID="{23D09F5F-8B6B-F145-B20E-404085660990}" presName="hierChild3" presStyleCnt="0"/>
      <dgm:spPr/>
    </dgm:pt>
    <dgm:pt modelId="{169528F6-24FC-E94C-8B26-8673275BB8E6}" type="pres">
      <dgm:prSet presAssocID="{B5E14A6E-6B82-1143-9862-31F67DA7C2CE}" presName="Name10" presStyleLbl="parChTrans1D2" presStyleIdx="2" presStyleCnt="4"/>
      <dgm:spPr/>
    </dgm:pt>
    <dgm:pt modelId="{DBEE235E-F76F-A24B-AC2F-A1A68274E5AE}" type="pres">
      <dgm:prSet presAssocID="{7658720B-0633-6445-B86A-7FAA97DE029D}" presName="hierRoot2" presStyleCnt="0"/>
      <dgm:spPr/>
    </dgm:pt>
    <dgm:pt modelId="{911A4215-CA76-1A44-AB24-59FF5931E3EF}" type="pres">
      <dgm:prSet presAssocID="{7658720B-0633-6445-B86A-7FAA97DE029D}" presName="composite2" presStyleCnt="0"/>
      <dgm:spPr/>
    </dgm:pt>
    <dgm:pt modelId="{2E39108D-18F3-4944-A24C-28AE4299E4F7}" type="pres">
      <dgm:prSet presAssocID="{7658720B-0633-6445-B86A-7FAA97DE029D}" presName="background2" presStyleLbl="node2" presStyleIdx="2" presStyleCnt="4"/>
      <dgm:spPr/>
    </dgm:pt>
    <dgm:pt modelId="{968F0462-7B49-EC40-837A-3FF93CC6DC25}" type="pres">
      <dgm:prSet presAssocID="{7658720B-0633-6445-B86A-7FAA97DE029D}" presName="text2" presStyleLbl="fgAcc2" presStyleIdx="2" presStyleCnt="4" custLinFactNeighborX="1537" custLinFactNeighborY="-6598">
        <dgm:presLayoutVars>
          <dgm:chPref val="3"/>
        </dgm:presLayoutVars>
      </dgm:prSet>
      <dgm:spPr/>
    </dgm:pt>
    <dgm:pt modelId="{533CE1EC-3E20-7B41-A7E5-711828324F83}" type="pres">
      <dgm:prSet presAssocID="{7658720B-0633-6445-B86A-7FAA97DE029D}" presName="hierChild3" presStyleCnt="0"/>
      <dgm:spPr/>
    </dgm:pt>
    <dgm:pt modelId="{AEC9CB70-717C-A546-9B8A-EDF1786F8DBA}" type="pres">
      <dgm:prSet presAssocID="{8F7454E7-19B7-7042-B7ED-258677A27D8A}" presName="Name10" presStyleLbl="parChTrans1D2" presStyleIdx="3" presStyleCnt="4"/>
      <dgm:spPr/>
    </dgm:pt>
    <dgm:pt modelId="{99960B9B-7BEA-D841-A686-44D92EA2ABB1}" type="pres">
      <dgm:prSet presAssocID="{CE63E957-4905-9743-8053-1E847F101933}" presName="hierRoot2" presStyleCnt="0"/>
      <dgm:spPr/>
    </dgm:pt>
    <dgm:pt modelId="{1151BAB9-ADFE-7B49-AE32-7211E60D4BA0}" type="pres">
      <dgm:prSet presAssocID="{CE63E957-4905-9743-8053-1E847F101933}" presName="composite2" presStyleCnt="0"/>
      <dgm:spPr/>
    </dgm:pt>
    <dgm:pt modelId="{80BA9B0C-75F3-0641-BC08-FE02C99A215B}" type="pres">
      <dgm:prSet presAssocID="{CE63E957-4905-9743-8053-1E847F101933}" presName="background2" presStyleLbl="node2" presStyleIdx="3" presStyleCnt="4"/>
      <dgm:spPr/>
    </dgm:pt>
    <dgm:pt modelId="{5DB3489E-F618-054C-A968-FD49F2936790}" type="pres">
      <dgm:prSet presAssocID="{CE63E957-4905-9743-8053-1E847F101933}" presName="text2" presStyleLbl="fgAcc2" presStyleIdx="3" presStyleCnt="4" custLinFactNeighborY="-6598">
        <dgm:presLayoutVars>
          <dgm:chPref val="3"/>
        </dgm:presLayoutVars>
      </dgm:prSet>
      <dgm:spPr/>
    </dgm:pt>
    <dgm:pt modelId="{A60822CB-12B9-AF41-8470-0A6BEC0C19B5}" type="pres">
      <dgm:prSet presAssocID="{CE63E957-4905-9743-8053-1E847F101933}" presName="hierChild3" presStyleCnt="0"/>
      <dgm:spPr/>
    </dgm:pt>
  </dgm:ptLst>
  <dgm:cxnLst>
    <dgm:cxn modelId="{29EBBE0F-A566-0746-B535-56F2170DAD18}" type="presOf" srcId="{23D09F5F-8B6B-F145-B20E-404085660990}" destId="{FF9E3DEC-3D4B-CB4E-A3D1-8A4AE3AF27E1}" srcOrd="0" destOrd="0" presId="urn:microsoft.com/office/officeart/2005/8/layout/hierarchy1"/>
    <dgm:cxn modelId="{C990342A-FFDF-7741-A00A-8C891C86ED43}" type="presOf" srcId="{E2A49530-B345-3C4A-B8CB-05D03724A0F7}" destId="{E38048E3-7C0B-0F41-BFDF-E7C63191BA70}" srcOrd="0" destOrd="0" presId="urn:microsoft.com/office/officeart/2005/8/layout/hierarchy1"/>
    <dgm:cxn modelId="{6B5EE84C-9E80-A44A-8792-C66D605C90AE}" srcId="{19E59D99-C127-0D47-B6E2-E0D57BFEF253}" destId="{7658720B-0633-6445-B86A-7FAA97DE029D}" srcOrd="2" destOrd="0" parTransId="{B5E14A6E-6B82-1143-9862-31F67DA7C2CE}" sibTransId="{5CB5589B-8351-FD4E-8546-7EFB719A9619}"/>
    <dgm:cxn modelId="{928F804E-C732-3C4E-BDA7-F5694B4FC3AF}" type="presOf" srcId="{0A17C8DF-AE97-934C-B4A9-4BA5D309A9FB}" destId="{FED4CFCF-3340-1B46-89CE-F9F4B96CD47C}" srcOrd="0" destOrd="0" presId="urn:microsoft.com/office/officeart/2005/8/layout/hierarchy1"/>
    <dgm:cxn modelId="{C873275F-0E19-0A47-AF0A-6330D4DEFBC8}" srcId="{19E59D99-C127-0D47-B6E2-E0D57BFEF253}" destId="{CE63E957-4905-9743-8053-1E847F101933}" srcOrd="3" destOrd="0" parTransId="{8F7454E7-19B7-7042-B7ED-258677A27D8A}" sibTransId="{1D929199-7BC7-8042-9764-3FB2615E3B56}"/>
    <dgm:cxn modelId="{CF43516C-A374-EA44-9108-24279A247104}" type="presOf" srcId="{19E59D99-C127-0D47-B6E2-E0D57BFEF253}" destId="{67B34FF5-6EA0-6F47-ACA5-DABC161C72C5}" srcOrd="0" destOrd="0" presId="urn:microsoft.com/office/officeart/2005/8/layout/hierarchy1"/>
    <dgm:cxn modelId="{DA23856C-32BB-A041-9F2D-21F48040E18F}" type="presOf" srcId="{8F6A3061-4C8B-D146-A545-935291A524CE}" destId="{5CCBC2BF-2234-5645-87CE-D76120611DBE}" srcOrd="0" destOrd="0" presId="urn:microsoft.com/office/officeart/2005/8/layout/hierarchy1"/>
    <dgm:cxn modelId="{6B2F7A73-06DE-0049-857D-DB78E0A5D8CF}" srcId="{19E59D99-C127-0D47-B6E2-E0D57BFEF253}" destId="{8F6A3061-4C8B-D146-A545-935291A524CE}" srcOrd="0" destOrd="0" parTransId="{0A17C8DF-AE97-934C-B4A9-4BA5D309A9FB}" sibTransId="{D7DA8D19-5DDF-6547-B01B-578E59285A5D}"/>
    <dgm:cxn modelId="{2F7BD87E-ED85-F04A-8BF5-1C3DA9BE1936}" type="presOf" srcId="{CE63E957-4905-9743-8053-1E847F101933}" destId="{5DB3489E-F618-054C-A968-FD49F2936790}" srcOrd="0" destOrd="0" presId="urn:microsoft.com/office/officeart/2005/8/layout/hierarchy1"/>
    <dgm:cxn modelId="{86EC45B4-FA6C-964E-85D2-06EFEA2C0E30}" type="presOf" srcId="{8F7454E7-19B7-7042-B7ED-258677A27D8A}" destId="{AEC9CB70-717C-A546-9B8A-EDF1786F8DBA}" srcOrd="0" destOrd="0" presId="urn:microsoft.com/office/officeart/2005/8/layout/hierarchy1"/>
    <dgm:cxn modelId="{9F968EB7-8A1B-464E-AE0F-DFBDCA83BD7F}" srcId="{03B47FE9-8A31-0E4D-99CB-DE41F0D757B0}" destId="{19E59D99-C127-0D47-B6E2-E0D57BFEF253}" srcOrd="0" destOrd="0" parTransId="{883821A9-D51D-F849-8B1C-2D314080EBA6}" sibTransId="{D34F60B1-6FB3-F744-81FF-8C1209E5AF48}"/>
    <dgm:cxn modelId="{D1E8EBB9-E5CD-4E42-BBD1-67A99D5F5C85}" type="presOf" srcId="{7658720B-0633-6445-B86A-7FAA97DE029D}" destId="{968F0462-7B49-EC40-837A-3FF93CC6DC25}" srcOrd="0" destOrd="0" presId="urn:microsoft.com/office/officeart/2005/8/layout/hierarchy1"/>
    <dgm:cxn modelId="{F62DDBC3-E2F2-4643-AA02-EFA95DDEE20D}" type="presOf" srcId="{03B47FE9-8A31-0E4D-99CB-DE41F0D757B0}" destId="{C971DF05-46EC-8F46-90B3-5634CB737D82}" srcOrd="0" destOrd="0" presId="urn:microsoft.com/office/officeart/2005/8/layout/hierarchy1"/>
    <dgm:cxn modelId="{85BC6BEF-BBB1-D043-965E-F34E78AA8D8D}" type="presOf" srcId="{B5E14A6E-6B82-1143-9862-31F67DA7C2CE}" destId="{169528F6-24FC-E94C-8B26-8673275BB8E6}" srcOrd="0" destOrd="0" presId="urn:microsoft.com/office/officeart/2005/8/layout/hierarchy1"/>
    <dgm:cxn modelId="{A52276FC-836A-7449-80FA-86D1A26E760B}" srcId="{19E59D99-C127-0D47-B6E2-E0D57BFEF253}" destId="{23D09F5F-8B6B-F145-B20E-404085660990}" srcOrd="1" destOrd="0" parTransId="{E2A49530-B345-3C4A-B8CB-05D03724A0F7}" sibTransId="{72AA122A-F4B7-4940-B1B8-043733B15F51}"/>
    <dgm:cxn modelId="{8B33CD82-A3E5-9C43-9BE8-AB0FE1D78FFD}" type="presParOf" srcId="{C971DF05-46EC-8F46-90B3-5634CB737D82}" destId="{51FC59FF-29EF-C044-A2AB-A7F96A80176E}" srcOrd="0" destOrd="0" presId="urn:microsoft.com/office/officeart/2005/8/layout/hierarchy1"/>
    <dgm:cxn modelId="{C06F2BCC-B03C-1B49-A434-D27CBCCD70B4}" type="presParOf" srcId="{51FC59FF-29EF-C044-A2AB-A7F96A80176E}" destId="{D5EA7559-1E2F-924B-B7B6-87F6BFD193A9}" srcOrd="0" destOrd="0" presId="urn:microsoft.com/office/officeart/2005/8/layout/hierarchy1"/>
    <dgm:cxn modelId="{941D060A-BA72-4145-99AA-15992EE0E271}" type="presParOf" srcId="{D5EA7559-1E2F-924B-B7B6-87F6BFD193A9}" destId="{0BA0C1C2-9D1B-CD4C-9772-B85DCF3FA7F4}" srcOrd="0" destOrd="0" presId="urn:microsoft.com/office/officeart/2005/8/layout/hierarchy1"/>
    <dgm:cxn modelId="{633F4F51-20A1-D34A-8682-82ACC7D1E1CE}" type="presParOf" srcId="{D5EA7559-1E2F-924B-B7B6-87F6BFD193A9}" destId="{67B34FF5-6EA0-6F47-ACA5-DABC161C72C5}" srcOrd="1" destOrd="0" presId="urn:microsoft.com/office/officeart/2005/8/layout/hierarchy1"/>
    <dgm:cxn modelId="{82F97C3A-7B19-F44C-BF0E-43C48088FB80}" type="presParOf" srcId="{51FC59FF-29EF-C044-A2AB-A7F96A80176E}" destId="{EEB7AA6A-0885-9041-BE95-8A606BA29194}" srcOrd="1" destOrd="0" presId="urn:microsoft.com/office/officeart/2005/8/layout/hierarchy1"/>
    <dgm:cxn modelId="{ECB178FB-A9A9-4F40-8D53-D9F250AD4AB4}" type="presParOf" srcId="{EEB7AA6A-0885-9041-BE95-8A606BA29194}" destId="{FED4CFCF-3340-1B46-89CE-F9F4B96CD47C}" srcOrd="0" destOrd="0" presId="urn:microsoft.com/office/officeart/2005/8/layout/hierarchy1"/>
    <dgm:cxn modelId="{FF547B4B-BD93-0141-8CFC-354565C75466}" type="presParOf" srcId="{EEB7AA6A-0885-9041-BE95-8A606BA29194}" destId="{8B326C50-59EF-6049-95CB-3996062431BE}" srcOrd="1" destOrd="0" presId="urn:microsoft.com/office/officeart/2005/8/layout/hierarchy1"/>
    <dgm:cxn modelId="{E6444D73-AD2F-014A-A08C-37DEF1873270}" type="presParOf" srcId="{8B326C50-59EF-6049-95CB-3996062431BE}" destId="{25A7BE1C-F8CB-9E4E-A8E4-89D9DA3BCEF9}" srcOrd="0" destOrd="0" presId="urn:microsoft.com/office/officeart/2005/8/layout/hierarchy1"/>
    <dgm:cxn modelId="{33398AFE-AFB7-EF43-BB11-0DBFEE256695}" type="presParOf" srcId="{25A7BE1C-F8CB-9E4E-A8E4-89D9DA3BCEF9}" destId="{39DA4F84-8E59-4242-864B-7C734B95AC18}" srcOrd="0" destOrd="0" presId="urn:microsoft.com/office/officeart/2005/8/layout/hierarchy1"/>
    <dgm:cxn modelId="{76BC3F51-BACC-4849-8DA7-43F6D1C59803}" type="presParOf" srcId="{25A7BE1C-F8CB-9E4E-A8E4-89D9DA3BCEF9}" destId="{5CCBC2BF-2234-5645-87CE-D76120611DBE}" srcOrd="1" destOrd="0" presId="urn:microsoft.com/office/officeart/2005/8/layout/hierarchy1"/>
    <dgm:cxn modelId="{960CE329-9C70-C040-8EA5-35D9D96F4347}" type="presParOf" srcId="{8B326C50-59EF-6049-95CB-3996062431BE}" destId="{442F2551-EDA1-3449-854C-95CCE148B4E3}" srcOrd="1" destOrd="0" presId="urn:microsoft.com/office/officeart/2005/8/layout/hierarchy1"/>
    <dgm:cxn modelId="{0ACFD9E1-57B5-8344-BEBA-EF9B7D9C1FAB}" type="presParOf" srcId="{EEB7AA6A-0885-9041-BE95-8A606BA29194}" destId="{E38048E3-7C0B-0F41-BFDF-E7C63191BA70}" srcOrd="2" destOrd="0" presId="urn:microsoft.com/office/officeart/2005/8/layout/hierarchy1"/>
    <dgm:cxn modelId="{39BCE59C-5A9C-0346-9EC8-E63F45D978BC}" type="presParOf" srcId="{EEB7AA6A-0885-9041-BE95-8A606BA29194}" destId="{F3B63873-F0B7-7742-9058-F08F9EDA3FD3}" srcOrd="3" destOrd="0" presId="urn:microsoft.com/office/officeart/2005/8/layout/hierarchy1"/>
    <dgm:cxn modelId="{66C2BDB8-01AF-3040-BE7D-46BA57633EBA}" type="presParOf" srcId="{F3B63873-F0B7-7742-9058-F08F9EDA3FD3}" destId="{403230CC-2204-9A4E-A947-B4F51D1DD98D}" srcOrd="0" destOrd="0" presId="urn:microsoft.com/office/officeart/2005/8/layout/hierarchy1"/>
    <dgm:cxn modelId="{1287D7DC-0703-4D44-8BC5-EEC947F1DFDE}" type="presParOf" srcId="{403230CC-2204-9A4E-A947-B4F51D1DD98D}" destId="{82B923B5-E274-6E49-A7FE-EE076B9B35B9}" srcOrd="0" destOrd="0" presId="urn:microsoft.com/office/officeart/2005/8/layout/hierarchy1"/>
    <dgm:cxn modelId="{D4555506-092C-914B-85F2-A93078EB3D14}" type="presParOf" srcId="{403230CC-2204-9A4E-A947-B4F51D1DD98D}" destId="{FF9E3DEC-3D4B-CB4E-A3D1-8A4AE3AF27E1}" srcOrd="1" destOrd="0" presId="urn:microsoft.com/office/officeart/2005/8/layout/hierarchy1"/>
    <dgm:cxn modelId="{A06E9958-F81E-2C40-9F96-AC6399BA5A8B}" type="presParOf" srcId="{F3B63873-F0B7-7742-9058-F08F9EDA3FD3}" destId="{26AB9DEF-0DAC-074A-AE4C-4D4FF32D6919}" srcOrd="1" destOrd="0" presId="urn:microsoft.com/office/officeart/2005/8/layout/hierarchy1"/>
    <dgm:cxn modelId="{BBEB51BE-4395-7441-A15B-6CCA773A6EFB}" type="presParOf" srcId="{EEB7AA6A-0885-9041-BE95-8A606BA29194}" destId="{169528F6-24FC-E94C-8B26-8673275BB8E6}" srcOrd="4" destOrd="0" presId="urn:microsoft.com/office/officeart/2005/8/layout/hierarchy1"/>
    <dgm:cxn modelId="{4DF822B2-F18C-6244-AFA2-AEC05599816D}" type="presParOf" srcId="{EEB7AA6A-0885-9041-BE95-8A606BA29194}" destId="{DBEE235E-F76F-A24B-AC2F-A1A68274E5AE}" srcOrd="5" destOrd="0" presId="urn:microsoft.com/office/officeart/2005/8/layout/hierarchy1"/>
    <dgm:cxn modelId="{A96C1157-4D1A-444C-8794-14D1FB635D7A}" type="presParOf" srcId="{DBEE235E-F76F-A24B-AC2F-A1A68274E5AE}" destId="{911A4215-CA76-1A44-AB24-59FF5931E3EF}" srcOrd="0" destOrd="0" presId="urn:microsoft.com/office/officeart/2005/8/layout/hierarchy1"/>
    <dgm:cxn modelId="{0E5B2E35-9FE0-DC46-B713-480674DC993C}" type="presParOf" srcId="{911A4215-CA76-1A44-AB24-59FF5931E3EF}" destId="{2E39108D-18F3-4944-A24C-28AE4299E4F7}" srcOrd="0" destOrd="0" presId="urn:microsoft.com/office/officeart/2005/8/layout/hierarchy1"/>
    <dgm:cxn modelId="{30590494-A110-5344-8AD2-4FEBEF5CB076}" type="presParOf" srcId="{911A4215-CA76-1A44-AB24-59FF5931E3EF}" destId="{968F0462-7B49-EC40-837A-3FF93CC6DC25}" srcOrd="1" destOrd="0" presId="urn:microsoft.com/office/officeart/2005/8/layout/hierarchy1"/>
    <dgm:cxn modelId="{639E8E6F-5778-1140-A6AD-0D6FA130C172}" type="presParOf" srcId="{DBEE235E-F76F-A24B-AC2F-A1A68274E5AE}" destId="{533CE1EC-3E20-7B41-A7E5-711828324F83}" srcOrd="1" destOrd="0" presId="urn:microsoft.com/office/officeart/2005/8/layout/hierarchy1"/>
    <dgm:cxn modelId="{6F2AD387-9B1E-7D48-B5DA-681BD9BC765F}" type="presParOf" srcId="{EEB7AA6A-0885-9041-BE95-8A606BA29194}" destId="{AEC9CB70-717C-A546-9B8A-EDF1786F8DBA}" srcOrd="6" destOrd="0" presId="urn:microsoft.com/office/officeart/2005/8/layout/hierarchy1"/>
    <dgm:cxn modelId="{175983E0-A60B-484F-854C-1F8D14731782}" type="presParOf" srcId="{EEB7AA6A-0885-9041-BE95-8A606BA29194}" destId="{99960B9B-7BEA-D841-A686-44D92EA2ABB1}" srcOrd="7" destOrd="0" presId="urn:microsoft.com/office/officeart/2005/8/layout/hierarchy1"/>
    <dgm:cxn modelId="{E61A8A08-5921-C640-80A9-84BDDB08424D}" type="presParOf" srcId="{99960B9B-7BEA-D841-A686-44D92EA2ABB1}" destId="{1151BAB9-ADFE-7B49-AE32-7211E60D4BA0}" srcOrd="0" destOrd="0" presId="urn:microsoft.com/office/officeart/2005/8/layout/hierarchy1"/>
    <dgm:cxn modelId="{8E6ECD06-4A82-AC41-883A-8F7E28D768E5}" type="presParOf" srcId="{1151BAB9-ADFE-7B49-AE32-7211E60D4BA0}" destId="{80BA9B0C-75F3-0641-BC08-FE02C99A215B}" srcOrd="0" destOrd="0" presId="urn:microsoft.com/office/officeart/2005/8/layout/hierarchy1"/>
    <dgm:cxn modelId="{BA415BDB-B8E8-5244-B121-336490F4664C}" type="presParOf" srcId="{1151BAB9-ADFE-7B49-AE32-7211E60D4BA0}" destId="{5DB3489E-F618-054C-A968-FD49F2936790}" srcOrd="1" destOrd="0" presId="urn:microsoft.com/office/officeart/2005/8/layout/hierarchy1"/>
    <dgm:cxn modelId="{E5355DB1-F514-354C-B1CE-BC83E9B39D14}" type="presParOf" srcId="{99960B9B-7BEA-D841-A686-44D92EA2ABB1}" destId="{A60822CB-12B9-AF41-8470-0A6BEC0C19B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9CB70-717C-A546-9B8A-EDF1786F8DBA}">
      <dsp:nvSpPr>
        <dsp:cNvPr id="0" name=""/>
        <dsp:cNvSpPr/>
      </dsp:nvSpPr>
      <dsp:spPr>
        <a:xfrm>
          <a:off x="1589988" y="761122"/>
          <a:ext cx="1286548" cy="785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262"/>
              </a:lnTo>
              <a:lnTo>
                <a:pt x="1286548" y="721262"/>
              </a:lnTo>
              <a:lnTo>
                <a:pt x="1286548" y="7851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28F6-24FC-E94C-8B26-8673275BB8E6}">
      <dsp:nvSpPr>
        <dsp:cNvPr id="0" name=""/>
        <dsp:cNvSpPr/>
      </dsp:nvSpPr>
      <dsp:spPr>
        <a:xfrm>
          <a:off x="1589988" y="761122"/>
          <a:ext cx="453655" cy="7851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262"/>
              </a:lnTo>
              <a:lnTo>
                <a:pt x="453655" y="721262"/>
              </a:lnTo>
              <a:lnTo>
                <a:pt x="453655" y="7851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048E3-7C0B-0F41-BFDF-E7C63191BA70}">
      <dsp:nvSpPr>
        <dsp:cNvPr id="0" name=""/>
        <dsp:cNvSpPr/>
      </dsp:nvSpPr>
      <dsp:spPr>
        <a:xfrm>
          <a:off x="1205443" y="761122"/>
          <a:ext cx="384545" cy="858043"/>
        </a:xfrm>
        <a:custGeom>
          <a:avLst/>
          <a:gdLst/>
          <a:ahLst/>
          <a:cxnLst/>
          <a:rect l="0" t="0" r="0" b="0"/>
          <a:pathLst>
            <a:path>
              <a:moveTo>
                <a:pt x="384545" y="0"/>
              </a:moveTo>
              <a:lnTo>
                <a:pt x="384545" y="794110"/>
              </a:lnTo>
              <a:lnTo>
                <a:pt x="0" y="794110"/>
              </a:lnTo>
              <a:lnTo>
                <a:pt x="0" y="8580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4CFCF-3340-1B46-89CE-F9F4B96CD47C}">
      <dsp:nvSpPr>
        <dsp:cNvPr id="0" name=""/>
        <dsp:cNvSpPr/>
      </dsp:nvSpPr>
      <dsp:spPr>
        <a:xfrm>
          <a:off x="291038" y="761122"/>
          <a:ext cx="1298950" cy="785195"/>
        </a:xfrm>
        <a:custGeom>
          <a:avLst/>
          <a:gdLst/>
          <a:ahLst/>
          <a:cxnLst/>
          <a:rect l="0" t="0" r="0" b="0"/>
          <a:pathLst>
            <a:path>
              <a:moveTo>
                <a:pt x="1298950" y="0"/>
              </a:moveTo>
              <a:lnTo>
                <a:pt x="1298950" y="721262"/>
              </a:lnTo>
              <a:lnTo>
                <a:pt x="0" y="721262"/>
              </a:lnTo>
              <a:lnTo>
                <a:pt x="0" y="7851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A0C1C2-9D1B-CD4C-9772-B85DCF3FA7F4}">
      <dsp:nvSpPr>
        <dsp:cNvPr id="0" name=""/>
        <dsp:cNvSpPr/>
      </dsp:nvSpPr>
      <dsp:spPr>
        <a:xfrm>
          <a:off x="1244919" y="322885"/>
          <a:ext cx="690136" cy="438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34FF5-6EA0-6F47-ACA5-DABC161C72C5}">
      <dsp:nvSpPr>
        <dsp:cNvPr id="0" name=""/>
        <dsp:cNvSpPr/>
      </dsp:nvSpPr>
      <dsp:spPr>
        <a:xfrm>
          <a:off x="1321601" y="395733"/>
          <a:ext cx="690136" cy="43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ISOC</a:t>
          </a:r>
        </a:p>
      </dsp:txBody>
      <dsp:txXfrm>
        <a:off x="1334436" y="408568"/>
        <a:ext cx="664466" cy="412566"/>
      </dsp:txXfrm>
    </dsp:sp>
    <dsp:sp modelId="{39DA4F84-8E59-4242-864B-7C734B95AC18}">
      <dsp:nvSpPr>
        <dsp:cNvPr id="0" name=""/>
        <dsp:cNvSpPr/>
      </dsp:nvSpPr>
      <dsp:spPr>
        <a:xfrm>
          <a:off x="-54030" y="1546318"/>
          <a:ext cx="690136" cy="438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BC2BF-2234-5645-87CE-D76120611DBE}">
      <dsp:nvSpPr>
        <dsp:cNvPr id="0" name=""/>
        <dsp:cNvSpPr/>
      </dsp:nvSpPr>
      <dsp:spPr>
        <a:xfrm>
          <a:off x="22651" y="1619166"/>
          <a:ext cx="690136" cy="43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IETF</a:t>
          </a:r>
        </a:p>
      </dsp:txBody>
      <dsp:txXfrm>
        <a:off x="35486" y="1632001"/>
        <a:ext cx="664466" cy="412566"/>
      </dsp:txXfrm>
    </dsp:sp>
    <dsp:sp modelId="{82B923B5-E274-6E49-A7FE-EE076B9B35B9}">
      <dsp:nvSpPr>
        <dsp:cNvPr id="0" name=""/>
        <dsp:cNvSpPr/>
      </dsp:nvSpPr>
      <dsp:spPr>
        <a:xfrm>
          <a:off x="860374" y="1619166"/>
          <a:ext cx="690136" cy="438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9E3DEC-3D4B-CB4E-A3D1-8A4AE3AF27E1}">
      <dsp:nvSpPr>
        <dsp:cNvPr id="0" name=""/>
        <dsp:cNvSpPr/>
      </dsp:nvSpPr>
      <dsp:spPr>
        <a:xfrm>
          <a:off x="937056" y="1692014"/>
          <a:ext cx="690136" cy="43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IAB</a:t>
          </a:r>
        </a:p>
      </dsp:txBody>
      <dsp:txXfrm>
        <a:off x="949891" y="1704849"/>
        <a:ext cx="664466" cy="412566"/>
      </dsp:txXfrm>
    </dsp:sp>
    <dsp:sp modelId="{2E39108D-18F3-4944-A24C-28AE4299E4F7}">
      <dsp:nvSpPr>
        <dsp:cNvPr id="0" name=""/>
        <dsp:cNvSpPr/>
      </dsp:nvSpPr>
      <dsp:spPr>
        <a:xfrm>
          <a:off x="1698575" y="1546318"/>
          <a:ext cx="690136" cy="438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8F0462-7B49-EC40-837A-3FF93CC6DC25}">
      <dsp:nvSpPr>
        <dsp:cNvPr id="0" name=""/>
        <dsp:cNvSpPr/>
      </dsp:nvSpPr>
      <dsp:spPr>
        <a:xfrm>
          <a:off x="1775257" y="1619166"/>
          <a:ext cx="690136" cy="43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IRTF</a:t>
          </a:r>
        </a:p>
      </dsp:txBody>
      <dsp:txXfrm>
        <a:off x="1788092" y="1632001"/>
        <a:ext cx="664466" cy="412566"/>
      </dsp:txXfrm>
    </dsp:sp>
    <dsp:sp modelId="{80BA9B0C-75F3-0641-BC08-FE02C99A215B}">
      <dsp:nvSpPr>
        <dsp:cNvPr id="0" name=""/>
        <dsp:cNvSpPr/>
      </dsp:nvSpPr>
      <dsp:spPr>
        <a:xfrm>
          <a:off x="2531468" y="1546318"/>
          <a:ext cx="690136" cy="4382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3489E-F618-054C-A968-FD49F2936790}">
      <dsp:nvSpPr>
        <dsp:cNvPr id="0" name=""/>
        <dsp:cNvSpPr/>
      </dsp:nvSpPr>
      <dsp:spPr>
        <a:xfrm>
          <a:off x="2608150" y="1619166"/>
          <a:ext cx="690136" cy="4382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IESG</a:t>
          </a:r>
        </a:p>
      </dsp:txBody>
      <dsp:txXfrm>
        <a:off x="2620985" y="1632001"/>
        <a:ext cx="664466" cy="412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818B4AE-1348-3244-BBF2-BE19EB4D3E2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78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1" tIns="45316" rIns="90631" bIns="45316" numCol="1" anchor="t" anchorCtr="0" compatLnSpc="1">
            <a:prstTxWarp prst="textNoShape">
              <a:avLst/>
            </a:prstTxWarp>
          </a:bodyPr>
          <a:lstStyle>
            <a:lvl1pPr defTabSz="906463">
              <a:spcBef>
                <a:spcPct val="0"/>
              </a:spcBef>
              <a:spcAft>
                <a:spcPct val="0"/>
              </a:spcAft>
              <a:buFontTx/>
              <a:buNone/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E7AA9AB-0EF2-3C43-8E56-060379C4686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2713" y="0"/>
            <a:ext cx="2941637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1" tIns="45316" rIns="90631" bIns="45316" numCol="1" anchor="t" anchorCtr="0" compatLnSpc="1">
            <a:prstTxWarp prst="textNoShape">
              <a:avLst/>
            </a:prstTxWarp>
          </a:bodyPr>
          <a:lstStyle>
            <a:lvl1pPr algn="r" defTabSz="906463">
              <a:spcBef>
                <a:spcPct val="0"/>
              </a:spcBef>
              <a:spcAft>
                <a:spcPct val="0"/>
              </a:spcAft>
              <a:buFontTx/>
              <a:buNone/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88FEF917-9390-DD43-9303-331793E0CBB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97913"/>
            <a:ext cx="301783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1" tIns="45316" rIns="90631" bIns="45316" numCol="1" anchor="b" anchorCtr="0" compatLnSpc="1">
            <a:prstTxWarp prst="textNoShape">
              <a:avLst/>
            </a:prstTxWarp>
          </a:bodyPr>
          <a:lstStyle>
            <a:lvl1pPr defTabSz="906463">
              <a:spcBef>
                <a:spcPct val="0"/>
              </a:spcBef>
              <a:spcAft>
                <a:spcPct val="0"/>
              </a:spcAft>
              <a:buFontTx/>
              <a:buNone/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67CD121F-5D41-9543-B106-BA815221A2E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2713" y="8697913"/>
            <a:ext cx="2941637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1" tIns="45316" rIns="90631" bIns="45316" numCol="1" anchor="b" anchorCtr="0" compatLnSpc="1">
            <a:prstTxWarp prst="textNoShape">
              <a:avLst/>
            </a:prstTxWarp>
          </a:bodyPr>
          <a:lstStyle>
            <a:lvl1pPr algn="r" defTabSz="906463">
              <a:spcBef>
                <a:spcPct val="0"/>
              </a:spcBef>
              <a:spcAft>
                <a:spcPct val="0"/>
              </a:spcAft>
              <a:buFontTx/>
              <a:buNone/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8265997D-2BE2-244F-BFF1-2EB5E00C584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1D54B44-A633-D34F-95CE-E3B38DBBA4B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78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1" tIns="45316" rIns="90631" bIns="45316" numCol="1" anchor="t" anchorCtr="0" compatLnSpc="1">
            <a:prstTxWarp prst="textNoShape">
              <a:avLst/>
            </a:prstTxWarp>
          </a:bodyPr>
          <a:lstStyle>
            <a:lvl1pPr defTabSz="906463">
              <a:spcBef>
                <a:spcPct val="0"/>
              </a:spcBef>
              <a:spcAft>
                <a:spcPct val="0"/>
              </a:spcAft>
              <a:buFontTx/>
              <a:buNone/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B345D72-8483-8149-A9EB-AFAF6FFAD85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22713" y="0"/>
            <a:ext cx="2941637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1" tIns="45316" rIns="90631" bIns="45316" numCol="1" anchor="t" anchorCtr="0" compatLnSpc="1">
            <a:prstTxWarp prst="textNoShape">
              <a:avLst/>
            </a:prstTxWarp>
          </a:bodyPr>
          <a:lstStyle>
            <a:lvl1pPr algn="r" defTabSz="906463">
              <a:spcBef>
                <a:spcPct val="0"/>
              </a:spcBef>
              <a:spcAft>
                <a:spcPct val="0"/>
              </a:spcAft>
              <a:buFontTx/>
              <a:buNone/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32126874-8B76-1046-9B0B-5B746CD17E2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2838" y="681038"/>
            <a:ext cx="4640262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9B00D9C-245F-474E-989F-64E9E1549AB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386263"/>
            <a:ext cx="5051425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1" tIns="45316" rIns="90631" bIns="453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0"/>
            <a:r>
              <a:rPr lang="en-US" altLang="en-US"/>
              <a:t>Second level</a:t>
            </a:r>
          </a:p>
          <a:p>
            <a:pPr lvl="0"/>
            <a:r>
              <a:rPr lang="en-US" altLang="en-US"/>
              <a:t>Third level</a:t>
            </a:r>
          </a:p>
          <a:p>
            <a:pPr lvl="0"/>
            <a:r>
              <a:rPr lang="en-US" altLang="en-US"/>
              <a:t>Fourth level</a:t>
            </a:r>
          </a:p>
          <a:p>
            <a:pPr lvl="0"/>
            <a:r>
              <a:rPr lang="en-US" altLang="en-US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40E37090-B197-E04F-8EF0-527157E89E4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97913"/>
            <a:ext cx="301783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1" tIns="45316" rIns="90631" bIns="45316" numCol="1" anchor="b" anchorCtr="0" compatLnSpc="1">
            <a:prstTxWarp prst="textNoShape">
              <a:avLst/>
            </a:prstTxWarp>
          </a:bodyPr>
          <a:lstStyle>
            <a:lvl1pPr defTabSz="906463">
              <a:spcBef>
                <a:spcPct val="0"/>
              </a:spcBef>
              <a:spcAft>
                <a:spcPct val="0"/>
              </a:spcAft>
              <a:buFontTx/>
              <a:buNone/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D786255A-3152-5740-8286-610EF0BBA6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2713" y="8697913"/>
            <a:ext cx="2941637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31" tIns="45316" rIns="90631" bIns="45316" numCol="1" anchor="b" anchorCtr="0" compatLnSpc="1">
            <a:prstTxWarp prst="textNoShape">
              <a:avLst/>
            </a:prstTxWarp>
          </a:bodyPr>
          <a:lstStyle>
            <a:lvl1pPr algn="r" defTabSz="906463">
              <a:spcBef>
                <a:spcPct val="0"/>
              </a:spcBef>
              <a:spcAft>
                <a:spcPct val="0"/>
              </a:spcAft>
              <a:buFontTx/>
              <a:buNone/>
              <a:defRPr sz="12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BF2B9568-0BAF-6449-A32A-0061C9BCFB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BF1C8B67-3702-1D43-BCAD-F755D76110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06463"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fld id="{E08ABAD9-BBBB-4A45-AC0C-CAA64CB026B8}" type="slidenum">
              <a:rPr lang="en-US" altLang="en-US" sz="1200" i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en-US" altLang="en-US" sz="1200" i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A623CD6D-086A-7B4E-9BA1-4862F776E2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4425" y="681038"/>
            <a:ext cx="4638675" cy="34798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5A932DD-AC3F-E446-A597-A0AF13183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386263"/>
            <a:ext cx="5053012" cy="4083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FCC95DE9-71D9-1F43-9FA1-82831257B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2988"/>
            <a:ext cx="9144000" cy="74612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82270-6C0C-3646-A93D-BF380D1F29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AED9D4-358F-6245-A801-E95D84080A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09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8386A3C-FFDF-154A-BD3E-5B71189819A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45D464-B5EB-0743-B9D0-F2127FB6E1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057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152400"/>
            <a:ext cx="2247900" cy="6096000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591300" cy="6096000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F4BACE6-388C-BA42-8A74-29A9565F795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31331-C67D-2444-8D59-E59AAE62CE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026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9144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52400" y="1371600"/>
            <a:ext cx="8915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DE984F-DD02-884E-9870-FC3837B7DD9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58B0D-6351-3D44-86B0-6033023DB1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416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DD1AC3-428B-B945-A217-D8822594047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A02E0-6591-D94F-A350-879F558CC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49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8B9D2C-6241-774A-AF48-28BAC3DCF75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23DB6-FBA7-4941-A48D-8B604DAC67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018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371600"/>
            <a:ext cx="4381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4381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23AC68F-4695-6048-A211-CE388EEEABC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00DEE-D300-A946-9945-19EE400166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2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BC4207-3315-6845-9C46-336A8529DA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15AC0-F61A-0641-B143-1F4EE8AA7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37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C3E2CDC-1356-0544-A9D6-A040FA81831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CCBEF-D55B-EC45-B055-31FEDB35F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8082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4ED53DB-28BF-8647-98C9-34877551A6B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88C0B-136D-114D-890C-6363546237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76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B1612-F74B-4A48-9F7C-9056C615220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34F6A-80B3-EE46-BAAD-7189D5EAE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520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67B5FAD-5184-0045-A4AE-7E479C298A0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A5832-8623-0040-9778-7E2FAF62A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30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2A48C9F-3991-6343-B771-B4E65C8529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52400"/>
            <a:ext cx="899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   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DFC34B2-A312-2448-95F1-077B94DD6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371600"/>
            <a:ext cx="8915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5174" name="Rectangle 6">
            <a:extLst>
              <a:ext uri="{FF2B5EF4-FFF2-40B4-BE49-F238E27FC236}">
                <a16:creationId xmlns:a16="http://schemas.microsoft.com/office/drawing/2014/main" id="{2DFBF55F-9832-4B48-B8A2-EA40357F3D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spcAft>
                <a:spcPct val="0"/>
              </a:spcAft>
              <a:buFontTx/>
              <a:buNone/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59AA295F-97A9-5442-BFBB-4E47AD46EF5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35175" name="Rectangle 7">
            <a:extLst>
              <a:ext uri="{FF2B5EF4-FFF2-40B4-BE49-F238E27FC236}">
                <a16:creationId xmlns:a16="http://schemas.microsoft.com/office/drawing/2014/main" id="{E7076A7D-5A46-054C-8FD8-581B4DC2E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43000"/>
            <a:ext cx="9144000" cy="74613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panose="020B0600070205080204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5661025" algn="l"/>
        </a:tabLst>
        <a:defRPr sz="24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5661025" algn="l"/>
        </a:tabLst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tabLst>
          <a:tab pos="5661025" algn="l"/>
        </a:tabLst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tabLst>
          <a:tab pos="5661025" algn="l"/>
        </a:tabLst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5661025" algn="l"/>
        </a:tabLst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5661025" algn="l"/>
        </a:tabLst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5661025" algn="l"/>
        </a:tabLst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5661025" algn="l"/>
        </a:tabLst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tabLst>
          <a:tab pos="5661025" algn="l"/>
        </a:tabLst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D83B5C46-A9F4-994F-993E-A9C8B9D833E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sp>
        <p:nvSpPr>
          <p:cNvPr id="16388" name="Rectangle 13">
            <a:extLst>
              <a:ext uri="{FF2B5EF4-FFF2-40B4-BE49-F238E27FC236}">
                <a16:creationId xmlns:a16="http://schemas.microsoft.com/office/drawing/2014/main" id="{14A68E27-54E1-D44A-9E11-37C04126493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algn="ctr"/>
            <a:r>
              <a:rPr lang="en-CA" dirty="0"/>
              <a:t>Internet: History and Governance</a:t>
            </a: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101A9-48F1-4E42-A99C-D30B68B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ED9D4-358F-6245-A801-E95D84080A0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A35E-9945-584F-9838-74AEB9AB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Internet Corporation for </a:t>
            </a:r>
            <a:br>
              <a:rPr lang="en-US" altLang="en-US" dirty="0"/>
            </a:br>
            <a:r>
              <a:rPr lang="en-US" altLang="en-US" dirty="0"/>
              <a:t>Assigned Names and Numbers (ICANN)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92CCC-243F-B949-859F-26F6E309F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CA" dirty="0"/>
              <a:t>Internationally organized, non-government, non-profit corporation</a:t>
            </a:r>
          </a:p>
          <a:p>
            <a:pPr>
              <a:lnSpc>
                <a:spcPct val="80000"/>
              </a:lnSpc>
            </a:pPr>
            <a:endParaRPr lang="en-CA" dirty="0"/>
          </a:p>
          <a:p>
            <a:pPr>
              <a:lnSpc>
                <a:spcPct val="80000"/>
              </a:lnSpc>
            </a:pPr>
            <a:r>
              <a:rPr lang="en-US" altLang="en-US" dirty="0"/>
              <a:t>Responsible for the assignment of </a:t>
            </a:r>
          </a:p>
          <a:p>
            <a:pPr marL="1028700" lvl="3" indent="-342900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+mn-cs"/>
              </a:rPr>
              <a:t>technical protocol parameters, </a:t>
            </a:r>
          </a:p>
          <a:p>
            <a:pPr marL="1028700" lvl="3" indent="-342900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+mn-cs"/>
              </a:rPr>
              <a:t>allocation of the IP address space, </a:t>
            </a:r>
          </a:p>
          <a:p>
            <a:pPr marL="1028700" lvl="3" indent="-342900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+mn-cs"/>
              </a:rPr>
              <a:t>management of  the domain name system, </a:t>
            </a:r>
          </a:p>
          <a:p>
            <a:pPr marL="1028700" lvl="3" indent="-342900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+mn-cs"/>
              </a:rPr>
              <a:t>and others. </a:t>
            </a:r>
          </a:p>
          <a:p>
            <a:pPr marL="1028700" lvl="3" indent="-342900">
              <a:lnSpc>
                <a:spcPct val="80000"/>
              </a:lnSpc>
            </a:pPr>
            <a:endParaRPr lang="en-US" altLang="en-US" dirty="0">
              <a:ea typeface="ＭＳ Ｐゴシック" panose="020B0600070205080204" pitchFamily="34" charset="-128"/>
              <a:cs typeface="+mn-cs"/>
            </a:endParaRPr>
          </a:p>
          <a:p>
            <a:pPr marL="0" lvl="1" indent="0">
              <a:lnSpc>
                <a:spcPct val="80000"/>
              </a:lnSpc>
              <a:buNone/>
            </a:pPr>
            <a:r>
              <a:rPr lang="en-US" altLang="en-US" dirty="0">
                <a:ea typeface="ＭＳ Ｐゴシック" panose="020B0600070205080204" pitchFamily="34" charset="-128"/>
                <a:cs typeface="+mn-cs"/>
              </a:rPr>
              <a:t>Important roles: 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+mn-cs"/>
              </a:rPr>
              <a:t>Managing the Internet Assigned Numbers Authority (IANA) 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+mn-cs"/>
              </a:rPr>
              <a:t>IP address allocation: </a:t>
            </a:r>
          </a:p>
          <a:p>
            <a:pPr marL="685800" lvl="2" indent="-342900">
              <a:lnSpc>
                <a:spcPct val="80000"/>
              </a:lnSpc>
            </a:pPr>
            <a:r>
              <a:rPr lang="en-US" altLang="en-US" sz="2000" dirty="0">
                <a:ea typeface="ＭＳ Ｐゴシック" panose="020B0600070205080204" pitchFamily="34" charset="-128"/>
                <a:cs typeface="+mn-cs"/>
              </a:rPr>
              <a:t>Delegates address blocks to the Regional Internet Registries (RIRs)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+mn-cs"/>
              </a:rPr>
              <a:t>Introduction of top-level domains (TLDs)</a:t>
            </a:r>
          </a:p>
          <a:p>
            <a:pPr marL="342900" lvl="1" indent="-342900">
              <a:lnSpc>
                <a:spcPct val="80000"/>
              </a:lnSpc>
            </a:pPr>
            <a:r>
              <a:rPr lang="en-US" altLang="en-US" dirty="0">
                <a:ea typeface="ＭＳ Ｐゴシック" panose="020B0600070205080204" pitchFamily="34" charset="-128"/>
                <a:cs typeface="+mn-cs"/>
              </a:rPr>
              <a:t>Accreditation of DNS registries</a:t>
            </a:r>
          </a:p>
          <a:p>
            <a:pPr marL="1028700" lvl="3" indent="-342900">
              <a:lnSpc>
                <a:spcPct val="80000"/>
              </a:lnSpc>
            </a:pPr>
            <a:endParaRPr lang="en-US" altLang="en-US" dirty="0">
              <a:ea typeface="ＭＳ Ｐゴシック" panose="020B0600070205080204" pitchFamily="34" charset="-128"/>
              <a:cs typeface="+mn-cs"/>
            </a:endParaRPr>
          </a:p>
          <a:p>
            <a:pPr marL="342900" lvl="1" indent="-342900">
              <a:lnSpc>
                <a:spcPct val="80000"/>
              </a:lnSpc>
            </a:pPr>
            <a:endParaRPr lang="en-US" altLang="en-US" dirty="0">
              <a:ea typeface="ＭＳ Ｐゴシック" panose="020B0600070205080204" pitchFamily="34" charset="-128"/>
              <a:cs typeface="+mn-cs"/>
            </a:endParaRP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9B9EA-AE37-6345-A861-7AF89E80FC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08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A35E-9945-584F-9838-74AEB9AB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IANA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92CCC-243F-B949-859F-26F6E309F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CA" dirty="0"/>
              <a:t>Important: It is </a:t>
            </a:r>
            <a:r>
              <a:rPr lang="en-CA" u="sng" dirty="0"/>
              <a:t>not</a:t>
            </a:r>
            <a:r>
              <a:rPr lang="en-CA" dirty="0"/>
              <a:t> an organization, it is a set of functions</a:t>
            </a:r>
          </a:p>
          <a:p>
            <a:pPr>
              <a:lnSpc>
                <a:spcPct val="80000"/>
              </a:lnSpc>
            </a:pPr>
            <a:endParaRPr lang="en-CA" u="sng" dirty="0">
              <a:ea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CA" dirty="0">
                <a:ea typeface="ＭＳ Ｐゴシック" charset="-128"/>
              </a:rPr>
              <a:t>IANA allocates all numbers associated with the Internet protocols:</a:t>
            </a:r>
          </a:p>
          <a:p>
            <a:pPr lvl="1">
              <a:lnSpc>
                <a:spcPct val="80000"/>
              </a:lnSpc>
            </a:pPr>
            <a:r>
              <a:rPr lang="en-CA" dirty="0">
                <a:ea typeface="ＭＳ Ｐゴシック" charset="-128"/>
              </a:rPr>
              <a:t>IP address blocks</a:t>
            </a:r>
          </a:p>
          <a:p>
            <a:pPr lvl="1">
              <a:lnSpc>
                <a:spcPct val="80000"/>
              </a:lnSpc>
            </a:pPr>
            <a:r>
              <a:rPr lang="en-CA" dirty="0"/>
              <a:t>N</a:t>
            </a:r>
            <a:r>
              <a:rPr lang="en-CA" dirty="0">
                <a:ea typeface="ＭＳ Ｐゴシック" charset="-128"/>
              </a:rPr>
              <a:t>umbering of protocols</a:t>
            </a:r>
          </a:p>
          <a:p>
            <a:pPr lvl="1">
              <a:lnSpc>
                <a:spcPct val="80000"/>
              </a:lnSpc>
            </a:pPr>
            <a:r>
              <a:rPr lang="en-CA" dirty="0">
                <a:ea typeface="ＭＳ Ｐゴシック" charset="-128"/>
              </a:rPr>
              <a:t>All protocol parameters</a:t>
            </a:r>
            <a:endParaRPr lang="en-CA" dirty="0"/>
          </a:p>
          <a:p>
            <a:pPr marL="457200" lvl="1" indent="0">
              <a:lnSpc>
                <a:spcPct val="80000"/>
              </a:lnSpc>
              <a:buNone/>
            </a:pPr>
            <a:endParaRPr lang="en-CA" dirty="0"/>
          </a:p>
          <a:p>
            <a:pPr>
              <a:lnSpc>
                <a:spcPct val="80000"/>
              </a:lnSpc>
            </a:pPr>
            <a:r>
              <a:rPr lang="en-CA" dirty="0">
                <a:cs typeface="+mn-cs"/>
              </a:rPr>
              <a:t>Also: Content of root name servers</a:t>
            </a:r>
          </a:p>
          <a:p>
            <a:pPr marL="0" indent="0">
              <a:lnSpc>
                <a:spcPct val="80000"/>
              </a:lnSpc>
              <a:buNone/>
            </a:pPr>
            <a:endParaRPr lang="en-CA" dirty="0">
              <a:cs typeface="+mn-cs"/>
            </a:endParaRPr>
          </a:p>
          <a:p>
            <a:pPr>
              <a:lnSpc>
                <a:spcPct val="80000"/>
              </a:lnSpc>
            </a:pPr>
            <a:r>
              <a:rPr lang="en-CA" dirty="0"/>
              <a:t>Interesting: </a:t>
            </a:r>
          </a:p>
          <a:p>
            <a:pPr lvl="1">
              <a:lnSpc>
                <a:spcPct val="80000"/>
              </a:lnSpc>
            </a:pPr>
            <a:r>
              <a:rPr lang="en-CA" sz="2000" dirty="0"/>
              <a:t>Until 1998, IANA was managed by a single person: Jon </a:t>
            </a:r>
            <a:r>
              <a:rPr lang="en-CA" sz="2000" dirty="0" err="1"/>
              <a:t>Postel</a:t>
            </a:r>
            <a:endParaRPr lang="en-CA" sz="2000" dirty="0"/>
          </a:p>
          <a:p>
            <a:pPr lvl="1">
              <a:lnSpc>
                <a:spcPct val="80000"/>
              </a:lnSpc>
            </a:pPr>
            <a:r>
              <a:rPr lang="en-CA" sz="2000" dirty="0">
                <a:cs typeface="+mn-cs"/>
              </a:rPr>
              <a:t>1998: Transition to ICANN </a:t>
            </a:r>
          </a:p>
          <a:p>
            <a:pPr lvl="1">
              <a:lnSpc>
                <a:spcPct val="80000"/>
              </a:lnSpc>
            </a:pPr>
            <a:r>
              <a:rPr lang="en-CA" sz="2000" dirty="0">
                <a:cs typeface="+mn-cs"/>
              </a:rPr>
              <a:t>Until 2016: ICANN had term-limited contracts about IANA with US Department of Commerce</a:t>
            </a:r>
          </a:p>
          <a:p>
            <a:pPr>
              <a:lnSpc>
                <a:spcPct val="80000"/>
              </a:lnSpc>
            </a:pPr>
            <a:endParaRPr lang="en-CA" altLang="en-US" u="sng" dirty="0">
              <a:ea typeface="ＭＳ Ｐゴシック" charset="-128"/>
              <a:cs typeface="+mn-cs"/>
            </a:endParaRPr>
          </a:p>
          <a:p>
            <a:pPr>
              <a:lnSpc>
                <a:spcPct val="80000"/>
              </a:lnSpc>
            </a:pPr>
            <a:endParaRPr lang="en-US" altLang="en-US" dirty="0">
              <a:ea typeface="ＭＳ Ｐゴシック" panose="020B0600070205080204" pitchFamily="34" charset="-128"/>
              <a:cs typeface="+mn-cs"/>
            </a:endParaRPr>
          </a:p>
          <a:p>
            <a:pPr marL="342900" lvl="1" indent="-342900">
              <a:lnSpc>
                <a:spcPct val="80000"/>
              </a:lnSpc>
            </a:pPr>
            <a:endParaRPr lang="en-US" altLang="en-US" dirty="0">
              <a:ea typeface="ＭＳ Ｐゴシック" panose="020B0600070205080204" pitchFamily="34" charset="-128"/>
              <a:cs typeface="+mn-cs"/>
            </a:endParaRP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0826F-13E8-624D-9405-8B4D2CA30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562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A35E-9945-584F-9838-74AEB9AB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IETF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92CCC-243F-B949-859F-26F6E309F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IETF is a forum that  coordinates the development of new protocols and standards. 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Organized into working groups that are each devoted to a specific topic or protocol. </a:t>
            </a:r>
          </a:p>
          <a:p>
            <a:pPr lvl="1">
              <a:lnSpc>
                <a:spcPct val="80000"/>
              </a:lnSpc>
            </a:pPr>
            <a:r>
              <a:rPr lang="en-US" altLang="en-US" dirty="0"/>
              <a:t>Working groups document their work in reports, called </a:t>
            </a:r>
            <a:r>
              <a:rPr lang="en-US" altLang="en-US" dirty="0">
                <a:solidFill>
                  <a:srgbClr val="FF0000"/>
                </a:solidFill>
              </a:rPr>
              <a:t>Request For Comments (RFCs).</a:t>
            </a:r>
            <a:endParaRPr lang="en-CA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endParaRPr lang="en-CA" u="sng" dirty="0">
              <a:ea typeface="ＭＳ Ｐゴシック" charset="-128"/>
            </a:endParaRPr>
          </a:p>
          <a:p>
            <a:pPr marL="0" indent="0">
              <a:lnSpc>
                <a:spcPct val="80000"/>
              </a:lnSpc>
              <a:buNone/>
            </a:pPr>
            <a:endParaRPr lang="en-CA" dirty="0">
              <a:cs typeface="+mn-cs"/>
            </a:endParaRPr>
          </a:p>
          <a:p>
            <a:pPr>
              <a:lnSpc>
                <a:spcPct val="80000"/>
              </a:lnSpc>
            </a:pPr>
            <a:r>
              <a:rPr lang="en-CA" dirty="0"/>
              <a:t>IETF is where Internet protocols are defined</a:t>
            </a:r>
          </a:p>
          <a:p>
            <a:pPr lvl="1">
              <a:lnSpc>
                <a:spcPct val="80000"/>
              </a:lnSpc>
            </a:pPr>
            <a:r>
              <a:rPr lang="en-CA" altLang="en-US" dirty="0">
                <a:cs typeface="+mn-cs"/>
              </a:rPr>
              <a:t>Operates mostly online</a:t>
            </a:r>
          </a:p>
          <a:p>
            <a:pPr lvl="1">
              <a:lnSpc>
                <a:spcPct val="80000"/>
              </a:lnSpc>
            </a:pPr>
            <a:r>
              <a:rPr lang="en-CA" altLang="en-US" dirty="0">
                <a:cs typeface="+mn-cs"/>
              </a:rPr>
              <a:t>There global meetings each year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en-CA" dirty="0">
              <a:cs typeface="+mn-cs"/>
            </a:endParaRPr>
          </a:p>
          <a:p>
            <a:pPr>
              <a:lnSpc>
                <a:spcPct val="80000"/>
              </a:lnSpc>
            </a:pPr>
            <a:r>
              <a:rPr lang="en-CA" dirty="0"/>
              <a:t>IETF mantra: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CA" i="1" dirty="0"/>
              <a:t>“We reject kings, presidents and voting. We believe in rough consensus and running code.”</a:t>
            </a:r>
            <a:endParaRPr lang="en-CA" altLang="en-US" i="1" dirty="0">
              <a:ea typeface="ＭＳ Ｐゴシック" charset="-128"/>
              <a:cs typeface="+mn-cs"/>
            </a:endParaRPr>
          </a:p>
          <a:p>
            <a:pPr>
              <a:lnSpc>
                <a:spcPct val="80000"/>
              </a:lnSpc>
            </a:pPr>
            <a:endParaRPr lang="en-US" altLang="en-US" dirty="0">
              <a:ea typeface="ＭＳ Ｐゴシック" panose="020B0600070205080204" pitchFamily="34" charset="-128"/>
              <a:cs typeface="+mn-cs"/>
            </a:endParaRPr>
          </a:p>
          <a:p>
            <a:pPr marL="342900" lvl="1" indent="-342900">
              <a:lnSpc>
                <a:spcPct val="80000"/>
              </a:lnSpc>
            </a:pPr>
            <a:endParaRPr lang="en-US" altLang="en-US" dirty="0">
              <a:ea typeface="ＭＳ Ｐゴシック" panose="020B0600070205080204" pitchFamily="34" charset="-128"/>
              <a:cs typeface="+mn-cs"/>
            </a:endParaRP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BBF1B-BE15-8749-8D2E-C8678E4411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182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9A6EF283-B68E-0B48-97E2-637FB101A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Other organizations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B44A571-0B39-0E4B-A746-26345A6F1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5562600" cy="4876800"/>
          </a:xfrm>
          <a:ln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US" altLang="en-US" sz="1800" b="1" dirty="0">
              <a:solidFill>
                <a:srgbClr val="FF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FF"/>
                </a:solidFill>
              </a:rPr>
              <a:t>Internet Society (ISOC):</a:t>
            </a:r>
            <a:r>
              <a:rPr lang="en-US" altLang="en-US" sz="1800" b="1" dirty="0"/>
              <a:t> </a:t>
            </a:r>
            <a:r>
              <a:rPr lang="en-US" altLang="en-US" sz="1800" dirty="0"/>
              <a:t>Founded in 1992, an international nonprofit professional organization that provides administrative support for the Internet. Founded in 1992, ISOC is the organizational home for the standardization bodies of the Internet. </a:t>
            </a:r>
          </a:p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FF"/>
                </a:solidFill>
              </a:rPr>
              <a:t>IRTF (Internet Research Task Force):</a:t>
            </a:r>
            <a:r>
              <a:rPr lang="en-US" altLang="en-US" sz="1800" dirty="0">
                <a:solidFill>
                  <a:srgbClr val="0000FF"/>
                </a:solidFill>
              </a:rPr>
              <a:t> </a:t>
            </a:r>
            <a:r>
              <a:rPr lang="en-US" altLang="en-US" sz="1800" dirty="0"/>
              <a:t>The Internet Research Task Force is a composed of a number of focused, long-term and small Research Groups.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FF"/>
                </a:solidFill>
              </a:rPr>
              <a:t>Internet Architecture Board (IAB)</a:t>
            </a:r>
            <a:r>
              <a:rPr lang="en-US" altLang="en-US" sz="1800" dirty="0"/>
              <a:t>: a technical advisory group of the Internet Society, provides oversight of the architecture for the protocols and  the standardization process </a:t>
            </a:r>
          </a:p>
          <a:p>
            <a:pPr>
              <a:lnSpc>
                <a:spcPct val="90000"/>
              </a:lnSpc>
            </a:pPr>
            <a:r>
              <a:rPr lang="en-US" altLang="en-US" sz="1800" b="1" dirty="0">
                <a:solidFill>
                  <a:srgbClr val="FF00FF"/>
                </a:solidFill>
              </a:rPr>
              <a:t>The Internet Engineering Steering Group (IESG)</a:t>
            </a:r>
            <a:r>
              <a:rPr lang="en-US" altLang="en-US" sz="1800" dirty="0"/>
              <a:t>: The IESG is responsible for technical management of IETF activities and the Internet standards process. Standards. Composed of the Area Directors of the IETF working groups.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6CA254E-0696-2142-B0B3-6045DB8403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0729830"/>
              </p:ext>
            </p:extLst>
          </p:nvPr>
        </p:nvGraphicFramePr>
        <p:xfrm>
          <a:off x="5692346" y="1524000"/>
          <a:ext cx="3299254" cy="302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B66F3A-435A-4440-BA16-AE582269E6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>
            <a:extLst>
              <a:ext uri="{FF2B5EF4-FFF2-40B4-BE49-F238E27FC236}">
                <a16:creationId xmlns:a16="http://schemas.microsoft.com/office/drawing/2014/main" id="{45413ACF-14CA-574F-BE86-AAE6D1A7BE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Internet Standardization Process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A12A9BF-ED2B-5043-8360-AF1153A84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/>
              <a:t>Working groups present their work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 of the Internet are published as </a:t>
            </a:r>
            <a:r>
              <a:rPr lang="en-US" altLang="en-US" sz="2000" dirty="0">
                <a:solidFill>
                  <a:srgbClr val="FF0000"/>
                </a:solidFill>
              </a:rPr>
              <a:t>RFC (Request for Comments).</a:t>
            </a:r>
            <a:r>
              <a:rPr lang="en-US" altLang="en-US" sz="2000" dirty="0"/>
              <a:t> </a:t>
            </a:r>
          </a:p>
          <a:p>
            <a:endParaRPr lang="en-US" altLang="en-US" sz="2000" dirty="0"/>
          </a:p>
          <a:p>
            <a:r>
              <a:rPr lang="en-US" altLang="en-US" sz="2000" dirty="0"/>
              <a:t>RFCs are the basis for Internet standards.</a:t>
            </a:r>
          </a:p>
          <a:p>
            <a:r>
              <a:rPr lang="en-US" altLang="en-US" sz="2000" dirty="0"/>
              <a:t>Not all RFCs become Internet Standards ! (There are more than 8000 RFCs and around 100 Internet standards</a:t>
            </a:r>
          </a:p>
          <a:p>
            <a:endParaRPr lang="en-US" altLang="en-US" sz="2000" dirty="0"/>
          </a:p>
          <a:p>
            <a:r>
              <a:rPr lang="en-US" altLang="en-US" sz="2000" dirty="0"/>
              <a:t>A typical (but not only) way of standardization is: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Internet Drafts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RFC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Proposed Standard   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Draft Standard  (requires 2 working implementation)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Internet Standard (declared by IAB)</a:t>
            </a:r>
          </a:p>
          <a:p>
            <a:pPr lvl="1">
              <a:buFontTx/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1EBE5A-EE2E-F544-B492-1774341D6C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>
            <a:extLst>
              <a:ext uri="{FF2B5EF4-FFF2-40B4-BE49-F238E27FC236}">
                <a16:creationId xmlns:a16="http://schemas.microsoft.com/office/drawing/2014/main" id="{1D078689-28D0-0A41-AA02-ED45CDE1E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defines the Internet ?</a:t>
            </a:r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07F9BC63-8AB2-C949-BE61-8A0F18FA33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/>
            <a:endParaRPr lang="en-US" altLang="en-US" dirty="0"/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Use of a </a:t>
            </a:r>
            <a:r>
              <a:rPr lang="en-US" altLang="en-US" i="1" u="sng" dirty="0"/>
              <a:t>globally unique address space </a:t>
            </a:r>
            <a:r>
              <a:rPr lang="en-US" altLang="en-US" dirty="0"/>
              <a:t>based on </a:t>
            </a:r>
            <a:r>
              <a:rPr lang="en-US" altLang="en-US" dirty="0">
                <a:solidFill>
                  <a:srgbClr val="FF0000"/>
                </a:solidFill>
              </a:rPr>
              <a:t>Internet Protocol (IP) Addresses</a:t>
            </a:r>
            <a:endParaRPr lang="en-US" altLang="en-US" dirty="0"/>
          </a:p>
          <a:p>
            <a:pPr marL="457200" indent="-457200">
              <a:buFontTx/>
              <a:buAutoNum type="arabicPeriod"/>
            </a:pPr>
            <a:endParaRPr lang="en-US" altLang="en-US" dirty="0"/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Support of the </a:t>
            </a:r>
            <a:r>
              <a:rPr lang="en-US" altLang="en-US" dirty="0">
                <a:solidFill>
                  <a:srgbClr val="FF0000"/>
                </a:solidFill>
              </a:rPr>
              <a:t>Transmission Control Protocol/Internet Protocol (TCP/IP)</a:t>
            </a:r>
            <a:r>
              <a:rPr lang="en-US" altLang="en-US" dirty="0"/>
              <a:t> suite for communications</a:t>
            </a:r>
          </a:p>
          <a:p>
            <a:pPr marL="457200" indent="-457200">
              <a:buFontTx/>
              <a:buAutoNum type="arabicPeriod"/>
            </a:pPr>
            <a:endParaRPr lang="en-US" altLang="en-US" dirty="0"/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Offers end-to-end delivery service for applications</a:t>
            </a:r>
            <a:endParaRPr lang="en-US" altLang="en-US" sz="2000" dirty="0"/>
          </a:p>
          <a:p>
            <a:pPr marL="914400" lvl="1" indent="-457200"/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DB2401-4F4B-8341-849D-98E36EF977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>
            <a:extLst>
              <a:ext uri="{FF2B5EF4-FFF2-40B4-BE49-F238E27FC236}">
                <a16:creationId xmlns:a16="http://schemas.microsoft.com/office/drawing/2014/main" id="{35F0C743-6D63-A04B-B09F-4C264EF8BB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Definition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1ACCDE03-6061-9F44-8312-9F1528DE7B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600"/>
              <a:t>On October 24, 1995, the FNC passed a resolution defining the term Internet.</a:t>
            </a:r>
            <a:r>
              <a:rPr lang="en-US" altLang="en-US" sz="2800"/>
              <a:t> </a:t>
            </a:r>
          </a:p>
          <a:p>
            <a:endParaRPr lang="en-US" altLang="en-US" sz="2800"/>
          </a:p>
        </p:txBody>
      </p:sp>
      <p:sp>
        <p:nvSpPr>
          <p:cNvPr id="19461" name="Rectangle 4">
            <a:extLst>
              <a:ext uri="{FF2B5EF4-FFF2-40B4-BE49-F238E27FC236}">
                <a16:creationId xmlns:a16="http://schemas.microsoft.com/office/drawing/2014/main" id="{BD841B5E-8321-E740-BFF8-7B27A4C4F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479675"/>
            <a:ext cx="7543800" cy="415925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33" tIns="45717" rIns="91433" bIns="45717" anchor="ctr">
            <a:spAutoFit/>
          </a:bodyPr>
          <a:lstStyle>
            <a:lvl1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ts val="1000"/>
              </a:spcBef>
              <a:spcAft>
                <a:spcPts val="1000"/>
              </a:spcAft>
              <a:defRPr sz="2400" i="1">
                <a:solidFill>
                  <a:srgbClr val="0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en-US" sz="1800" b="1" i="0">
                <a:solidFill>
                  <a:schemeClr val="tx1"/>
                </a:solidFill>
                <a:latin typeface="Arial" panose="020B0604020202020204" pitchFamily="34" charset="0"/>
              </a:rPr>
              <a:t>RESOLUTION:</a:t>
            </a:r>
            <a:r>
              <a:rPr lang="en-US" altLang="en-US" sz="1800" i="0">
                <a:solidFill>
                  <a:schemeClr val="tx1"/>
                </a:solidFill>
                <a:latin typeface="Arial" panose="020B0604020202020204" pitchFamily="34" charset="0"/>
              </a:rPr>
              <a:t> The Federal Networking Council (FNC) agrees that the following language reflects our definition of the term </a:t>
            </a:r>
            <a:r>
              <a:rPr lang="en-US" altLang="en-US" sz="1800" i="0">
                <a:solidFill>
                  <a:srgbClr val="FF0000"/>
                </a:solidFill>
                <a:latin typeface="Arial" panose="020B0604020202020204" pitchFamily="34" charset="0"/>
              </a:rPr>
              <a:t>"Internet".</a:t>
            </a:r>
            <a:r>
              <a:rPr lang="en-US" altLang="en-US" sz="1800" i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br>
              <a:rPr lang="en-US" altLang="en-US" sz="1800" i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en-US" sz="1800" i="0">
                <a:solidFill>
                  <a:schemeClr val="tx1"/>
                </a:solidFill>
                <a:latin typeface="Arial" panose="020B0604020202020204" pitchFamily="34" charset="0"/>
              </a:rPr>
              <a:t>"Internet" refers to the global information system that -- </a:t>
            </a:r>
          </a:p>
          <a:p>
            <a:pPr lvl="1">
              <a:buFontTx/>
              <a:buNone/>
            </a:pPr>
            <a:r>
              <a:rPr lang="en-US" altLang="en-US" sz="1800" i="0">
                <a:solidFill>
                  <a:schemeClr val="tx1"/>
                </a:solidFill>
                <a:latin typeface="Arial" panose="020B0604020202020204" pitchFamily="34" charset="0"/>
              </a:rPr>
              <a:t>(i) is logically linked together by a globally unique address space based on the Internet Protocol (IP) or its subsequent extensions/followons; </a:t>
            </a:r>
          </a:p>
          <a:p>
            <a:pPr lvl="1">
              <a:buFontTx/>
              <a:buNone/>
            </a:pPr>
            <a:r>
              <a:rPr lang="en-US" altLang="en-US" sz="1800" i="0">
                <a:solidFill>
                  <a:schemeClr val="tx1"/>
                </a:solidFill>
                <a:latin typeface="Arial" panose="020B0604020202020204" pitchFamily="34" charset="0"/>
              </a:rPr>
              <a:t>(ii) is able to support communications using the Transmission Control Protocol/Internet Protocol (TCP/IP) suite or its subsequent extensions/follow-ons, and/or other IP-compatible protocols; and </a:t>
            </a:r>
          </a:p>
          <a:p>
            <a:pPr lvl="1">
              <a:buFontTx/>
              <a:buNone/>
            </a:pPr>
            <a:r>
              <a:rPr lang="en-US" altLang="en-US" sz="1800" i="0">
                <a:solidFill>
                  <a:schemeClr val="tx1"/>
                </a:solidFill>
                <a:latin typeface="Arial" panose="020B0604020202020204" pitchFamily="34" charset="0"/>
              </a:rPr>
              <a:t>(iii) provides, uses or makes accessible, either publicly or privately, high level services layered on the communications and related infrastructure described herein. 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3E65D4-8DE6-9B49-A090-E7FA2F15C0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>
            <a:extLst>
              <a:ext uri="{FF2B5EF4-FFF2-40B4-BE49-F238E27FC236}">
                <a16:creationId xmlns:a16="http://schemas.microsoft.com/office/drawing/2014/main" id="{2D8298C8-521E-7C48-9F6C-9421901DEF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History of the Internet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4AFB4D4-202A-9148-AA15-E5F5EE8B3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tabLst>
                <a:tab pos="1657350" algn="l"/>
                <a:tab pos="5661025" algn="l"/>
              </a:tabLst>
            </a:pPr>
            <a:r>
              <a:rPr lang="en-US" altLang="en-US" sz="2200" b="1" dirty="0"/>
              <a:t>Mid 1960:</a:t>
            </a:r>
            <a:r>
              <a:rPr lang="en-US" altLang="en-US" sz="2200" dirty="0"/>
              <a:t> 	Papers on “Packet Switching” emerge.</a:t>
            </a:r>
          </a:p>
          <a:p>
            <a:pPr>
              <a:buFontTx/>
              <a:buNone/>
              <a:tabLst>
                <a:tab pos="1657350" algn="l"/>
                <a:tab pos="5661025" algn="l"/>
              </a:tabLst>
            </a:pPr>
            <a:r>
              <a:rPr lang="en-US" altLang="en-US" sz="2200" b="1" dirty="0"/>
              <a:t>End 1969s:</a:t>
            </a:r>
            <a:r>
              <a:rPr lang="en-US" altLang="en-US" sz="2200" dirty="0"/>
              <a:t> 	ARPA sponsors the development of a packet-switching 	network, called the ARPANET. First four nodes are 		UCLA, SRI, U. Utah, UCSB.</a:t>
            </a:r>
          </a:p>
          <a:p>
            <a:pPr>
              <a:buFontTx/>
              <a:buNone/>
              <a:tabLst>
                <a:tab pos="1657350" algn="l"/>
                <a:tab pos="5661025" algn="l"/>
              </a:tabLst>
            </a:pPr>
            <a:r>
              <a:rPr lang="en-US" altLang="en-US" sz="2200" dirty="0"/>
              <a:t> </a:t>
            </a:r>
            <a:r>
              <a:rPr lang="en-US" altLang="en-US" sz="2200" b="1" dirty="0"/>
              <a:t>1974:</a:t>
            </a:r>
            <a:r>
              <a:rPr lang="en-US" altLang="en-US" sz="2200" dirty="0"/>
              <a:t> 	The TCP/IP protocols and model are being proposed by 	Cerf/Kahn.</a:t>
            </a:r>
          </a:p>
          <a:p>
            <a:pPr>
              <a:buFontTx/>
              <a:buNone/>
              <a:tabLst>
                <a:tab pos="1657350" algn="l"/>
                <a:tab pos="5661025" algn="l"/>
              </a:tabLst>
            </a:pPr>
            <a:r>
              <a:rPr lang="en-US" altLang="en-US" sz="2200" b="1" dirty="0"/>
              <a:t>1983:</a:t>
            </a:r>
            <a:r>
              <a:rPr lang="en-US" altLang="en-US" sz="2200" dirty="0"/>
              <a:t> 	ARPANET adopts TCP/IP. At this time, the ARPANET 	has 200 routers. </a:t>
            </a:r>
          </a:p>
          <a:p>
            <a:pPr>
              <a:buFontTx/>
              <a:buNone/>
              <a:tabLst>
                <a:tab pos="1657350" algn="l"/>
                <a:tab pos="5661025" algn="l"/>
              </a:tabLst>
            </a:pPr>
            <a:r>
              <a:rPr lang="en-US" altLang="en-US" sz="2200" b="1" dirty="0"/>
              <a:t>1984:</a:t>
            </a:r>
            <a:r>
              <a:rPr lang="en-US" altLang="en-US" sz="2200" dirty="0"/>
              <a:t> 	NSF funds a TCP/IP based backbone network. This 		backbone grows into the NSFNET, which becomes the 	successor of the ARPANET.</a:t>
            </a:r>
          </a:p>
          <a:p>
            <a:pPr>
              <a:buFontTx/>
              <a:buNone/>
              <a:tabLst>
                <a:tab pos="1657350" algn="l"/>
                <a:tab pos="5661025" algn="l"/>
              </a:tabLst>
            </a:pPr>
            <a:r>
              <a:rPr lang="en-US" altLang="en-US" sz="2200" b="1" dirty="0"/>
              <a:t>1995:</a:t>
            </a:r>
            <a:r>
              <a:rPr lang="en-US" altLang="en-US" sz="2200" dirty="0"/>
              <a:t> 	NSF stops funding of NSFNET. The Internet is 		completely commercial.</a:t>
            </a:r>
            <a:r>
              <a:rPr lang="en-US" altLang="en-US" sz="20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88EE09-8A9D-144A-93FC-64A6DA775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Internet began small …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E0D24BF-482A-264B-A11D-1FCDDADD3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219200"/>
            <a:ext cx="5239861" cy="487680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2EBE07-1D8F-1240-B873-0CDC1BC77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976" y="3774515"/>
            <a:ext cx="3633735" cy="23304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0CBE98-75BE-0A42-B29A-2F6BD71005A4}"/>
              </a:ext>
            </a:extLst>
          </p:cNvPr>
          <p:cNvSpPr/>
          <p:nvPr/>
        </p:nvSpPr>
        <p:spPr bwMode="auto">
          <a:xfrm>
            <a:off x="-381000" y="990600"/>
            <a:ext cx="101346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US" sz="2800" b="0" i="1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Arial" pitchFamily="-10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718AB-9428-C643-A84E-9B93595D08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03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0C805-7F93-2E46-9108-6287A473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TCP/IP Internet Map (1986)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39F1B-6ADD-064B-A834-5C8B304B3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FE64-8F3B-CA42-885A-022DDE86B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026" y="1447086"/>
            <a:ext cx="6464147" cy="50299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EB559-1B10-FA44-80C0-AACF9EAC91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31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2648" y="476672"/>
            <a:ext cx="8153400" cy="55446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 is one of the largest engineering artifacts in history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 map of the connectivity between AS’s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596336" y="4005064"/>
            <a:ext cx="360040" cy="201622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69904" y="609600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are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439327-B1EC-0F46-8CD9-C22B57B2D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52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3A404076-E3CE-6645-8C25-F2F713E3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Growth of the Internet (2019)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45D3C3F0-48F1-A446-A819-758606004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1800" dirty="0"/>
              <a:t>	</a:t>
            </a:r>
          </a:p>
          <a:p>
            <a:pPr>
              <a:buFontTx/>
              <a:buNone/>
            </a:pPr>
            <a:endParaRPr lang="en-US" altLang="en-US" sz="1800" dirty="0"/>
          </a:p>
          <a:p>
            <a:pPr>
              <a:buFontTx/>
              <a:buNone/>
            </a:pPr>
            <a:endParaRPr lang="en-US" altLang="en-US" sz="1800" dirty="0"/>
          </a:p>
          <a:p>
            <a:pPr>
              <a:buFontTx/>
              <a:buNone/>
            </a:pPr>
            <a:endParaRPr lang="en-US" altLang="en-US" sz="1800" dirty="0"/>
          </a:p>
          <a:p>
            <a:pPr>
              <a:buFontTx/>
              <a:buNone/>
            </a:pPr>
            <a:endParaRPr lang="en-US" altLang="en-US" sz="1800" dirty="0"/>
          </a:p>
          <a:p>
            <a:pPr>
              <a:buFontTx/>
              <a:buNone/>
            </a:pPr>
            <a:r>
              <a:rPr lang="en-US" altLang="en-US" sz="1800" dirty="0"/>
              <a:t>	“Measured” hosts </a:t>
            </a:r>
            <a:br>
              <a:rPr lang="en-US" altLang="en-US" sz="1800" dirty="0"/>
            </a:br>
            <a:r>
              <a:rPr lang="en-US" altLang="en-US" sz="1800" dirty="0"/>
              <a:t>on the public Internet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9DA5C-A077-A549-86BE-86D40BB1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1390515"/>
            <a:ext cx="6350000" cy="5080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2D52E7-F6DE-5049-9994-7EA22B44D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793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A35E-9945-584F-9838-74AEB9AB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 of the Internet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92CCC-243F-B949-859F-26F6E309F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no entity (government, organization, company) that own or runs the Internet </a:t>
            </a:r>
          </a:p>
          <a:p>
            <a:endParaRPr lang="en-US" dirty="0"/>
          </a:p>
          <a:p>
            <a:r>
              <a:rPr lang="en-US" dirty="0"/>
              <a:t>The Internet consists of a set of interconnected autonomous </a:t>
            </a:r>
            <a:r>
              <a:rPr lang="en-US" dirty="0" err="1"/>
              <a:t>networs</a:t>
            </a:r>
            <a:r>
              <a:rPr lang="en-US" dirty="0"/>
              <a:t> (AS’s)</a:t>
            </a:r>
          </a:p>
          <a:p>
            <a:endParaRPr lang="en-US" dirty="0"/>
          </a:p>
          <a:p>
            <a:r>
              <a:rPr lang="en-US" dirty="0"/>
              <a:t>There exists administrative bodies that ensure interoperability of various technologies and infrastructures. You should know:</a:t>
            </a:r>
          </a:p>
          <a:p>
            <a:pPr lvl="1"/>
            <a:r>
              <a:rPr lang="en-US" dirty="0"/>
              <a:t>ICANN </a:t>
            </a:r>
            <a:r>
              <a:rPr lang="en-US" sz="2000" dirty="0"/>
              <a:t>(top-level domains, IP addresses, protocol parameters)</a:t>
            </a:r>
          </a:p>
          <a:p>
            <a:pPr lvl="1"/>
            <a:r>
              <a:rPr lang="en-US" dirty="0"/>
              <a:t>IETF </a:t>
            </a:r>
            <a:r>
              <a:rPr lang="en-US" sz="2000" dirty="0"/>
              <a:t>(Internet standards)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7D4E0-AC2C-0E4A-8218-297BCD438C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02E0-6591-D94F-A350-879F558CC85F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956674"/>
      </p:ext>
    </p:extLst>
  </p:cSld>
  <p:clrMapOvr>
    <a:masterClrMapping/>
  </p:clrMapOvr>
</p:sld>
</file>

<file path=ppt/theme/theme1.xml><?xml version="1.0" encoding="utf-8"?>
<a:theme xmlns:a="http://schemas.openxmlformats.org/drawingml/2006/main" name="cs551">
  <a:themeElements>
    <a:clrScheme name="cs551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s551.p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33" tIns="45717" rIns="91433" bIns="45717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ts val="1000"/>
          </a:spcBef>
          <a:spcAft>
            <a:spcPts val="1000"/>
          </a:spcAft>
          <a:buClrTx/>
          <a:buSzTx/>
          <a:buFontTx/>
          <a:buChar char="•"/>
          <a:tabLst/>
          <a:defRPr kumimoji="0" lang="en-US" sz="24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urier Ne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33" tIns="45717" rIns="91433" bIns="45717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ts val="1000"/>
          </a:spcBef>
          <a:spcAft>
            <a:spcPts val="1000"/>
          </a:spcAft>
          <a:buClrTx/>
          <a:buSzTx/>
          <a:buFontTx/>
          <a:buChar char="•"/>
          <a:tabLst/>
          <a:defRPr kumimoji="0" lang="en-US" sz="24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urier New" charset="0"/>
          </a:defRPr>
        </a:defPPr>
      </a:lstStyle>
    </a:lnDef>
  </a:objectDefaults>
  <a:extraClrSchemeLst>
    <a:extraClrScheme>
      <a:clrScheme name="cs551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51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51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51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51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51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51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C:\LOCALDATA\wrk\MS\OFFICE97\Templates\cs551.pot</Template>
  <TotalTime>11325</TotalTime>
  <Words>658</Words>
  <Application>Microsoft Macintosh PowerPoint</Application>
  <PresentationFormat>Overhead</PresentationFormat>
  <Paragraphs>123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ＭＳ Ｐゴシック</vt:lpstr>
      <vt:lpstr>Arial</vt:lpstr>
      <vt:lpstr>Calibri</vt:lpstr>
      <vt:lpstr>Courier New</vt:lpstr>
      <vt:lpstr>Times New Roman</vt:lpstr>
      <vt:lpstr>cs551</vt:lpstr>
      <vt:lpstr>Internet: History and Governance</vt:lpstr>
      <vt:lpstr>What defines the Internet ?</vt:lpstr>
      <vt:lpstr>A Definition</vt:lpstr>
      <vt:lpstr>History of the Internet</vt:lpstr>
      <vt:lpstr>The Internet began small …</vt:lpstr>
      <vt:lpstr>TCP/IP Internet Map (1986)</vt:lpstr>
      <vt:lpstr>Internet is one of the largest engineering artifacts in history           This is a map of the connectivity between AS’s</vt:lpstr>
      <vt:lpstr>Growth of the Internet (2019)</vt:lpstr>
      <vt:lpstr>Governance of the Internet</vt:lpstr>
      <vt:lpstr>Internet Corporation for  Assigned Names and Numbers (ICANN)</vt:lpstr>
      <vt:lpstr>IANA</vt:lpstr>
      <vt:lpstr>IETF</vt:lpstr>
      <vt:lpstr>Other organizations</vt:lpstr>
      <vt:lpstr>Internet Standardization Process</vt:lpstr>
    </vt:vector>
  </TitlesOfParts>
  <Company>Polytechnic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Preferred Customer</dc:creator>
  <cp:lastModifiedBy>Jorg Liebeherr</cp:lastModifiedBy>
  <cp:revision>78</cp:revision>
  <cp:lastPrinted>1999-03-31T23:49:41Z</cp:lastPrinted>
  <dcterms:created xsi:type="dcterms:W3CDTF">1997-09-01T20:17:36Z</dcterms:created>
  <dcterms:modified xsi:type="dcterms:W3CDTF">2020-11-15T22:36:28Z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jorg@cs.virginia.edu</vt:lpwstr>
  </property>
  <property fmtid="{D5CDD505-2E9C-101B-9397-08002B2CF9AE}" pid="8" name="HomePage">
    <vt:lpwstr>http://www.cs.virginia.edu/~cs551ie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H:\public_html\slides</vt:lpwstr>
  </property>
</Properties>
</file>